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2968-C589-4097-83BF-3B995692F0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AFDE-5200-4985-B23E-4660B1FB00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76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your hypothesis here 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INDEPENDENT:</a:t>
            </a:r>
          </a:p>
          <a:p>
            <a:r>
              <a:rPr lang="en-US" dirty="0" smtClean="0"/>
              <a:t>Type your INDEPENDENT variable here … what is it that “I” will change.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0480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DEPENDENT:</a:t>
            </a:r>
          </a:p>
          <a:p>
            <a:r>
              <a:rPr lang="en-US" dirty="0" smtClean="0"/>
              <a:t>Type your dependent variable here … what is it that “</a:t>
            </a:r>
            <a:r>
              <a:rPr lang="en-US" dirty="0" err="1" smtClean="0"/>
              <a:t>D”oes</a:t>
            </a:r>
            <a:r>
              <a:rPr lang="en-US" dirty="0" smtClean="0"/>
              <a:t> something in response to your Independent variable. What will you be measuring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724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CONSTANTS:</a:t>
            </a:r>
          </a:p>
          <a:p>
            <a:r>
              <a:rPr lang="en-US" dirty="0" smtClean="0"/>
              <a:t>Type your constants here … what are the conditions that need to be maintained constant for all the things being tested.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the steps you will perform to complete the </a:t>
            </a:r>
            <a:r>
              <a:rPr lang="en-US" dirty="0" err="1" smtClean="0"/>
              <a:t>experiement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Type the steps you will perform to complete the experiment.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materials required to perform the experiment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Describe the time (total time) required to perform this experiment. </a:t>
            </a:r>
          </a:p>
          <a:p>
            <a:endParaRPr lang="en-US" dirty="0"/>
          </a:p>
          <a:p>
            <a:r>
              <a:rPr lang="en-US" dirty="0" smtClean="0"/>
              <a:t>Describe the amount of time required of YOU to perform the experiment.</a:t>
            </a:r>
          </a:p>
          <a:p>
            <a:endParaRPr lang="en-US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Experiment Title</vt:lpstr>
      <vt:lpstr>Hypothesis</vt:lpstr>
      <vt:lpstr>Variables</vt:lpstr>
      <vt:lpstr>Process</vt:lpstr>
      <vt:lpstr>Materials</vt:lpstr>
      <vt:lpstr>Time Required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Title</dc:title>
  <dc:creator>John Honeycutt</dc:creator>
  <cp:lastModifiedBy>John Honeycutt</cp:lastModifiedBy>
  <cp:revision>1</cp:revision>
  <dcterms:created xsi:type="dcterms:W3CDTF">2017-11-08T13:23:31Z</dcterms:created>
  <dcterms:modified xsi:type="dcterms:W3CDTF">2017-11-08T13:33:18Z</dcterms:modified>
</cp:coreProperties>
</file>