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94.xml" ContentType="application/vnd.openxmlformats-officedocument.presentationml.slide+xml"/>
  <Override PartName="/ppt/diagrams/colors102.xml" ContentType="application/vnd.openxmlformats-officedocument.drawingml.diagramColors+xml"/>
  <Override PartName="/ppt/diagrams/colors11.xml" ContentType="application/vnd.openxmlformats-officedocument.drawingml.diagramColors+xml"/>
  <Override PartName="/ppt/diagrams/data24.xml" ContentType="application/vnd.openxmlformats-officedocument.drawingml.diagramData+xml"/>
  <Override PartName="/ppt/diagrams/data71.xml" ContentType="application/vnd.openxmlformats-officedocument.drawingml.diagramData+xml"/>
  <Override PartName="/ppt/diagrams/quickStyle97.xml" ContentType="application/vnd.openxmlformats-officedocument.drawingml.diagramStyle+xml"/>
  <Override PartName="/ppt/slides/slide25.xml" ContentType="application/vnd.openxmlformats-officedocument.presentationml.slide+xml"/>
  <Override PartName="/ppt/slides/slide72.xml" ContentType="application/vnd.openxmlformats-officedocument.presentationml.slid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quickStyle28.xml" ContentType="application/vnd.openxmlformats-officedocument.drawingml.diagramStyle+xml"/>
  <Override PartName="/ppt/diagrams/quickStyle75.xml" ContentType="application/vnd.openxmlformats-officedocument.drawingml.diagramStyle+xml"/>
  <Override PartName="/ppt/diagrams/data100.xml" ContentType="application/vnd.openxmlformats-officedocument.drawingml.diagramData+xml"/>
  <Default Extension="xml" ContentType="application/xml"/>
  <Override PartName="/ppt/slides/slide50.xml" ContentType="application/vnd.openxmlformats-officedocument.presentationml.slide+xml"/>
  <Override PartName="/ppt/diagrams/layout39.xml" ContentType="application/vnd.openxmlformats-officedocument.drawingml.diagramLayout+xml"/>
  <Override PartName="/ppt/diagrams/layout86.xml" ContentType="application/vnd.openxmlformats-officedocument.drawingml.diagramLayout+xml"/>
  <Override PartName="/ppt/diagrams/layout103.xml" ContentType="application/vnd.openxmlformats-officedocument.drawingml.diagramLayout+xml"/>
  <Override PartName="/ppt/diagrams/layout17.xml" ContentType="application/vnd.openxmlformats-officedocument.drawingml.diagramLayout+xml"/>
  <Override PartName="/ppt/diagrams/colors49.xml" ContentType="application/vnd.openxmlformats-officedocument.drawingml.diagramColors+xml"/>
  <Override PartName="/ppt/diagrams/quickStyle53.xml" ContentType="application/vnd.openxmlformats-officedocument.drawingml.diagramStyle+xml"/>
  <Override PartName="/ppt/diagrams/layout64.xml" ContentType="application/vnd.openxmlformats-officedocument.drawingml.diagramLayout+xml"/>
  <Override PartName="/ppt/diagrams/colors96.xml" ContentType="application/vnd.openxmlformats-officedocument.drawingml.diagramColors+xml"/>
  <Override PartName="/ppt/diagrams/quickStyle31.xml" ContentType="application/vnd.openxmlformats-officedocument.drawingml.diagramStyle+xml"/>
  <Override PartName="/ppt/diagrams/data2.xml" ContentType="application/vnd.openxmlformats-officedocument.drawingml.diagramData+xml"/>
  <Override PartName="/ppt/diagrams/colors27.xml" ContentType="application/vnd.openxmlformats-officedocument.drawingml.diagramColors+xml"/>
  <Override PartName="/ppt/diagrams/layout42.xml" ContentType="application/vnd.openxmlformats-officedocument.drawingml.diagramLayout+xml"/>
  <Override PartName="/ppt/diagrams/colors74.xml" ContentType="application/vnd.openxmlformats-officedocument.drawingml.diagramColors+xml"/>
  <Override PartName="/ppt/diagrams/data87.xml" ContentType="application/vnd.openxmlformats-officedocument.drawingml.diagramData+xml"/>
  <Override PartName="/ppt/slides/slide88.xml" ContentType="application/vnd.openxmlformats-officedocument.presentationml.slide+xml"/>
  <Override PartName="/ppt/diagrams/colors4.xml" ContentType="application/vnd.openxmlformats-officedocument.drawingml.diagramColors+xml"/>
  <Override PartName="/ppt/diagrams/data18.xml" ContentType="application/vnd.openxmlformats-officedocument.drawingml.diagramData+xml"/>
  <Override PartName="/ppt/diagrams/colors52.xml" ContentType="application/vnd.openxmlformats-officedocument.drawingml.diagramColors+xml"/>
  <Override PartName="/ppt/diagrams/data65.xml" ContentType="application/vnd.openxmlformats-officedocument.drawingml.diagramData+xml"/>
  <Override PartName="/ppt/diagrams/quickStyle102.xml" ContentType="application/vnd.openxmlformats-officedocument.drawingml.diagramStyle+xml"/>
  <Override PartName="/ppt/slides/slide19.xml" ContentType="application/vnd.openxmlformats-officedocument.presentationml.slide+xml"/>
  <Override PartName="/ppt/slides/slide66.xml" ContentType="application/vnd.openxmlformats-officedocument.presentationml.slide+xml"/>
  <Default Extension="png" ContentType="image/png"/>
  <Override PartName="/ppt/diagrams/layout20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0.xml" ContentType="application/vnd.openxmlformats-officedocument.drawingml.diagramColors+xml"/>
  <Override PartName="/ppt/diagrams/data43.xml" ContentType="application/vnd.openxmlformats-officedocument.drawingml.diagramData+xml"/>
  <Override PartName="/ppt/diagrams/quickStyle69.xml" ContentType="application/vnd.openxmlformats-officedocument.drawingml.diagramStyle+xml"/>
  <Override PartName="/ppt/diagrams/data90.xml" ContentType="application/vnd.openxmlformats-officedocument.drawingml.diagramData+xml"/>
  <Override PartName="/ppt/slides/slide44.xml" ContentType="application/vnd.openxmlformats-officedocument.presentationml.slide+xml"/>
  <Override PartName="/ppt/slides/slide91.xml" ContentType="application/vnd.openxmlformats-officedocument.presentationml.slide+xml"/>
  <Override PartName="/ppt/diagrams/data21.xml" ContentType="application/vnd.openxmlformats-officedocument.drawingml.diagramData+xml"/>
  <Override PartName="/ppt/diagrams/quickStyle47.xml" ContentType="application/vnd.openxmlformats-officedocument.drawingml.diagramStyle+xml"/>
  <Override PartName="/ppt/diagrams/quickStyle94.xml" ContentType="application/vnd.openxmlformats-officedocument.drawingml.diagramStyle+xml"/>
  <Override PartName="/ppt/slides/slide22.xml" ContentType="application/vnd.openxmlformats-officedocument.presentationml.slide+xml"/>
  <Override PartName="/ppt/diagrams/layout6.xml" ContentType="application/vnd.openxmlformats-officedocument.drawingml.diagramLayout+xml"/>
  <Override PartName="/ppt/diagrams/layout58.xml" ContentType="application/vnd.openxmlformats-officedocument.drawingml.diagramLayout+xml"/>
  <Override PartName="/ppt/diagrams/quickStyle25.xml" ContentType="application/vnd.openxmlformats-officedocument.drawingml.diagramStyle+xml"/>
  <Override PartName="/ppt/diagrams/layout36.xml" ContentType="application/vnd.openxmlformats-officedocument.drawingml.diagramLayout+xml"/>
  <Override PartName="/ppt/diagrams/colors68.xml" ContentType="application/vnd.openxmlformats-officedocument.drawingml.diagramColors+xml"/>
  <Override PartName="/ppt/diagrams/quickStyle72.xml" ContentType="application/vnd.openxmlformats-officedocument.drawingml.diagramStyle+xml"/>
  <Override PartName="/ppt/diagrams/layout83.xml" ContentType="application/vnd.openxmlformats-officedocument.drawingml.diagramLayout+xml"/>
  <Override PartName="/ppt/diagrams/quickStyle50.xml" ContentType="application/vnd.openxmlformats-officedocument.drawingml.diagramStyle+xml"/>
  <Override PartName="/ppt/diagrams/layout100.xml" ContentType="application/vnd.openxmlformats-officedocument.drawingml.diagramLayout+xml"/>
  <Override PartName="/ppt/slides/slide108.xml" ContentType="application/vnd.openxmlformats-officedocument.presentationml.slide+xml"/>
  <Override PartName="/ppt/diagrams/layout14.xml" ContentType="application/vnd.openxmlformats-officedocument.drawingml.diagramLayout+xml"/>
  <Override PartName="/ppt/diagrams/colors46.xml" ContentType="application/vnd.openxmlformats-officedocument.drawingml.diagramColors+xml"/>
  <Override PartName="/ppt/diagrams/data59.xml" ContentType="application/vnd.openxmlformats-officedocument.drawingml.diagramData+xml"/>
  <Override PartName="/ppt/diagrams/layout61.xml" ContentType="application/vnd.openxmlformats-officedocument.drawingml.diagramLayout+xml"/>
  <Override PartName="/ppt/diagrams/colors93.xml" ContentType="application/vnd.openxmlformats-officedocument.drawingml.diagramColors+xml"/>
  <Override PartName="/ppt/diagrams/colors24.xml" ContentType="application/vnd.openxmlformats-officedocument.drawingml.diagramColors+xml"/>
  <Override PartName="/ppt/diagrams/data37.xml" ContentType="application/vnd.openxmlformats-officedocument.drawingml.diagramData+xml"/>
  <Override PartName="/ppt/diagrams/colors71.xml" ContentType="application/vnd.openxmlformats-officedocument.drawingml.diagramColors+xml"/>
  <Override PartName="/ppt/diagrams/data84.xml" ContentType="application/vnd.openxmlformats-officedocument.drawingml.diagramData+xml"/>
  <Override PartName="/ppt/slides/slide38.xml" ContentType="application/vnd.openxmlformats-officedocument.presentationml.slide+xml"/>
  <Override PartName="/ppt/slides/slide85.xml" ContentType="application/vnd.openxmlformats-officedocument.presentationml.slide+xml"/>
  <Override PartName="/ppt/diagrams/colors1.xml" ContentType="application/vnd.openxmlformats-officedocument.drawingml.diagramColors+xml"/>
  <Override PartName="/ppt/slides/slide111.xml" ContentType="application/vnd.openxmlformats-officedocument.presentationml.slide+xml"/>
  <Override PartName="/ppt/diagrams/data15.xml" ContentType="application/vnd.openxmlformats-officedocument.drawingml.diagramData+xml"/>
  <Override PartName="/ppt/diagrams/data62.xml" ContentType="application/vnd.openxmlformats-officedocument.drawingml.diagramData+xml"/>
  <Override PartName="/ppt/diagrams/quickStyle88.xml" ContentType="application/vnd.openxmlformats-officedocument.drawingml.diagramStyle+xml"/>
  <Override PartName="/ppt/diagrams/layout99.xml" ContentType="application/vnd.openxmlformats-officedocument.drawingml.diagramLayout+xml"/>
  <Override PartName="/ppt/diagrams/data113.xml" ContentType="application/vnd.openxmlformats-officedocument.drawingml.diagramData+xml"/>
  <Override PartName="/ppt/slides/slide16.xml" ContentType="application/vnd.openxmlformats-officedocument.presentationml.slide+xml"/>
  <Override PartName="/ppt/slides/slide63.xml" ContentType="application/vnd.openxmlformats-officedocument.presentationml.slide+xml"/>
  <Override PartName="/ppt/diagrams/quickStyle19.xml" ContentType="application/vnd.openxmlformats-officedocument.drawingml.diagramStyle+xml"/>
  <Override PartName="/ppt/diagrams/data40.xml" ContentType="application/vnd.openxmlformats-officedocument.drawingml.diagramData+xml"/>
  <Override PartName="/ppt/diagrams/quickStyle66.xml" ContentType="application/vnd.openxmlformats-officedocument.drawingml.diagramStyle+xml"/>
  <Override PartName="/ppt/slides/slide41.xml" ContentType="application/vnd.openxmlformats-officedocument.presentationml.slide+xml"/>
  <Override PartName="/ppt/diagrams/layout77.xml" ContentType="application/vnd.openxmlformats-officedocument.drawingml.diagramLayout+xml"/>
  <Override PartName="/ppt/diagrams/quickStyle44.xml" ContentType="application/vnd.openxmlformats-officedocument.drawingml.diagramStyle+xml"/>
  <Override PartName="/ppt/diagrams/layout55.xml" ContentType="application/vnd.openxmlformats-officedocument.drawingml.diagramLayout+xml"/>
  <Override PartName="/ppt/diagrams/colors87.xml" ContentType="application/vnd.openxmlformats-officedocument.drawingml.diagramColors+xml"/>
  <Override PartName="/ppt/diagrams/quickStyle91.xml" ContentType="application/vnd.openxmlformats-officedocument.drawingml.diagramStyle+xml"/>
  <Override PartName="/ppt/diagrams/colors109.xml" ContentType="application/vnd.openxmlformats-officedocument.drawingml.diagramColors+xml"/>
  <Override PartName="/ppt/diagrams/layout3.xml" ContentType="application/vnd.openxmlformats-officedocument.drawingml.diagramLayout+xml"/>
  <Override PartName="/ppt/diagrams/quickStyle22.xml" ContentType="application/vnd.openxmlformats-officedocument.drawingml.diagramStyle+xml"/>
  <Override PartName="/ppt/diagrams/data78.xml" ContentType="application/vnd.openxmlformats-officedocument.drawingml.diagramData+xml"/>
  <Override PartName="/ppt/slides/slide79.xml" ContentType="application/vnd.openxmlformats-officedocument.presentationml.slide+xml"/>
  <Override PartName="/ppt/diagrams/colors18.xml" ContentType="application/vnd.openxmlformats-officedocument.drawingml.diagramColors+xml"/>
  <Override PartName="/ppt/diagrams/layout33.xml" ContentType="application/vnd.openxmlformats-officedocument.drawingml.diagramLayout+xml"/>
  <Override PartName="/ppt/diagrams/colors65.xml" ContentType="application/vnd.openxmlformats-officedocument.drawingml.diagramColors+xml"/>
  <Override PartName="/ppt/diagrams/layout80.xml" ContentType="application/vnd.openxmlformats-officedocument.drawingml.diagramLayou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diagrams/layout11.xml" ContentType="application/vnd.openxmlformats-officedocument.drawingml.diagramLayout+xml"/>
  <Override PartName="/ppt/diagrams/colors43.xml" ContentType="application/vnd.openxmlformats-officedocument.drawingml.diagramColors+xml"/>
  <Override PartName="/ppt/diagrams/data56.xml" ContentType="application/vnd.openxmlformats-officedocument.drawingml.diagramData+xml"/>
  <Override PartName="/ppt/diagrams/colors90.xml" ContentType="application/vnd.openxmlformats-officedocument.drawingml.diagramColors+xml"/>
  <Override PartName="/ppt/diagrams/data107.xml" ContentType="application/vnd.openxmlformats-officedocument.drawingml.diagramData+xml"/>
  <Override PartName="/ppt/diagrams/colors112.xml" ContentType="application/vnd.openxmlformats-officedocument.drawingml.diagramColors+xml"/>
  <Override PartName="/ppt/slides/slide57.xml" ContentType="application/vnd.openxmlformats-officedocument.presentationml.slide+xml"/>
  <Override PartName="/ppt/slides/slide105.xml" ContentType="application/vnd.openxmlformats-officedocument.presentationml.slide+xml"/>
  <Override PartName="/ppt/diagrams/data34.xml" ContentType="application/vnd.openxmlformats-officedocument.drawingml.diagramData+xml"/>
  <Override PartName="/ppt/diagrams/data81.xml" ContentType="application/vnd.openxmlformats-officedocument.drawingml.diagramData+xml"/>
  <Override PartName="/ppt/diagrams/colors21.xml" ContentType="application/vnd.openxmlformats-officedocument.drawingml.diagramColors+xml"/>
  <Override PartName="/ppt/slides/slide35.xml" ContentType="application/vnd.openxmlformats-officedocument.presentationml.slide+xml"/>
  <Override PartName="/ppt/slides/slide82.xml" ContentType="application/vnd.openxmlformats-officedocument.presentationml.slide+xml"/>
  <Override PartName="/ppt/diagrams/data12.xml" ContentType="application/vnd.openxmlformats-officedocument.drawingml.diagramData+xml"/>
  <Override PartName="/ppt/diagrams/quickStyle38.xml" ContentType="application/vnd.openxmlformats-officedocument.drawingml.diagramStyle+xml"/>
  <Override PartName="/ppt/diagrams/quickStyle85.xml" ContentType="application/vnd.openxmlformats-officedocument.drawingml.diagramStyle+xml"/>
  <Override PartName="/ppt/diagrams/data110.xml" ContentType="application/vnd.openxmlformats-officedocument.drawingml.diagramData+xml"/>
  <Override PartName="/ppt/slides/slide13.xml" ContentType="application/vnd.openxmlformats-officedocument.presentationml.slide+xml"/>
  <Override PartName="/ppt/slides/slide60.xml" ContentType="application/vnd.openxmlformats-officedocument.presentationml.slide+xml"/>
  <Override PartName="/ppt/diagrams/data9.xml" ContentType="application/vnd.openxmlformats-officedocument.drawingml.diagramData+xml"/>
  <Override PartName="/ppt/diagrams/quickStyle16.xml" ContentType="application/vnd.openxmlformats-officedocument.drawingml.diagramStyle+xml"/>
  <Override PartName="/ppt/diagrams/layout49.xml" ContentType="application/vnd.openxmlformats-officedocument.drawingml.diagramLayout+xml"/>
  <Override PartName="/ppt/diagrams/layout96.xml" ContentType="application/vnd.openxmlformats-officedocument.drawingml.diagramLayout+xml"/>
  <Override PartName="/ppt/diagrams/layout113.xml" ContentType="application/vnd.openxmlformats-officedocument.drawingml.diagramLayout+xml"/>
  <Override PartName="/ppt/diagrams/layout27.xml" ContentType="application/vnd.openxmlformats-officedocument.drawingml.diagramLayout+xml"/>
  <Override PartName="/ppt/diagrams/colors59.xml" ContentType="application/vnd.openxmlformats-officedocument.drawingml.diagramColors+xml"/>
  <Override PartName="/ppt/diagrams/quickStyle63.xml" ContentType="application/vnd.openxmlformats-officedocument.drawingml.diagramStyle+xml"/>
  <Override PartName="/ppt/diagrams/layout74.xml" ContentType="application/vnd.openxmlformats-officedocument.drawingml.diagramLayout+xml"/>
  <Override PartName="/ppt/diagrams/quickStyle109.xml" ContentType="application/vnd.openxmlformats-officedocument.drawingml.diagramStyle+xml"/>
  <Override PartName="/ppt/diagrams/colors37.xml" ContentType="application/vnd.openxmlformats-officedocument.drawingml.diagramColors+xml"/>
  <Override PartName="/ppt/diagrams/quickStyle41.xml" ContentType="application/vnd.openxmlformats-officedocument.drawingml.diagramStyle+xml"/>
  <Override PartName="/ppt/diagrams/colors84.xml" ContentType="application/vnd.openxmlformats-officedocument.drawingml.diagramColors+xml"/>
  <Override PartName="/ppt/diagrams/data97.xml" ContentType="application/vnd.openxmlformats-officedocument.drawingml.diagramData+xml"/>
  <Override PartName="/ppt/slides/slide98.xml" ContentType="application/vnd.openxmlformats-officedocument.presentationml.slide+xml"/>
  <Override PartName="/ppt/diagrams/layout52.xml" ContentType="application/vnd.openxmlformats-officedocument.drawingml.diagramLayout+xml"/>
  <Override PartName="/ppt/diagrams/colors106.xml" ContentType="application/vnd.openxmlformats-officedocument.drawingml.diagramColors+xml"/>
  <Override PartName="/ppt/diagrams/colors15.xml" ContentType="application/vnd.openxmlformats-officedocument.drawingml.diagramColors+xml"/>
  <Override PartName="/ppt/diagrams/data28.xml" ContentType="application/vnd.openxmlformats-officedocument.drawingml.diagramData+xml"/>
  <Override PartName="/ppt/diagrams/layout30.xml" ContentType="application/vnd.openxmlformats-officedocument.drawingml.diagramLayout+xml"/>
  <Override PartName="/ppt/diagrams/colors62.xml" ContentType="application/vnd.openxmlformats-officedocument.drawingml.diagramColors+xml"/>
  <Override PartName="/ppt/diagrams/data75.xml" ContentType="application/vnd.openxmlformats-officedocument.drawingml.diagramData+xml"/>
  <Override PartName="/ppt/diagrams/quickStyle112.xml" ContentType="application/vnd.openxmlformats-officedocument.drawingml.diagramStyle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diagrams/data53.xml" ContentType="application/vnd.openxmlformats-officedocument.drawingml.diagramData+xml"/>
  <Override PartName="/ppt/diagrams/quickStyle79.xml" ContentType="application/vnd.openxmlformats-officedocument.drawingml.diagramStyle+xml"/>
  <Override PartName="/ppt/diagrams/data104.xml" ContentType="application/vnd.openxmlformats-officedocument.drawingml.diagramData+xml"/>
  <Override PartName="/ppt/slides/slide4.xml" ContentType="application/vnd.openxmlformats-officedocument.presentationml.slide+xml"/>
  <Override PartName="/ppt/slides/slide54.xml" ContentType="application/vnd.openxmlformats-officedocument.presentationml.slide+xml"/>
  <Override PartName="/ppt/slides/slide102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colors40.xml" ContentType="application/vnd.openxmlformats-officedocument.drawingml.diagramColors+xml"/>
  <Override PartName="/ppt/diagrams/layout107.xml" ContentType="application/vnd.openxmlformats-officedocument.drawingml.diagramLayout+xml"/>
  <Override PartName="/ppt/diagrams/data31.xml" ContentType="application/vnd.openxmlformats-officedocument.drawingml.diagramData+xml"/>
  <Override PartName="/ppt/diagrams/quickStyle57.xml" ContentType="application/vnd.openxmlformats-officedocument.drawingml.diagramStyle+xml"/>
  <Override PartName="/ppt/slides/slide32.xml" ContentType="application/vnd.openxmlformats-officedocument.presentationml.slide+xml"/>
  <Override PartName="/ppt/diagrams/data20.xml" ContentType="application/vnd.openxmlformats-officedocument.drawingml.diagramData+xml"/>
  <Override PartName="/ppt/diagrams/quickStyle35.xml" ContentType="application/vnd.openxmlformats-officedocument.drawingml.diagramStyle+xml"/>
  <Override PartName="/ppt/diagrams/quickStyle46.xml" ContentType="application/vnd.openxmlformats-officedocument.drawingml.diagramStyle+xml"/>
  <Override PartName="/ppt/diagrams/layout57.xml" ContentType="application/vnd.openxmlformats-officedocument.drawingml.diagramLayout+xml"/>
  <Override PartName="/ppt/diagrams/layout68.xml" ContentType="application/vnd.openxmlformats-officedocument.drawingml.diagramLayout+xml"/>
  <Override PartName="/ppt/diagrams/quickStyle82.xml" ContentType="application/vnd.openxmlformats-officedocument.drawingml.diagramStyle+xml"/>
  <Override PartName="/ppt/diagrams/colors89.xml" ContentType="application/vnd.openxmlformats-officedocument.drawingml.diagramColors+xml"/>
  <Override PartName="/ppt/diagrams/quickStyle93.xml" ContentType="application/vnd.openxmlformats-officedocument.drawingml.diagramStyl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quickStyle24.xml" ContentType="application/vnd.openxmlformats-officedocument.drawingml.diagramStyle+xml"/>
  <Override PartName="/ppt/diagrams/layout46.xml" ContentType="application/vnd.openxmlformats-officedocument.drawingml.diagramLayout+xml"/>
  <Override PartName="/ppt/diagrams/quickStyle71.xml" ContentType="application/vnd.openxmlformats-officedocument.drawingml.diagramStyle+xml"/>
  <Override PartName="/ppt/diagrams/colors78.xml" ContentType="application/vnd.openxmlformats-officedocument.drawingml.diagramColors+xml"/>
  <Override PartName="/ppt/diagrams/layout93.xml" ContentType="application/vnd.openxmlformats-officedocument.drawingml.diagramLayout+xml"/>
  <Override PartName="/ppt/diagrams/layout110.xml" ContentType="application/vnd.openxmlformats-officedocument.drawingml.diagramLayout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layout35.xml" ContentType="application/vnd.openxmlformats-officedocument.drawingml.diagramLayout+xml"/>
  <Override PartName="/ppt/diagrams/colors56.xml" ContentType="application/vnd.openxmlformats-officedocument.drawingml.diagramColors+xml"/>
  <Override PartName="/ppt/diagrams/quickStyle60.xml" ContentType="application/vnd.openxmlformats-officedocument.drawingml.diagramStyle+xml"/>
  <Override PartName="/ppt/diagrams/colors67.xml" ContentType="application/vnd.openxmlformats-officedocument.drawingml.diagramColors+xml"/>
  <Override PartName="/ppt/diagrams/data69.xml" ContentType="application/vnd.openxmlformats-officedocument.drawingml.diagramData+xml"/>
  <Override PartName="/ppt/diagrams/layout82.xml" ContentType="application/vnd.openxmlformats-officedocument.drawingml.diagramLayout+xml"/>
  <Override PartName="/ppt/diagrams/layout13.xml" ContentType="application/vnd.openxmlformats-officedocument.drawingml.diagramLayout+xml"/>
  <Override PartName="/ppt/diagrams/layout24.xml" ContentType="application/vnd.openxmlformats-officedocument.drawingml.diagramLayout+xml"/>
  <Override PartName="/ppt/diagrams/colors45.xml" ContentType="application/vnd.openxmlformats-officedocument.drawingml.diagramColors+xml"/>
  <Override PartName="/ppt/diagrams/data58.xml" ContentType="application/vnd.openxmlformats-officedocument.drawingml.diagramData+xml"/>
  <Override PartName="/ppt/diagrams/layout60.xml" ContentType="application/vnd.openxmlformats-officedocument.drawingml.diagramLayout+xml"/>
  <Override PartName="/ppt/diagrams/layout71.xml" ContentType="application/vnd.openxmlformats-officedocument.drawingml.diagramLayout+xml"/>
  <Override PartName="/ppt/diagrams/colors92.xml" ContentType="application/vnd.openxmlformats-officedocument.drawingml.diagramColors+xml"/>
  <Override PartName="/ppt/diagrams/quickStyle106.xml" ContentType="application/vnd.openxmlformats-officedocument.drawingml.diagramStyle+xml"/>
  <Override PartName="/ppt/diagrams/data109.xml" ContentType="application/vnd.openxmlformats-officedocument.drawingml.diagramData+xml"/>
  <Override PartName="/ppt/diagrams/colors114.xml" ContentType="application/vnd.openxmlformats-officedocument.drawingml.diagramColors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107.xml" ContentType="application/vnd.openxmlformats-officedocument.presentationml.slide+xml"/>
  <Override PartName="/ppt/viewProps.xml" ContentType="application/vnd.openxmlformats-officedocument.presentationml.viewProps+xml"/>
  <Override PartName="/ppt/diagrams/quickStyle7.xml" ContentType="application/vnd.openxmlformats-officedocument.drawingml.diagramStyle+xml"/>
  <Override PartName="/ppt/diagrams/colors34.xml" ContentType="application/vnd.openxmlformats-officedocument.drawingml.diagramColors+xml"/>
  <Override PartName="/ppt/diagrams/data47.xml" ContentType="application/vnd.openxmlformats-officedocument.drawingml.diagramData+xml"/>
  <Override PartName="/ppt/diagrams/colors81.xml" ContentType="application/vnd.openxmlformats-officedocument.drawingml.diagramColors+xml"/>
  <Override PartName="/ppt/diagrams/data94.xml" ContentType="application/vnd.openxmlformats-officedocument.drawingml.diagramData+xml"/>
  <Override PartName="/ppt/diagrams/colors103.xml" ContentType="application/vnd.openxmlformats-officedocument.drawingml.diagramColors+xml"/>
  <Override PartName="/ppt/slides/slide48.xml" ContentType="application/vnd.openxmlformats-officedocument.presentationml.slide+xml"/>
  <Override PartName="/ppt/slides/slide95.xml" ContentType="application/vnd.openxmlformats-officedocument.presentationml.slide+xml"/>
  <Override PartName="/ppt/diagrams/colors12.xml" ContentType="application/vnd.openxmlformats-officedocument.drawingml.diagramColors+xml"/>
  <Override PartName="/ppt/diagrams/colors23.xml" ContentType="application/vnd.openxmlformats-officedocument.drawingml.diagramColors+xml"/>
  <Override PartName="/ppt/diagrams/data25.xml" ContentType="application/vnd.openxmlformats-officedocument.drawingml.diagramData+xml"/>
  <Override PartName="/ppt/diagrams/data36.xml" ContentType="application/vnd.openxmlformats-officedocument.drawingml.diagramData+xml"/>
  <Override PartName="/ppt/diagrams/colors70.xml" ContentType="application/vnd.openxmlformats-officedocument.drawingml.diagramColors+xml"/>
  <Override PartName="/ppt/diagrams/data72.xml" ContentType="application/vnd.openxmlformats-officedocument.drawingml.diagramData+xml"/>
  <Override PartName="/ppt/diagrams/data83.xml" ContentType="application/vnd.openxmlformats-officedocument.drawingml.diagramData+xml"/>
  <Override PartName="/ppt/diagrams/quickStyle98.xml" ContentType="application/vnd.openxmlformats-officedocument.drawingml.diagramStyl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diagrams/data14.xml" ContentType="application/vnd.openxmlformats-officedocument.drawingml.diagramData+xml"/>
  <Override PartName="/ppt/diagrams/data61.xml" ContentType="application/vnd.openxmlformats-officedocument.drawingml.diagramData+xml"/>
  <Override PartName="/ppt/diagrams/quickStyle87.xml" ContentType="application/vnd.openxmlformats-officedocument.drawingml.diagramStyle+xml"/>
  <Override PartName="/ppt/diagrams/data112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62.xml" ContentType="application/vnd.openxmlformats-officedocument.presentationml.slide+xml"/>
  <Override PartName="/ppt/slides/slide110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29.xml" ContentType="application/vnd.openxmlformats-officedocument.drawingml.diagramStyle+xml"/>
  <Override PartName="/ppt/diagrams/data50.xml" ContentType="application/vnd.openxmlformats-officedocument.drawingml.diagramData+xml"/>
  <Override PartName="/ppt/diagrams/quickStyle76.xml" ContentType="application/vnd.openxmlformats-officedocument.drawingml.diagramStyle+xml"/>
  <Override PartName="/ppt/diagrams/layout87.xml" ContentType="application/vnd.openxmlformats-officedocument.drawingml.diagramLayout+xml"/>
  <Override PartName="/ppt/diagrams/layout98.xml" ContentType="application/vnd.openxmlformats-officedocument.drawingml.diagramLayout+xml"/>
  <Override PartName="/ppt/diagrams/data101.xml" ContentType="application/vnd.openxmlformats-officedocument.drawingml.diagramData+xml"/>
  <Override PartName="/ppt/slides/slide51.xml" ContentType="application/vnd.openxmlformats-officedocument.presentationml.slide+xml"/>
  <Override PartName="/ppt/diagrams/quickStyle18.xml" ContentType="application/vnd.openxmlformats-officedocument.drawingml.diagramStyle+xml"/>
  <Override PartName="/ppt/diagrams/layout29.xml" ContentType="application/vnd.openxmlformats-officedocument.drawingml.diagramLayout+xml"/>
  <Override PartName="/ppt/diagrams/quickStyle54.xml" ContentType="application/vnd.openxmlformats-officedocument.drawingml.diagramStyle+xml"/>
  <Override PartName="/ppt/diagrams/quickStyle65.xml" ContentType="application/vnd.openxmlformats-officedocument.drawingml.diagramStyle+xml"/>
  <Override PartName="/ppt/diagrams/layout76.xml" ContentType="application/vnd.openxmlformats-officedocument.drawingml.diagramLayout+xml"/>
  <Override PartName="/ppt/diagrams/layout104.xml" ContentType="application/vnd.openxmlformats-officedocument.drawingml.diagramLayout+xml"/>
  <Override PartName="/ppt/slides/slide40.xml" ContentType="application/vnd.openxmlformats-officedocument.presentationml.slide+xml"/>
  <Override PartName="/ppt/diagrams/layout18.xml" ContentType="application/vnd.openxmlformats-officedocument.drawingml.diagramLayout+xml"/>
  <Override PartName="/ppt/diagrams/quickStyle43.xml" ContentType="application/vnd.openxmlformats-officedocument.drawingml.diagramStyle+xml"/>
  <Override PartName="/ppt/diagrams/layout65.xml" ContentType="application/vnd.openxmlformats-officedocument.drawingml.diagramLayout+xml"/>
  <Override PartName="/ppt/diagrams/quickStyle90.xml" ContentType="application/vnd.openxmlformats-officedocument.drawingml.diagramStyle+xml"/>
  <Override PartName="/ppt/diagrams/colors97.xml" ContentType="application/vnd.openxmlformats-officedocument.drawingml.diagramColors+xml"/>
  <Override PartName="/ppt/diagrams/data99.xml" ContentType="application/vnd.openxmlformats-officedocument.drawingml.diagramData+xml"/>
  <Override PartName="/ppt/diagrams/layout2.xml" ContentType="application/vnd.openxmlformats-officedocument.drawingml.diagramLayout+xml"/>
  <Override PartName="/ppt/diagrams/colors28.xml" ContentType="application/vnd.openxmlformats-officedocument.drawingml.diagramColors+xml"/>
  <Override PartName="/ppt/diagrams/quickStyle32.xml" ContentType="application/vnd.openxmlformats-officedocument.drawingml.diagramStyle+xml"/>
  <Override PartName="/ppt/diagrams/colors39.xml" ContentType="application/vnd.openxmlformats-officedocument.drawingml.diagramColors+xml"/>
  <Override PartName="/ppt/diagrams/layout54.xml" ContentType="application/vnd.openxmlformats-officedocument.drawingml.diagramLayout+xml"/>
  <Override PartName="/ppt/diagrams/colors75.xml" ContentType="application/vnd.openxmlformats-officedocument.drawingml.diagramColors+xml"/>
  <Override PartName="/ppt/diagrams/colors86.xml" ContentType="application/vnd.openxmlformats-officedocument.drawingml.diagramColors+xml"/>
  <Override PartName="/ppt/diagrams/data88.xml" ContentType="application/vnd.openxmlformats-officedocument.drawingml.diagramData+xml"/>
  <Override PartName="/ppt/diagrams/colors108.xml" ContentType="application/vnd.openxmlformats-officedocument.drawingml.diagramColors+xml"/>
  <Override PartName="/ppt/slides/slide89.xml" ContentType="application/vnd.openxmlformats-officedocument.presentationml.slid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10.xml" ContentType="application/vnd.openxmlformats-officedocument.drawingml.diagramStyle+xml"/>
  <Override PartName="/ppt/diagrams/colors17.xml" ContentType="application/vnd.openxmlformats-officedocument.drawingml.diagramColors+xml"/>
  <Override PartName="/ppt/diagrams/quickStyle21.xml" ContentType="application/vnd.openxmlformats-officedocument.drawingml.diagramStyle+xml"/>
  <Override PartName="/ppt/diagrams/layout32.xml" ContentType="application/vnd.openxmlformats-officedocument.drawingml.diagramLayout+xml"/>
  <Override PartName="/ppt/diagrams/layout43.xml" ContentType="application/vnd.openxmlformats-officedocument.drawingml.diagramLayout+xml"/>
  <Override PartName="/ppt/diagrams/colors64.xml" ContentType="application/vnd.openxmlformats-officedocument.drawingml.diagramColors+xml"/>
  <Override PartName="/ppt/diagrams/data77.xml" ContentType="application/vnd.openxmlformats-officedocument.drawingml.diagramData+xml"/>
  <Override PartName="/ppt/diagrams/layout90.xml" ContentType="application/vnd.openxmlformats-officedocument.drawingml.diagramLayout+xml"/>
  <Override PartName="/ppt/diagrams/quickStyle114.xml" ContentType="application/vnd.openxmlformats-officedocument.drawingml.diagramStyle+xml"/>
  <Override PartName="/ppt/slides/slide78.xml" ContentType="application/vnd.openxmlformats-officedocument.presentationml.slide+xml"/>
  <Override PartName="/ppt/diagrams/data19.xml" ContentType="application/vnd.openxmlformats-officedocument.drawingml.diagramData+xml"/>
  <Override PartName="/ppt/diagrams/layout21.xml" ContentType="application/vnd.openxmlformats-officedocument.drawingml.diagramLayout+xml"/>
  <Override PartName="/ppt/diagrams/colors53.xml" ContentType="application/vnd.openxmlformats-officedocument.drawingml.diagramColors+xml"/>
  <Override PartName="/ppt/diagrams/data55.xml" ContentType="application/vnd.openxmlformats-officedocument.drawingml.diagramData+xml"/>
  <Override PartName="/ppt/diagrams/data66.xml" ContentType="application/vnd.openxmlformats-officedocument.drawingml.diagramData+xml"/>
  <Override PartName="/ppt/diagrams/quickStyle103.xml" ContentType="application/vnd.openxmlformats-officedocument.drawingml.diagramStyle+xml"/>
  <Override PartName="/ppt/diagrams/data106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104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31.xml" ContentType="application/vnd.openxmlformats-officedocument.drawingml.diagramColors+xml"/>
  <Override PartName="/ppt/diagrams/colors42.xml" ContentType="application/vnd.openxmlformats-officedocument.drawingml.diagramColors+xml"/>
  <Override PartName="/ppt/diagrams/data44.xml" ContentType="application/vnd.openxmlformats-officedocument.drawingml.diagramData+xml"/>
  <Override PartName="/ppt/diagrams/data91.xml" ContentType="application/vnd.openxmlformats-officedocument.drawingml.diagramData+xml"/>
  <Override PartName="/ppt/diagrams/colors100.xml" ContentType="application/vnd.openxmlformats-officedocument.drawingml.diagramColors+xml"/>
  <Override PartName="/ppt/diagrams/layout109.xml" ContentType="application/vnd.openxmlformats-officedocument.drawingml.diagramLayout+xml"/>
  <Override PartName="/ppt/diagrams/colors11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5.xml" ContentType="application/vnd.openxmlformats-officedocument.presentationml.slide+xml"/>
  <Override PartName="/ppt/slides/slide92.xml" ContentType="application/vnd.openxmlformats-officedocument.presentationml.slide+xml"/>
  <Override PartName="/ppt/diagrams/colors20.xml" ContentType="application/vnd.openxmlformats-officedocument.drawingml.diagramColors+xml"/>
  <Override PartName="/ppt/diagrams/data33.xml" ContentType="application/vnd.openxmlformats-officedocument.drawingml.diagramData+xml"/>
  <Override PartName="/ppt/diagrams/quickStyle59.xml" ContentType="application/vnd.openxmlformats-officedocument.drawingml.diagramStyle+xml"/>
  <Override PartName="/ppt/diagrams/data80.xml" ContentType="application/vnd.openxmlformats-officedocument.drawingml.diagramData+xml"/>
  <Override PartName="/ppt/slides/slide34.xml" ContentType="application/vnd.openxmlformats-officedocument.presentationml.slide+xml"/>
  <Override PartName="/ppt/slides/slide81.xml" ContentType="application/vnd.openxmlformats-officedocument.presentationml.slide+xml"/>
  <Override PartName="/ppt/diagrams/data11.xml" ContentType="application/vnd.openxmlformats-officedocument.drawingml.diagramData+xml"/>
  <Override PartName="/ppt/diagrams/data22.xml" ContentType="application/vnd.openxmlformats-officedocument.drawingml.diagramData+xml"/>
  <Override PartName="/ppt/diagrams/quickStyle37.xml" ContentType="application/vnd.openxmlformats-officedocument.drawingml.diagramStyle+xml"/>
  <Override PartName="/ppt/diagrams/quickStyle48.xml" ContentType="application/vnd.openxmlformats-officedocument.drawingml.diagramStyle+xml"/>
  <Override PartName="/ppt/diagrams/layout59.xml" ContentType="application/vnd.openxmlformats-officedocument.drawingml.diagramLayout+xml"/>
  <Override PartName="/ppt/diagrams/quickStyle84.xml" ContentType="application/vnd.openxmlformats-officedocument.drawingml.diagramStyle+xml"/>
  <Override PartName="/ppt/diagrams/quickStyle95.xml" ContentType="application/vnd.openxmlformats-officedocument.drawingml.diagramStyl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70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diagrams/quickStyle26.xml" ContentType="application/vnd.openxmlformats-officedocument.drawingml.diagramStyle+xml"/>
  <Override PartName="/ppt/diagrams/layout48.xml" ContentType="application/vnd.openxmlformats-officedocument.drawingml.diagramLayout+xml"/>
  <Override PartName="/ppt/diagrams/quickStyle73.xml" ContentType="application/vnd.openxmlformats-officedocument.drawingml.diagramStyle+xml"/>
  <Override PartName="/ppt/diagrams/layout95.xml" ContentType="application/vnd.openxmlformats-officedocument.drawingml.diagramLayout+xml"/>
  <Override PartName="/ppt/diagrams/layout112.xml" ContentType="application/vnd.openxmlformats-officedocument.drawingml.diagram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quickStyle15.xml" ContentType="application/vnd.openxmlformats-officedocument.drawingml.diagramStyle+xml"/>
  <Override PartName="/ppt/diagrams/layout37.xml" ContentType="application/vnd.openxmlformats-officedocument.drawingml.diagramLayout+xml"/>
  <Override PartName="/ppt/diagrams/colors58.xml" ContentType="application/vnd.openxmlformats-officedocument.drawingml.diagramColors+xml"/>
  <Override PartName="/ppt/diagrams/quickStyle62.xml" ContentType="application/vnd.openxmlformats-officedocument.drawingml.diagramStyle+xml"/>
  <Override PartName="/ppt/diagrams/colors69.xml" ContentType="application/vnd.openxmlformats-officedocument.drawingml.diagramColors+xml"/>
  <Override PartName="/ppt/diagrams/layout84.xml" ContentType="application/vnd.openxmlformats-officedocument.drawingml.diagramLayout+xml"/>
  <Override PartName="/ppt/diagrams/layout101.xml" ContentType="application/vnd.openxmlformats-officedocument.drawingml.diagramLayout+xml"/>
  <Override PartName="/ppt/diagrams/layout15.xml" ContentType="application/vnd.openxmlformats-officedocument.drawingml.diagramLayout+xml"/>
  <Override PartName="/ppt/diagrams/layout26.xml" ContentType="application/vnd.openxmlformats-officedocument.drawingml.diagramLayout+xml"/>
  <Override PartName="/ppt/diagrams/colors47.xml" ContentType="application/vnd.openxmlformats-officedocument.drawingml.diagramColors+xml"/>
  <Override PartName="/ppt/diagrams/quickStyle51.xml" ContentType="application/vnd.openxmlformats-officedocument.drawingml.diagramStyle+xml"/>
  <Override PartName="/ppt/diagrams/layout62.xml" ContentType="application/vnd.openxmlformats-officedocument.drawingml.diagramLayout+xml"/>
  <Override PartName="/ppt/diagrams/layout73.xml" ContentType="application/vnd.openxmlformats-officedocument.drawingml.diagramLayout+xml"/>
  <Override PartName="/ppt/diagrams/colors94.xml" ContentType="application/vnd.openxmlformats-officedocument.drawingml.diagramColors+xml"/>
  <Override PartName="/ppt/diagrams/quickStyle108.xml" ContentType="application/vnd.openxmlformats-officedocument.drawingml.diagramStyle+xml"/>
  <Override PartName="/ppt/slides/slide109.xml" ContentType="application/vnd.openxmlformats-officedocument.presentationml.slide+xml"/>
  <Override PartName="/ppt/diagrams/quickStyle9.xml" ContentType="application/vnd.openxmlformats-officedocument.drawingml.diagramStyle+xml"/>
  <Override PartName="/ppt/diagrams/colors36.xml" ContentType="application/vnd.openxmlformats-officedocument.drawingml.diagramColors+xml"/>
  <Override PartName="/ppt/diagrams/quickStyle40.xml" ContentType="application/vnd.openxmlformats-officedocument.drawingml.diagramStyle+xml"/>
  <Override PartName="/ppt/diagrams/data49.xml" ContentType="application/vnd.openxmlformats-officedocument.drawingml.diagramData+xml"/>
  <Override PartName="/ppt/diagrams/layout51.xml" ContentType="application/vnd.openxmlformats-officedocument.drawingml.diagramLayout+xml"/>
  <Override PartName="/ppt/diagrams/colors83.xml" ContentType="application/vnd.openxmlformats-officedocument.drawingml.diagramColors+xml"/>
  <Override PartName="/ppt/diagrams/data96.xml" ContentType="application/vnd.openxmlformats-officedocument.drawingml.diagramData+xml"/>
  <Override PartName="/ppt/diagrams/colors105.xml" ContentType="application/vnd.openxmlformats-officedocument.drawingml.diagramColors+xml"/>
  <Override PartName="/ppt/slides/slide97.xml" ContentType="application/vnd.openxmlformats-officedocument.presentationml.slide+xml"/>
  <Override PartName="/ppt/diagrams/colors14.xml" ContentType="application/vnd.openxmlformats-officedocument.drawingml.diagramColors+xml"/>
  <Override PartName="/ppt/diagrams/colors25.xml" ContentType="application/vnd.openxmlformats-officedocument.drawingml.diagramColors+xml"/>
  <Override PartName="/ppt/diagrams/data27.xml" ContentType="application/vnd.openxmlformats-officedocument.drawingml.diagramData+xml"/>
  <Override PartName="/ppt/diagrams/data38.xml" ContentType="application/vnd.openxmlformats-officedocument.drawingml.diagramData+xml"/>
  <Override PartName="/ppt/diagrams/layout40.xml" ContentType="application/vnd.openxmlformats-officedocument.drawingml.diagramLayout+xml"/>
  <Override PartName="/ppt/diagrams/colors61.xml" ContentType="application/vnd.openxmlformats-officedocument.drawingml.diagramColors+xml"/>
  <Override PartName="/ppt/diagrams/colors72.xml" ContentType="application/vnd.openxmlformats-officedocument.drawingml.diagramColors+xml"/>
  <Override PartName="/ppt/diagrams/data74.xml" ContentType="application/vnd.openxmlformats-officedocument.drawingml.diagramData+xml"/>
  <Override PartName="/ppt/diagrams/data85.xml" ContentType="application/vnd.openxmlformats-officedocument.drawingml.diagramData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diagrams/colors2.xml" ContentType="application/vnd.openxmlformats-officedocument.drawingml.diagramColors+xml"/>
  <Override PartName="/ppt/diagrams/data16.xml" ContentType="application/vnd.openxmlformats-officedocument.drawingml.diagramData+xml"/>
  <Override PartName="/ppt/diagrams/colors50.xml" ContentType="application/vnd.openxmlformats-officedocument.drawingml.diagramColors+xml"/>
  <Override PartName="/ppt/diagrams/data63.xml" ContentType="application/vnd.openxmlformats-officedocument.drawingml.diagramData+xml"/>
  <Override PartName="/ppt/diagrams/quickStyle89.xml" ContentType="application/vnd.openxmlformats-officedocument.drawingml.diagramStyle+xml"/>
  <Override PartName="/ppt/diagrams/quickStyle100.xml" ContentType="application/vnd.openxmlformats-officedocument.drawingml.diagramStyle+xml"/>
  <Override PartName="/ppt/diagrams/quickStyle111.xml" ContentType="application/vnd.openxmlformats-officedocument.drawingml.diagramStyle+xml"/>
  <Override PartName="/ppt/diagrams/data114.xml" ContentType="application/vnd.openxmlformats-officedocument.drawingml.diagramData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64.xml" ContentType="application/vnd.openxmlformats-officedocument.presentationml.slide+xml"/>
  <Override PartName="/ppt/slides/slide101.xml" ContentType="application/vnd.openxmlformats-officedocument.presentationml.slide+xml"/>
  <Override PartName="/ppt/slides/slide112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data52.xml" ContentType="application/vnd.openxmlformats-officedocument.drawingml.diagramData+xml"/>
  <Override PartName="/ppt/diagrams/quickStyle78.xml" ContentType="application/vnd.openxmlformats-officedocument.drawingml.diagramStyle+xml"/>
  <Override PartName="/ppt/diagrams/data103.xml" ContentType="application/vnd.openxmlformats-officedocument.drawingml.diagramData+xml"/>
  <Override PartName="/ppt/slides/slide53.xml" ContentType="application/vnd.openxmlformats-officedocument.presentationml.slide+xml"/>
  <Override PartName="/ppt/diagrams/quickStyle1.xml" ContentType="application/vnd.openxmlformats-officedocument.drawingml.diagramStyle+xml"/>
  <Override PartName="/ppt/diagrams/data30.xml" ContentType="application/vnd.openxmlformats-officedocument.drawingml.diagramData+xml"/>
  <Override PartName="/ppt/diagrams/data41.xml" ContentType="application/vnd.openxmlformats-officedocument.drawingml.diagramData+xml"/>
  <Override PartName="/ppt/diagrams/quickStyle56.xml" ContentType="application/vnd.openxmlformats-officedocument.drawingml.diagramStyle+xml"/>
  <Override PartName="/ppt/diagrams/quickStyle67.xml" ContentType="application/vnd.openxmlformats-officedocument.drawingml.diagramStyle+xml"/>
  <Override PartName="/ppt/diagrams/layout78.xml" ContentType="application/vnd.openxmlformats-officedocument.drawingml.diagramLayout+xml"/>
  <Override PartName="/ppt/diagrams/layout89.xml" ContentType="application/vnd.openxmlformats-officedocument.drawingml.diagramLayout+xml"/>
  <Override PartName="/ppt/diagrams/layout106.xml" ContentType="application/vnd.openxmlformats-officedocument.drawingml.diagramLayout+xml"/>
  <Default Extension="jpeg" ContentType="image/jpeg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diagrams/quickStyle45.xml" ContentType="application/vnd.openxmlformats-officedocument.drawingml.diagramStyle+xml"/>
  <Override PartName="/ppt/diagrams/layout67.xml" ContentType="application/vnd.openxmlformats-officedocument.drawingml.diagramLayout+xml"/>
  <Override PartName="/ppt/diagrams/quickStyle92.xml" ContentType="application/vnd.openxmlformats-officedocument.drawingml.diagramStyle+xml"/>
  <Override PartName="/ppt/diagrams/colors99.xml" ContentType="application/vnd.openxmlformats-officedocument.drawingml.diagramColors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quickStyle34.xml" ContentType="application/vnd.openxmlformats-officedocument.drawingml.diagramStyle+xml"/>
  <Override PartName="/ppt/diagrams/layout56.xml" ContentType="application/vnd.openxmlformats-officedocument.drawingml.diagramLayout+xml"/>
  <Override PartName="/ppt/diagrams/colors77.xml" ContentType="application/vnd.openxmlformats-officedocument.drawingml.diagramColors+xml"/>
  <Override PartName="/ppt/diagrams/quickStyle81.xml" ContentType="application/vnd.openxmlformats-officedocument.drawingml.diagramStyle+xml"/>
  <Override PartName="/ppt/diagrams/colors88.xml" ContentType="application/vnd.openxmlformats-officedocument.drawingml.diagramColors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quickStyle12.xml" ContentType="application/vnd.openxmlformats-officedocument.drawingml.diagramStyle+xml"/>
  <Override PartName="/ppt/diagrams/colors19.xml" ContentType="application/vnd.openxmlformats-officedocument.drawingml.diagramColors+xml"/>
  <Override PartName="/ppt/diagrams/quickStyle23.xml" ContentType="application/vnd.openxmlformats-officedocument.drawingml.diagramStyle+xml"/>
  <Override PartName="/ppt/diagrams/layout34.xml" ContentType="application/vnd.openxmlformats-officedocument.drawingml.diagramLayout+xml"/>
  <Override PartName="/ppt/diagrams/layout45.xml" ContentType="application/vnd.openxmlformats-officedocument.drawingml.diagramLayout+xml"/>
  <Override PartName="/ppt/diagrams/colors66.xml" ContentType="application/vnd.openxmlformats-officedocument.drawingml.diagramColors+xml"/>
  <Override PartName="/ppt/diagrams/quickStyle70.xml" ContentType="application/vnd.openxmlformats-officedocument.drawingml.diagramStyle+xml"/>
  <Override PartName="/ppt/diagrams/data79.xml" ContentType="application/vnd.openxmlformats-officedocument.drawingml.diagramData+xml"/>
  <Override PartName="/ppt/diagrams/layout81.xml" ContentType="application/vnd.openxmlformats-officedocument.drawingml.diagramLayout+xml"/>
  <Override PartName="/ppt/diagrams/layout92.xml" ContentType="application/vnd.openxmlformats-officedocument.drawingml.diagramLayout+xml"/>
  <Override PartName="/ppt/diagrams/layout23.xml" ContentType="application/vnd.openxmlformats-officedocument.drawingml.diagramLayout+xml"/>
  <Override PartName="/ppt/diagrams/colors55.xml" ContentType="application/vnd.openxmlformats-officedocument.drawingml.diagramColors+xml"/>
  <Override PartName="/ppt/diagrams/data57.xml" ContentType="application/vnd.openxmlformats-officedocument.drawingml.diagramData+xml"/>
  <Override PartName="/ppt/diagrams/data68.xml" ContentType="application/vnd.openxmlformats-officedocument.drawingml.diagramData+xml"/>
  <Override PartName="/ppt/diagrams/layout70.xml" ContentType="application/vnd.openxmlformats-officedocument.drawingml.diagramLayout+xml"/>
  <Override PartName="/ppt/diagrams/quickStyle105.xml" ContentType="application/vnd.openxmlformats-officedocument.drawingml.diagramStyle+xml"/>
  <Override PartName="/ppt/diagrams/data108.xml" ContentType="application/vnd.openxmlformats-officedocument.drawingml.diagramData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s/slide106.xml" ContentType="application/vnd.openxmlformats-officedocument.presentationml.slide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33.xml" ContentType="application/vnd.openxmlformats-officedocument.drawingml.diagramColors+xml"/>
  <Override PartName="/ppt/diagrams/colors44.xml" ContentType="application/vnd.openxmlformats-officedocument.drawingml.diagramColors+xml"/>
  <Override PartName="/ppt/diagrams/data46.xml" ContentType="application/vnd.openxmlformats-officedocument.drawingml.diagramData+xml"/>
  <Override PartName="/ppt/diagrams/colors80.xml" ContentType="application/vnd.openxmlformats-officedocument.drawingml.diagramColors+xml"/>
  <Override PartName="/ppt/diagrams/colors91.xml" ContentType="application/vnd.openxmlformats-officedocument.drawingml.diagramColors+xml"/>
  <Override PartName="/ppt/diagrams/data93.xml" ContentType="application/vnd.openxmlformats-officedocument.drawingml.diagramData+xml"/>
  <Override PartName="/ppt/diagrams/colors113.xml" ContentType="application/vnd.openxmlformats-officedocument.drawingml.diagramColors+xml"/>
  <Override PartName="/ppt/slides/slide58.xml" ContentType="application/vnd.openxmlformats-officedocument.presentationml.slide+xml"/>
  <Override PartName="/ppt/diagrams/colors22.xml" ContentType="application/vnd.openxmlformats-officedocument.drawingml.diagramColors+xml"/>
  <Override PartName="/ppt/diagrams/data35.xml" ContentType="application/vnd.openxmlformats-officedocument.drawingml.diagramData+xml"/>
  <Override PartName="/ppt/diagrams/data82.xml" ContentType="application/vnd.openxmlformats-officedocument.drawingml.diagramData+xml"/>
  <Override PartName="/ppt/slides/slide36.xml" ContentType="application/vnd.openxmlformats-officedocument.presentationml.slide+xml"/>
  <Override PartName="/ppt/slides/slide83.xml" ContentType="application/vnd.openxmlformats-officedocument.presentationml.slide+xml"/>
  <Override PartName="/ppt/diagrams/quickStyle39.xml" ContentType="application/vnd.openxmlformats-officedocument.drawingml.diagramStyle+xml"/>
  <Override PartName="/ppt/diagrams/quickStyle86.xml" ContentType="application/vnd.openxmlformats-officedocument.drawingml.diagramStyle+xml"/>
  <Override PartName="/ppt/diagrams/data111.xml" ContentType="application/vnd.openxmlformats-officedocument.drawingml.diagramData+xml"/>
  <Override PartName="/ppt/diagrams/data13.xml" ContentType="application/vnd.openxmlformats-officedocument.drawingml.diagramData+xml"/>
  <Override PartName="/ppt/diagrams/data60.xml" ContentType="application/vnd.openxmlformats-officedocument.drawingml.diagramData+xml"/>
  <Override PartName="/ppt/diagrams/layout97.xml" ContentType="application/vnd.openxmlformats-officedocument.drawingml.diagramLayout+xml"/>
  <Override PartName="/ppt/diagrams/layout114.xml" ContentType="application/vnd.openxmlformats-officedocument.drawingml.diagramLayout+xml"/>
  <Override PartName="/ppt/slides/slide14.xml" ContentType="application/vnd.openxmlformats-officedocument.presentationml.slide+xml"/>
  <Override PartName="/ppt/slides/slide61.xml" ContentType="application/vnd.openxmlformats-officedocument.presentationml.slide+xml"/>
  <Override PartName="/ppt/diagrams/quickStyle17.xml" ContentType="application/vnd.openxmlformats-officedocument.drawingml.diagramStyle+xml"/>
  <Override PartName="/ppt/diagrams/quickStyle64.xml" ContentType="application/vnd.openxmlformats-officedocument.drawingml.diagramStyle+xml"/>
  <Override PartName="/ppt/tableStyles.xml" ContentType="application/vnd.openxmlformats-officedocument.presentationml.tableStyles+xml"/>
  <Override PartName="/ppt/diagrams/layout28.xml" ContentType="application/vnd.openxmlformats-officedocument.drawingml.diagramLayout+xml"/>
  <Override PartName="/ppt/diagrams/layout75.xml" ContentType="application/vnd.openxmlformats-officedocument.drawingml.diagramLayout+xml"/>
  <Override PartName="/ppt/diagrams/colors38.xml" ContentType="application/vnd.openxmlformats-officedocument.drawingml.diagramColors+xml"/>
  <Override PartName="/ppt/diagrams/quickStyle42.xml" ContentType="application/vnd.openxmlformats-officedocument.drawingml.diagramStyle+xml"/>
  <Override PartName="/ppt/diagrams/layout53.xml" ContentType="application/vnd.openxmlformats-officedocument.drawingml.diagramLayout+xml"/>
  <Override PartName="/ppt/diagrams/colors85.xml" ContentType="application/vnd.openxmlformats-officedocument.drawingml.diagramColors+xml"/>
  <Override PartName="/ppt/diagrams/data98.xml" ContentType="application/vnd.openxmlformats-officedocument.drawingml.diagramData+xml"/>
  <Override PartName="/ppt/diagrams/colors107.xml" ContentType="application/vnd.openxmlformats-officedocument.drawingml.diagramColors+xml"/>
  <Override PartName="/ppt/slides/slide99.xml" ContentType="application/vnd.openxmlformats-officedocument.presentationml.slide+xml"/>
  <Override PartName="/ppt/diagrams/layout1.xml" ContentType="application/vnd.openxmlformats-officedocument.drawingml.diagramLayout+xml"/>
  <Override PartName="/ppt/diagrams/quickStyle20.xml" ContentType="application/vnd.openxmlformats-officedocument.drawingml.diagramStyle+xml"/>
  <Override PartName="/ppt/diagrams/data29.xml" ContentType="application/vnd.openxmlformats-officedocument.drawingml.diagramData+xml"/>
  <Override PartName="/ppt/diagrams/data76.xml" ContentType="application/vnd.openxmlformats-officedocument.drawingml.diagramData+xml"/>
  <Override PartName="/ppt/slides/slide77.xml" ContentType="application/vnd.openxmlformats-officedocument.presentationml.slide+xml"/>
  <Override PartName="/ppt/diagrams/colors16.xml" ContentType="application/vnd.openxmlformats-officedocument.drawingml.diagramColors+xml"/>
  <Override PartName="/ppt/diagrams/layout31.xml" ContentType="application/vnd.openxmlformats-officedocument.drawingml.diagramLayout+xml"/>
  <Override PartName="/ppt/diagrams/colors63.xml" ContentType="application/vnd.openxmlformats-officedocument.drawingml.diagramColors+xml"/>
  <Override PartName="/ppt/diagrams/quickStyle113.xml" ContentType="application/vnd.openxmlformats-officedocument.drawingml.diagramStyle+xml"/>
  <Override PartName="/ppt/slides/slide5.xml" ContentType="application/vnd.openxmlformats-officedocument.presentationml.slide+xml"/>
  <Override PartName="/ppt/slides/slide103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41.xml" ContentType="application/vnd.openxmlformats-officedocument.drawingml.diagramColors+xml"/>
  <Override PartName="/ppt/diagrams/data54.xml" ContentType="application/vnd.openxmlformats-officedocument.drawingml.diagramData+xml"/>
  <Override PartName="/ppt/diagrams/data105.xml" ContentType="application/vnd.openxmlformats-officedocument.drawingml.diagramData+xml"/>
  <Override PartName="/ppt/diagrams/colors110.xml" ContentType="application/vnd.openxmlformats-officedocument.drawingml.diagramColors+xml"/>
  <Override PartName="/ppt/slides/slide55.xml" ContentType="application/vnd.openxmlformats-officedocument.presentationml.slide+xml"/>
  <Override PartName="/ppt/diagrams/data32.xml" ContentType="application/vnd.openxmlformats-officedocument.drawingml.diagramData+xml"/>
  <Override PartName="/ppt/diagrams/quickStyle58.xml" ContentType="application/vnd.openxmlformats-officedocument.drawingml.diagramStyle+xml"/>
  <Override PartName="/ppt/diagrams/layout108.xml" ContentType="application/vnd.openxmlformats-officedocument.drawingml.diagramLayout+xml"/>
  <Override PartName="/ppt/slides/slide33.xml" ContentType="application/vnd.openxmlformats-officedocument.presentationml.slide+xml"/>
  <Override PartName="/ppt/slides/slide80.xml" ContentType="application/vnd.openxmlformats-officedocument.presentationml.slide+xml"/>
  <Override PartName="/ppt/diagrams/layout69.xml" ContentType="application/vnd.openxmlformats-officedocument.drawingml.diagramLayout+xml"/>
  <Override PartName="/ppt/presentation.xml" ContentType="application/vnd.openxmlformats-officedocument.presentationml.presentation.main+xml"/>
  <Override PartName="/ppt/diagrams/data10.xml" ContentType="application/vnd.openxmlformats-officedocument.drawingml.diagramData+xml"/>
  <Override PartName="/ppt/diagrams/quickStyle36.xml" ContentType="application/vnd.openxmlformats-officedocument.drawingml.diagramStyle+xml"/>
  <Override PartName="/ppt/diagrams/colors79.xml" ContentType="application/vnd.openxmlformats-officedocument.drawingml.diagramColors+xml"/>
  <Override PartName="/ppt/diagrams/quickStyle83.xml" ContentType="application/vnd.openxmlformats-officedocument.drawingml.diagramStyl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diagrams/layout47.xml" ContentType="application/vnd.openxmlformats-officedocument.drawingml.diagramLayout+xml"/>
  <Override PartName="/ppt/diagrams/quickStyle61.xml" ContentType="application/vnd.openxmlformats-officedocument.drawingml.diagramStyle+xml"/>
  <Override PartName="/ppt/diagrams/layout94.xml" ContentType="application/vnd.openxmlformats-officedocument.drawingml.diagramLayout+xml"/>
  <Override PartName="/ppt/diagrams/layout111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5.xml" ContentType="application/vnd.openxmlformats-officedocument.drawingml.diagramLayout+xml"/>
  <Override PartName="/ppt/diagrams/colors57.xml" ContentType="application/vnd.openxmlformats-officedocument.drawingml.diagramColors+xml"/>
  <Override PartName="/ppt/diagrams/layout72.xml" ContentType="application/vnd.openxmlformats-officedocument.drawingml.diagramLayout+xml"/>
  <Override PartName="/ppt/diagrams/quickStyle107.xml" ContentType="application/vnd.openxmlformats-officedocument.drawingml.diagramStyle+xml"/>
  <Override PartName="/ppt/diagrams/quickStyle8.xml" ContentType="application/vnd.openxmlformats-officedocument.drawingml.diagramStyle+xml"/>
  <Override PartName="/ppt/diagrams/colors35.xml" ContentType="application/vnd.openxmlformats-officedocument.drawingml.diagramColors+xml"/>
  <Override PartName="/ppt/diagrams/data48.xml" ContentType="application/vnd.openxmlformats-officedocument.drawingml.diagramData+xml"/>
  <Override PartName="/ppt/diagrams/colors82.xml" ContentType="application/vnd.openxmlformats-officedocument.drawingml.diagramColors+xml"/>
  <Override PartName="/ppt/diagrams/data95.xml" ContentType="application/vnd.openxmlformats-officedocument.drawingml.diagramData+xml"/>
  <Override PartName="/ppt/slides/slide49.xml" ContentType="application/vnd.openxmlformats-officedocument.presentationml.slide+xml"/>
  <Override PartName="/ppt/slides/slide96.xml" ContentType="application/vnd.openxmlformats-officedocument.presentationml.slide+xml"/>
  <Override PartName="/ppt/diagrams/layout50.xml" ContentType="application/vnd.openxmlformats-officedocument.drawingml.diagramLayout+xml"/>
  <Override PartName="/ppt/diagrams/colors104.xml" ContentType="application/vnd.openxmlformats-officedocument.drawingml.diagramColors+xml"/>
  <Override PartName="/ppt/diagrams/colors13.xml" ContentType="application/vnd.openxmlformats-officedocument.drawingml.diagramColors+xml"/>
  <Override PartName="/ppt/diagrams/data26.xml" ContentType="application/vnd.openxmlformats-officedocument.drawingml.diagramData+xml"/>
  <Override PartName="/ppt/diagrams/colors60.xml" ContentType="application/vnd.openxmlformats-officedocument.drawingml.diagramColors+xml"/>
  <Override PartName="/ppt/diagrams/data73.xml" ContentType="application/vnd.openxmlformats-officedocument.drawingml.diagramData+xml"/>
  <Override PartName="/ppt/diagrams/quickStyle99.xml" ContentType="application/vnd.openxmlformats-officedocument.drawingml.diagramStyle+xml"/>
  <Override PartName="/ppt/diagrams/quickStyle110.xml" ContentType="application/vnd.openxmlformats-officedocument.drawingml.diagramStyle+xml"/>
  <Override PartName="/ppt/slides/slide27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diagrams/data51.xml" ContentType="application/vnd.openxmlformats-officedocument.drawingml.diagramData+xml"/>
  <Override PartName="/ppt/diagrams/quickStyle77.xml" ContentType="application/vnd.openxmlformats-officedocument.drawingml.diagramStyle+xml"/>
  <Override PartName="/ppt/diagrams/data102.xml" ContentType="application/vnd.openxmlformats-officedocument.drawingml.diagramData+xml"/>
  <Override PartName="/ppt/slides/slide2.xml" ContentType="application/vnd.openxmlformats-officedocument.presentationml.slide+xml"/>
  <Override PartName="/ppt/slides/slide52.xml" ContentType="application/vnd.openxmlformats-officedocument.presentationml.slide+xml"/>
  <Override PartName="/ppt/slides/slide100.xml" ContentType="application/vnd.openxmlformats-officedocument.presentationml.slide+xml"/>
  <Override PartName="/ppt/diagrams/layout88.xml" ContentType="application/vnd.openxmlformats-officedocument.drawingml.diagramLayout+xml"/>
  <Override PartName="/ppt/diagrams/layout105.xml" ContentType="application/vnd.openxmlformats-officedocument.drawingml.diagramLayout+xml"/>
  <Override PartName="/ppt/diagrams/quickStyle55.xml" ContentType="application/vnd.openxmlformats-officedocument.drawingml.diagramStyle+xml"/>
  <Override PartName="/ppt/diagrams/colors98.xml" ContentType="application/vnd.openxmlformats-officedocument.drawingml.diagramColors+xml"/>
  <Override PartName="/ppt/slides/slide30.xml" ContentType="application/vnd.openxmlformats-officedocument.presentationml.slide+xml"/>
  <Override PartName="/ppt/diagrams/layout19.xml" ContentType="application/vnd.openxmlformats-officedocument.drawingml.diagramLayout+xml"/>
  <Override PartName="/ppt/diagrams/quickStyle33.xml" ContentType="application/vnd.openxmlformats-officedocument.drawingml.diagramStyle+xml"/>
  <Override PartName="/ppt/diagrams/layout66.xml" ContentType="application/vnd.openxmlformats-officedocument.drawingml.diagramLayout+xml"/>
  <Override PartName="/ppt/diagrams/quickStyle80.xml" ContentType="application/vnd.openxmlformats-officedocument.drawingml.diagramStyle+xml"/>
  <Override PartName="/ppt/diagrams/data4.xml" ContentType="application/vnd.openxmlformats-officedocument.drawingml.diagramData+xml"/>
  <Override PartName="/ppt/diagrams/colors29.xml" ContentType="application/vnd.openxmlformats-officedocument.drawingml.diagramColors+xml"/>
  <Override PartName="/ppt/diagrams/layout44.xml" ContentType="application/vnd.openxmlformats-officedocument.drawingml.diagramLayout+xml"/>
  <Override PartName="/ppt/diagrams/colors76.xml" ContentType="application/vnd.openxmlformats-officedocument.drawingml.diagramColors+xml"/>
  <Override PartName="/ppt/diagrams/data89.xml" ContentType="application/vnd.openxmlformats-officedocument.drawingml.diagramData+xml"/>
  <Override PartName="/ppt/diagrams/layout91.xml" ContentType="application/vnd.openxmlformats-officedocument.drawingml.diagramLayout+xml"/>
  <Override PartName="/ppt/diagrams/colors6.xml" ContentType="application/vnd.openxmlformats-officedocument.drawingml.diagramColors+xml"/>
  <Override PartName="/ppt/diagrams/quickStyle11.xml" ContentType="application/vnd.openxmlformats-officedocument.drawingml.diagramStyle+xml"/>
  <Override PartName="/ppt/diagrams/colors54.xml" ContentType="application/vnd.openxmlformats-officedocument.drawingml.diagramColors+xml"/>
  <Override PartName="/ppt/diagrams/data67.xml" ContentType="application/vnd.openxmlformats-officedocument.drawingml.diagramData+xml"/>
  <Override PartName="/ppt/diagrams/quickStyle104.xml" ContentType="application/vnd.openxmlformats-officedocument.drawingml.diagramStyle+xml"/>
  <Override PartName="/ppt/slides/slide68.xml" ContentType="application/vnd.openxmlformats-officedocument.presentationml.slide+xml"/>
  <Override PartName="/ppt/diagrams/layout22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32.xml" ContentType="application/vnd.openxmlformats-officedocument.drawingml.diagramColors+xml"/>
  <Override PartName="/ppt/diagrams/data45.xml" ContentType="application/vnd.openxmlformats-officedocument.drawingml.diagramData+xml"/>
  <Override PartName="/ppt/diagrams/data92.xml" ContentType="application/vnd.openxmlformats-officedocument.drawingml.diagramData+xml"/>
  <Override PartName="/ppt/diagrams/colors101.xml" ContentType="application/vnd.openxmlformats-officedocument.drawingml.diagramColors+xml"/>
  <Override PartName="/ppt/slides/slide46.xml" ContentType="application/vnd.openxmlformats-officedocument.presentationml.slide+xml"/>
  <Override PartName="/ppt/slides/slide93.xml" ContentType="application/vnd.openxmlformats-officedocument.presentationml.slide+xml"/>
  <Override PartName="/ppt/diagrams/colors10.xml" ContentType="application/vnd.openxmlformats-officedocument.drawingml.diagramColors+xml"/>
  <Override PartName="/ppt/diagrams/data23.xml" ContentType="application/vnd.openxmlformats-officedocument.drawingml.diagramData+xml"/>
  <Override PartName="/ppt/diagrams/quickStyle49.xml" ContentType="application/vnd.openxmlformats-officedocument.drawingml.diagramStyle+xml"/>
  <Override PartName="/ppt/diagrams/data70.xml" ContentType="application/vnd.openxmlformats-officedocument.drawingml.diagramData+xml"/>
  <Override PartName="/ppt/diagrams/quickStyle96.xml" ContentType="application/vnd.openxmlformats-officedocument.drawingml.diagramStyle+xml"/>
  <Override PartName="/ppt/slides/slide24.xml" ContentType="application/vnd.openxmlformats-officedocument.presentationml.slide+xml"/>
  <Override PartName="/ppt/slides/slide71.xml" ContentType="application/vnd.openxmlformats-officedocument.presentationml.slide+xml"/>
  <Override PartName="/ppt/diagrams/layout8.xml" ContentType="application/vnd.openxmlformats-officedocument.drawingml.diagramLayout+xml"/>
  <Override PartName="/ppt/slideLayouts/slideLayout1.xml" ContentType="application/vnd.openxmlformats-officedocument.presentationml.slideLayout+xml"/>
  <Override PartName="/ppt/diagrams/quickStyle27.xml" ContentType="application/vnd.openxmlformats-officedocument.drawingml.diagramStyle+xml"/>
  <Override PartName="/ppt/diagrams/layout38.xml" ContentType="application/vnd.openxmlformats-officedocument.drawingml.diagramLayout+xml"/>
  <Override PartName="/ppt/diagrams/quickStyle74.xml" ContentType="application/vnd.openxmlformats-officedocument.drawingml.diagramStyle+xml"/>
  <Override PartName="/ppt/diagrams/layout85.xml" ContentType="application/vnd.openxmlformats-officedocument.drawingml.diagramLayout+xml"/>
  <Override PartName="/ppt/diagrams/quickStyle52.xml" ContentType="application/vnd.openxmlformats-officedocument.drawingml.diagramStyle+xml"/>
  <Override PartName="/ppt/diagrams/layout102.xml" ContentType="application/vnd.openxmlformats-officedocument.drawingml.diagramLayout+xml"/>
  <Override PartName="/ppt/diagrams/layout16.xml" ContentType="application/vnd.openxmlformats-officedocument.drawingml.diagramLayout+xml"/>
  <Override PartName="/ppt/diagrams/colors48.xml" ContentType="application/vnd.openxmlformats-officedocument.drawingml.diagramColors+xml"/>
  <Override PartName="/ppt/diagrams/layout63.xml" ContentType="application/vnd.openxmlformats-officedocument.drawingml.diagramLayout+xml"/>
  <Override PartName="/ppt/diagrams/colors95.xml" ContentType="application/vnd.openxmlformats-officedocument.drawingml.diagramColors+xml"/>
  <Override PartName="/ppt/diagrams/colors26.xml" ContentType="application/vnd.openxmlformats-officedocument.drawingml.diagramColors+xml"/>
  <Override PartName="/ppt/diagrams/quickStyle30.xml" ContentType="application/vnd.openxmlformats-officedocument.drawingml.diagramStyle+xml"/>
  <Override PartName="/ppt/diagrams/data39.xml" ContentType="application/vnd.openxmlformats-officedocument.drawingml.diagramData+xml"/>
  <Override PartName="/ppt/diagrams/layout41.xml" ContentType="application/vnd.openxmlformats-officedocument.drawingml.diagramLayout+xml"/>
  <Override PartName="/ppt/diagrams/colors73.xml" ContentType="application/vnd.openxmlformats-officedocument.drawingml.diagramColors+xml"/>
  <Override PartName="/ppt/diagrams/data86.xml" ContentType="application/vnd.openxmlformats-officedocument.drawingml.diagramData+xml"/>
  <Override PartName="/ppt/slides/slide87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slides/slide113.xml" ContentType="application/vnd.openxmlformats-officedocument.presentationml.slide+xml"/>
  <Override PartName="/ppt/diagrams/data17.xml" ContentType="application/vnd.openxmlformats-officedocument.drawingml.diagramData+xml"/>
  <Override PartName="/ppt/diagrams/colors51.xml" ContentType="application/vnd.openxmlformats-officedocument.drawingml.diagramColors+xml"/>
  <Override PartName="/ppt/diagrams/data64.xml" ContentType="application/vnd.openxmlformats-officedocument.drawingml.diagramData+xml"/>
  <Override PartName="/ppt/diagrams/quickStyle101.xml" ContentType="application/vnd.openxmlformats-officedocument.drawingml.diagramStyle+xml"/>
  <Override PartName="/ppt/slides/slide18.xml" ContentType="application/vnd.openxmlformats-officedocument.presentationml.slide+xml"/>
  <Override PartName="/ppt/slides/slide65.xml" ContentType="application/vnd.openxmlformats-officedocument.presentationml.slide+xml"/>
  <Override PartName="/ppt/diagrams/quickStyle2.xml" ContentType="application/vnd.openxmlformats-officedocument.drawingml.diagramStyle+xml"/>
  <Override PartName="/ppt/diagrams/data42.xml" ContentType="application/vnd.openxmlformats-officedocument.drawingml.diagramData+xml"/>
  <Override PartName="/ppt/diagrams/quickStyle68.xml" ContentType="application/vnd.openxmlformats-officedocument.drawingml.diagramStyle+xml"/>
  <Override PartName="/ppt/slides/slide43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diagrams/layout79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8" r:id="rId2"/>
    <p:sldId id="294" r:id="rId3"/>
    <p:sldId id="295" r:id="rId4"/>
    <p:sldId id="296" r:id="rId5"/>
    <p:sldId id="297" r:id="rId6"/>
    <p:sldId id="298" r:id="rId7"/>
    <p:sldId id="299" r:id="rId8"/>
    <p:sldId id="300" r:id="rId9"/>
    <p:sldId id="301" r:id="rId10"/>
    <p:sldId id="302" r:id="rId11"/>
    <p:sldId id="303" r:id="rId12"/>
    <p:sldId id="304" r:id="rId13"/>
    <p:sldId id="305" r:id="rId14"/>
    <p:sldId id="306" r:id="rId15"/>
    <p:sldId id="307" r:id="rId16"/>
    <p:sldId id="308" r:id="rId17"/>
    <p:sldId id="309" r:id="rId18"/>
    <p:sldId id="310" r:id="rId19"/>
    <p:sldId id="311" r:id="rId20"/>
    <p:sldId id="312" r:id="rId21"/>
    <p:sldId id="313" r:id="rId22"/>
    <p:sldId id="314" r:id="rId23"/>
    <p:sldId id="315" r:id="rId24"/>
    <p:sldId id="316" r:id="rId25"/>
    <p:sldId id="289" r:id="rId26"/>
    <p:sldId id="290" r:id="rId27"/>
    <p:sldId id="317" r:id="rId28"/>
    <p:sldId id="318" r:id="rId29"/>
    <p:sldId id="319" r:id="rId30"/>
    <p:sldId id="320" r:id="rId31"/>
    <p:sldId id="321" r:id="rId32"/>
    <p:sldId id="322" r:id="rId33"/>
    <p:sldId id="323" r:id="rId34"/>
    <p:sldId id="324" r:id="rId35"/>
    <p:sldId id="325" r:id="rId36"/>
    <p:sldId id="326" r:id="rId37"/>
    <p:sldId id="327" r:id="rId38"/>
    <p:sldId id="328" r:id="rId39"/>
    <p:sldId id="329" r:id="rId40"/>
    <p:sldId id="330" r:id="rId41"/>
    <p:sldId id="331" r:id="rId42"/>
    <p:sldId id="332" r:id="rId43"/>
    <p:sldId id="333" r:id="rId44"/>
    <p:sldId id="334" r:id="rId45"/>
    <p:sldId id="335" r:id="rId46"/>
    <p:sldId id="336" r:id="rId47"/>
    <p:sldId id="337" r:id="rId48"/>
    <p:sldId id="338" r:id="rId49"/>
    <p:sldId id="339" r:id="rId50"/>
    <p:sldId id="340" r:id="rId51"/>
    <p:sldId id="341" r:id="rId52"/>
    <p:sldId id="342" r:id="rId53"/>
    <p:sldId id="343" r:id="rId54"/>
    <p:sldId id="344" r:id="rId55"/>
    <p:sldId id="291" r:id="rId56"/>
    <p:sldId id="346" r:id="rId57"/>
    <p:sldId id="358" r:id="rId58"/>
    <p:sldId id="357" r:id="rId59"/>
    <p:sldId id="356" r:id="rId60"/>
    <p:sldId id="355" r:id="rId61"/>
    <p:sldId id="354" r:id="rId62"/>
    <p:sldId id="353" r:id="rId63"/>
    <p:sldId id="352" r:id="rId64"/>
    <p:sldId id="351" r:id="rId65"/>
    <p:sldId id="350" r:id="rId66"/>
    <p:sldId id="349" r:id="rId67"/>
    <p:sldId id="348" r:id="rId68"/>
    <p:sldId id="347" r:id="rId69"/>
    <p:sldId id="292" r:id="rId70"/>
    <p:sldId id="359" r:id="rId71"/>
    <p:sldId id="360" r:id="rId72"/>
    <p:sldId id="361" r:id="rId73"/>
    <p:sldId id="362" r:id="rId74"/>
    <p:sldId id="363" r:id="rId75"/>
    <p:sldId id="364" r:id="rId76"/>
    <p:sldId id="293" r:id="rId77"/>
    <p:sldId id="365" r:id="rId78"/>
    <p:sldId id="366" r:id="rId79"/>
    <p:sldId id="367" r:id="rId80"/>
    <p:sldId id="368" r:id="rId81"/>
    <p:sldId id="369" r:id="rId82"/>
    <p:sldId id="370" r:id="rId83"/>
    <p:sldId id="371" r:id="rId84"/>
    <p:sldId id="372" r:id="rId85"/>
    <p:sldId id="373" r:id="rId86"/>
    <p:sldId id="374" r:id="rId87"/>
    <p:sldId id="375" r:id="rId88"/>
    <p:sldId id="376" r:id="rId89"/>
    <p:sldId id="377" r:id="rId90"/>
    <p:sldId id="378" r:id="rId91"/>
    <p:sldId id="379" r:id="rId92"/>
    <p:sldId id="380" r:id="rId93"/>
    <p:sldId id="381" r:id="rId94"/>
    <p:sldId id="382" r:id="rId95"/>
    <p:sldId id="383" r:id="rId96"/>
    <p:sldId id="384" r:id="rId97"/>
    <p:sldId id="385" r:id="rId98"/>
    <p:sldId id="386" r:id="rId99"/>
    <p:sldId id="387" r:id="rId100"/>
    <p:sldId id="388" r:id="rId101"/>
    <p:sldId id="389" r:id="rId102"/>
    <p:sldId id="390" r:id="rId103"/>
    <p:sldId id="391" r:id="rId104"/>
    <p:sldId id="392" r:id="rId105"/>
    <p:sldId id="393" r:id="rId106"/>
    <p:sldId id="394" r:id="rId107"/>
    <p:sldId id="395" r:id="rId108"/>
    <p:sldId id="396" r:id="rId109"/>
    <p:sldId id="397" r:id="rId110"/>
    <p:sldId id="398" r:id="rId111"/>
    <p:sldId id="399" r:id="rId112"/>
    <p:sldId id="400" r:id="rId113"/>
    <p:sldId id="401" r:id="rId114"/>
  </p:sldIdLst>
  <p:sldSz cx="15544800" cy="20116800"/>
  <p:notesSz cx="6858000" cy="9144000"/>
  <p:defaultTextStyle>
    <a:defPPr>
      <a:defRPr lang="en-US"/>
    </a:defPPr>
    <a:lvl1pPr marL="0" algn="l" defTabSz="1711757" rtl="0" eaLnBrk="1" latinLnBrk="0" hangingPunct="1">
      <a:defRPr sz="3370" kern="1200">
        <a:solidFill>
          <a:schemeClr val="tx1"/>
        </a:solidFill>
        <a:latin typeface="+mn-lt"/>
        <a:ea typeface="+mn-ea"/>
        <a:cs typeface="+mn-cs"/>
      </a:defRPr>
    </a:lvl1pPr>
    <a:lvl2pPr marL="855878" algn="l" defTabSz="1711757" rtl="0" eaLnBrk="1" latinLnBrk="0" hangingPunct="1">
      <a:defRPr sz="3370" kern="1200">
        <a:solidFill>
          <a:schemeClr val="tx1"/>
        </a:solidFill>
        <a:latin typeface="+mn-lt"/>
        <a:ea typeface="+mn-ea"/>
        <a:cs typeface="+mn-cs"/>
      </a:defRPr>
    </a:lvl2pPr>
    <a:lvl3pPr marL="1711757" algn="l" defTabSz="1711757" rtl="0" eaLnBrk="1" latinLnBrk="0" hangingPunct="1">
      <a:defRPr sz="3370" kern="1200">
        <a:solidFill>
          <a:schemeClr val="tx1"/>
        </a:solidFill>
        <a:latin typeface="+mn-lt"/>
        <a:ea typeface="+mn-ea"/>
        <a:cs typeface="+mn-cs"/>
      </a:defRPr>
    </a:lvl3pPr>
    <a:lvl4pPr marL="2567635" algn="l" defTabSz="1711757" rtl="0" eaLnBrk="1" latinLnBrk="0" hangingPunct="1">
      <a:defRPr sz="3370" kern="1200">
        <a:solidFill>
          <a:schemeClr val="tx1"/>
        </a:solidFill>
        <a:latin typeface="+mn-lt"/>
        <a:ea typeface="+mn-ea"/>
        <a:cs typeface="+mn-cs"/>
      </a:defRPr>
    </a:lvl4pPr>
    <a:lvl5pPr marL="3423514" algn="l" defTabSz="1711757" rtl="0" eaLnBrk="1" latinLnBrk="0" hangingPunct="1">
      <a:defRPr sz="3370" kern="1200">
        <a:solidFill>
          <a:schemeClr val="tx1"/>
        </a:solidFill>
        <a:latin typeface="+mn-lt"/>
        <a:ea typeface="+mn-ea"/>
        <a:cs typeface="+mn-cs"/>
      </a:defRPr>
    </a:lvl5pPr>
    <a:lvl6pPr marL="4279392" algn="l" defTabSz="1711757" rtl="0" eaLnBrk="1" latinLnBrk="0" hangingPunct="1">
      <a:defRPr sz="3370" kern="1200">
        <a:solidFill>
          <a:schemeClr val="tx1"/>
        </a:solidFill>
        <a:latin typeface="+mn-lt"/>
        <a:ea typeface="+mn-ea"/>
        <a:cs typeface="+mn-cs"/>
      </a:defRPr>
    </a:lvl6pPr>
    <a:lvl7pPr marL="5135270" algn="l" defTabSz="1711757" rtl="0" eaLnBrk="1" latinLnBrk="0" hangingPunct="1">
      <a:defRPr sz="3370" kern="1200">
        <a:solidFill>
          <a:schemeClr val="tx1"/>
        </a:solidFill>
        <a:latin typeface="+mn-lt"/>
        <a:ea typeface="+mn-ea"/>
        <a:cs typeface="+mn-cs"/>
      </a:defRPr>
    </a:lvl7pPr>
    <a:lvl8pPr marL="5991149" algn="l" defTabSz="1711757" rtl="0" eaLnBrk="1" latinLnBrk="0" hangingPunct="1">
      <a:defRPr sz="3370" kern="1200">
        <a:solidFill>
          <a:schemeClr val="tx1"/>
        </a:solidFill>
        <a:latin typeface="+mn-lt"/>
        <a:ea typeface="+mn-ea"/>
        <a:cs typeface="+mn-cs"/>
      </a:defRPr>
    </a:lvl8pPr>
    <a:lvl9pPr marL="6847027" algn="l" defTabSz="1711757" rtl="0" eaLnBrk="1" latinLnBrk="0" hangingPunct="1">
      <a:defRPr sz="337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20533" autoAdjust="0"/>
    <p:restoredTop sz="94660"/>
  </p:normalViewPr>
  <p:slideViewPr>
    <p:cSldViewPr snapToGrid="0">
      <p:cViewPr varScale="1">
        <p:scale>
          <a:sx n="40" d="100"/>
          <a:sy n="40" d="100"/>
        </p:scale>
        <p:origin x="-936" y="-120"/>
      </p:cViewPr>
      <p:guideLst>
        <p:guide orient="horz" pos="6336"/>
        <p:guide pos="48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theme" Target="theme/theme1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slide" Target="slides/slide109.xml"/><Relationship Id="rId115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0FBA224-094A-4507-B7D1-A0ADE915A438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en-US"/>
        </a:p>
      </dgm:t>
    </dgm:pt>
    <dgm:pt modelId="{CC701A14-D290-433C-9589-9FF937C52029}">
      <dgm:prSet phldrT="[Text]" phldr="1"/>
      <dgm:spPr/>
      <dgm:t>
        <a:bodyPr/>
        <a:lstStyle/>
        <a:p>
          <a:endParaRPr lang="en-US" dirty="0"/>
        </a:p>
      </dgm:t>
    </dgm:pt>
    <dgm:pt modelId="{CF76A63D-65AE-4DD7-8D03-83150C2F430B}" type="parTrans" cxnId="{4B592AEB-F6E0-4D85-B686-8824DB17CB27}">
      <dgm:prSet/>
      <dgm:spPr/>
      <dgm:t>
        <a:bodyPr/>
        <a:lstStyle/>
        <a:p>
          <a:endParaRPr lang="en-US"/>
        </a:p>
      </dgm:t>
    </dgm:pt>
    <dgm:pt modelId="{9BBCDB2D-6030-4777-8160-70573CBFC2D8}" type="sibTrans" cxnId="{4B592AEB-F6E0-4D85-B686-8824DB17CB27}">
      <dgm:prSet/>
      <dgm:spPr/>
      <dgm:t>
        <a:bodyPr/>
        <a:lstStyle/>
        <a:p>
          <a:endParaRPr lang="en-US"/>
        </a:p>
      </dgm:t>
    </dgm:pt>
    <dgm:pt modelId="{9BD69F3A-9E56-4132-9622-1E2FB53C17F4}">
      <dgm:prSet phldrT="[Text]" phldr="1"/>
      <dgm:spPr/>
      <dgm:t>
        <a:bodyPr/>
        <a:lstStyle/>
        <a:p>
          <a:endParaRPr lang="en-US" dirty="0"/>
        </a:p>
      </dgm:t>
    </dgm:pt>
    <dgm:pt modelId="{778EC59C-A341-402C-BAB1-5B786D0303B1}" type="parTrans" cxnId="{63FB7C7E-6A51-45DD-A68A-C52AB6EB2F92}">
      <dgm:prSet/>
      <dgm:spPr/>
      <dgm:t>
        <a:bodyPr/>
        <a:lstStyle/>
        <a:p>
          <a:endParaRPr lang="en-US"/>
        </a:p>
      </dgm:t>
    </dgm:pt>
    <dgm:pt modelId="{484251E8-AA77-4A7A-8EC1-B56C5F44B1C2}" type="sibTrans" cxnId="{63FB7C7E-6A51-45DD-A68A-C52AB6EB2F92}">
      <dgm:prSet/>
      <dgm:spPr/>
      <dgm:t>
        <a:bodyPr/>
        <a:lstStyle/>
        <a:p>
          <a:endParaRPr lang="en-US"/>
        </a:p>
      </dgm:t>
    </dgm:pt>
    <dgm:pt modelId="{C4D9113C-546A-4E04-BBD8-14B67D0282D1}">
      <dgm:prSet phldrT="[Text]" phldr="1"/>
      <dgm:spPr/>
      <dgm:t>
        <a:bodyPr/>
        <a:lstStyle/>
        <a:p>
          <a:endParaRPr lang="en-US" dirty="0"/>
        </a:p>
      </dgm:t>
    </dgm:pt>
    <dgm:pt modelId="{DF550D7F-C73A-4BF3-BE95-A1F5B97FBB9F}" type="parTrans" cxnId="{F56B1157-F2A4-4029-8939-681960D23A60}">
      <dgm:prSet/>
      <dgm:spPr/>
      <dgm:t>
        <a:bodyPr/>
        <a:lstStyle/>
        <a:p>
          <a:endParaRPr lang="en-US"/>
        </a:p>
      </dgm:t>
    </dgm:pt>
    <dgm:pt modelId="{D250BAC7-A033-4E60-A02E-AA45DA9EEB89}" type="sibTrans" cxnId="{F56B1157-F2A4-4029-8939-681960D23A60}">
      <dgm:prSet/>
      <dgm:spPr/>
      <dgm:t>
        <a:bodyPr/>
        <a:lstStyle/>
        <a:p>
          <a:endParaRPr lang="en-US"/>
        </a:p>
      </dgm:t>
    </dgm:pt>
    <dgm:pt modelId="{7CA5E77D-3600-42BF-8677-8F290AA9CF5F}">
      <dgm:prSet phldrT="[Text]" phldr="1"/>
      <dgm:spPr/>
      <dgm:t>
        <a:bodyPr/>
        <a:lstStyle/>
        <a:p>
          <a:endParaRPr lang="en-US" dirty="0"/>
        </a:p>
      </dgm:t>
    </dgm:pt>
    <dgm:pt modelId="{B65D4D43-460F-4E62-AEA7-2728C1BCD896}" type="parTrans" cxnId="{C1BCCFA3-607B-4597-9C88-EAEF05B9CB21}">
      <dgm:prSet/>
      <dgm:spPr/>
      <dgm:t>
        <a:bodyPr/>
        <a:lstStyle/>
        <a:p>
          <a:endParaRPr lang="en-US"/>
        </a:p>
      </dgm:t>
    </dgm:pt>
    <dgm:pt modelId="{3B79A557-725A-4CA9-8C68-C17080D647FF}" type="sibTrans" cxnId="{C1BCCFA3-607B-4597-9C88-EAEF05B9CB21}">
      <dgm:prSet/>
      <dgm:spPr/>
      <dgm:t>
        <a:bodyPr/>
        <a:lstStyle/>
        <a:p>
          <a:endParaRPr lang="en-US"/>
        </a:p>
      </dgm:t>
    </dgm:pt>
    <dgm:pt modelId="{C86BEA55-F490-446F-A118-A1F59F49E1A9}">
      <dgm:prSet phldrT="[Text]" phldr="1"/>
      <dgm:spPr/>
      <dgm:t>
        <a:bodyPr/>
        <a:lstStyle/>
        <a:p>
          <a:endParaRPr lang="en-US" dirty="0"/>
        </a:p>
      </dgm:t>
    </dgm:pt>
    <dgm:pt modelId="{ACA24950-8AF7-42D2-9ABC-6CF794F69DA3}" type="parTrans" cxnId="{E98635BD-FA2A-464E-8860-BAC7917331EF}">
      <dgm:prSet/>
      <dgm:spPr/>
      <dgm:t>
        <a:bodyPr/>
        <a:lstStyle/>
        <a:p>
          <a:endParaRPr lang="en-US"/>
        </a:p>
      </dgm:t>
    </dgm:pt>
    <dgm:pt modelId="{0A31FCAC-3893-4105-9EC9-9E9F1A30AF38}" type="sibTrans" cxnId="{E98635BD-FA2A-464E-8860-BAC7917331EF}">
      <dgm:prSet/>
      <dgm:spPr/>
      <dgm:t>
        <a:bodyPr/>
        <a:lstStyle/>
        <a:p>
          <a:endParaRPr lang="en-US"/>
        </a:p>
      </dgm:t>
    </dgm:pt>
    <dgm:pt modelId="{366ABFF7-0F77-42E5-BE6F-1634FDA92E81}" type="pres">
      <dgm:prSet presAssocID="{80FBA224-094A-4507-B7D1-A0ADE915A43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FED6DC3-3DC3-4B32-B64C-D61B3CE00517}" type="pres">
      <dgm:prSet presAssocID="{CC701A14-D290-433C-9589-9FF937C52029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4669F9-FDF8-4B5A-B4AC-A5C1EB8560B0}" type="pres">
      <dgm:prSet presAssocID="{9BBCDB2D-6030-4777-8160-70573CBFC2D8}" presName="sibTrans" presStyleCnt="0"/>
      <dgm:spPr/>
    </dgm:pt>
    <dgm:pt modelId="{8760E739-B71A-4B1D-9660-2297581D9102}" type="pres">
      <dgm:prSet presAssocID="{9BD69F3A-9E56-4132-9622-1E2FB53C17F4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871702-70B6-40C0-ADC0-CC1F081B2245}" type="pres">
      <dgm:prSet presAssocID="{484251E8-AA77-4A7A-8EC1-B56C5F44B1C2}" presName="sibTrans" presStyleCnt="0"/>
      <dgm:spPr/>
    </dgm:pt>
    <dgm:pt modelId="{30A57FF5-4A0D-4348-B6F7-6B130A0FF8FF}" type="pres">
      <dgm:prSet presAssocID="{C4D9113C-546A-4E04-BBD8-14B67D0282D1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F58E70-B709-4129-A804-E682CBFB302C}" type="pres">
      <dgm:prSet presAssocID="{D250BAC7-A033-4E60-A02E-AA45DA9EEB89}" presName="sibTrans" presStyleCnt="0"/>
      <dgm:spPr/>
    </dgm:pt>
    <dgm:pt modelId="{5C53C1B9-F1EF-4FE9-8E45-FD66E1516F2A}" type="pres">
      <dgm:prSet presAssocID="{7CA5E77D-3600-42BF-8677-8F290AA9CF5F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2FD966-0781-44A3-9677-86451F6309EC}" type="pres">
      <dgm:prSet presAssocID="{3B79A557-725A-4CA9-8C68-C17080D647FF}" presName="sibTrans" presStyleCnt="0"/>
      <dgm:spPr/>
    </dgm:pt>
    <dgm:pt modelId="{1DA30D11-5AEC-4F0E-9C47-5E2608C780D5}" type="pres">
      <dgm:prSet presAssocID="{C86BEA55-F490-446F-A118-A1F59F49E1A9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58858AE-4F00-47EF-B3EE-63725543BB1E}" type="presOf" srcId="{9BD69F3A-9E56-4132-9622-1E2FB53C17F4}" destId="{8760E739-B71A-4B1D-9660-2297581D9102}" srcOrd="0" destOrd="0" presId="urn:microsoft.com/office/officeart/2005/8/layout/default"/>
    <dgm:cxn modelId="{63FB7C7E-6A51-45DD-A68A-C52AB6EB2F92}" srcId="{80FBA224-094A-4507-B7D1-A0ADE915A438}" destId="{9BD69F3A-9E56-4132-9622-1E2FB53C17F4}" srcOrd="1" destOrd="0" parTransId="{778EC59C-A341-402C-BAB1-5B786D0303B1}" sibTransId="{484251E8-AA77-4A7A-8EC1-B56C5F44B1C2}"/>
    <dgm:cxn modelId="{E98635BD-FA2A-464E-8860-BAC7917331EF}" srcId="{80FBA224-094A-4507-B7D1-A0ADE915A438}" destId="{C86BEA55-F490-446F-A118-A1F59F49E1A9}" srcOrd="4" destOrd="0" parTransId="{ACA24950-8AF7-42D2-9ABC-6CF794F69DA3}" sibTransId="{0A31FCAC-3893-4105-9EC9-9E9F1A30AF38}"/>
    <dgm:cxn modelId="{44B1EFCC-AC38-44CB-B6A5-1A13F8EADA0B}" type="presOf" srcId="{CC701A14-D290-433C-9589-9FF937C52029}" destId="{9FED6DC3-3DC3-4B32-B64C-D61B3CE00517}" srcOrd="0" destOrd="0" presId="urn:microsoft.com/office/officeart/2005/8/layout/default"/>
    <dgm:cxn modelId="{763D62FC-E87D-4E32-AF77-17EABA0AD794}" type="presOf" srcId="{C86BEA55-F490-446F-A118-A1F59F49E1A9}" destId="{1DA30D11-5AEC-4F0E-9C47-5E2608C780D5}" srcOrd="0" destOrd="0" presId="urn:microsoft.com/office/officeart/2005/8/layout/default"/>
    <dgm:cxn modelId="{C1BCCFA3-607B-4597-9C88-EAEF05B9CB21}" srcId="{80FBA224-094A-4507-B7D1-A0ADE915A438}" destId="{7CA5E77D-3600-42BF-8677-8F290AA9CF5F}" srcOrd="3" destOrd="0" parTransId="{B65D4D43-460F-4E62-AEA7-2728C1BCD896}" sibTransId="{3B79A557-725A-4CA9-8C68-C17080D647FF}"/>
    <dgm:cxn modelId="{DF92AC18-6A2E-44CB-A1FD-42DA30AE9046}" type="presOf" srcId="{C4D9113C-546A-4E04-BBD8-14B67D0282D1}" destId="{30A57FF5-4A0D-4348-B6F7-6B130A0FF8FF}" srcOrd="0" destOrd="0" presId="urn:microsoft.com/office/officeart/2005/8/layout/default"/>
    <dgm:cxn modelId="{F56B1157-F2A4-4029-8939-681960D23A60}" srcId="{80FBA224-094A-4507-B7D1-A0ADE915A438}" destId="{C4D9113C-546A-4E04-BBD8-14B67D0282D1}" srcOrd="2" destOrd="0" parTransId="{DF550D7F-C73A-4BF3-BE95-A1F5B97FBB9F}" sibTransId="{D250BAC7-A033-4E60-A02E-AA45DA9EEB89}"/>
    <dgm:cxn modelId="{4B592AEB-F6E0-4D85-B686-8824DB17CB27}" srcId="{80FBA224-094A-4507-B7D1-A0ADE915A438}" destId="{CC701A14-D290-433C-9589-9FF937C52029}" srcOrd="0" destOrd="0" parTransId="{CF76A63D-65AE-4DD7-8D03-83150C2F430B}" sibTransId="{9BBCDB2D-6030-4777-8160-70573CBFC2D8}"/>
    <dgm:cxn modelId="{DBBAD869-7E69-4D7B-88F8-C6C64523009F}" type="presOf" srcId="{7CA5E77D-3600-42BF-8677-8F290AA9CF5F}" destId="{5C53C1B9-F1EF-4FE9-8E45-FD66E1516F2A}" srcOrd="0" destOrd="0" presId="urn:microsoft.com/office/officeart/2005/8/layout/default"/>
    <dgm:cxn modelId="{B577B402-ED84-4FA8-9DDE-1CDEC1DA5BF0}" type="presOf" srcId="{80FBA224-094A-4507-B7D1-A0ADE915A438}" destId="{366ABFF7-0F77-42E5-BE6F-1634FDA92E81}" srcOrd="0" destOrd="0" presId="urn:microsoft.com/office/officeart/2005/8/layout/default"/>
    <dgm:cxn modelId="{F5350956-83F0-42F3-8235-49D341DB0B16}" type="presParOf" srcId="{366ABFF7-0F77-42E5-BE6F-1634FDA92E81}" destId="{9FED6DC3-3DC3-4B32-B64C-D61B3CE00517}" srcOrd="0" destOrd="0" presId="urn:microsoft.com/office/officeart/2005/8/layout/default"/>
    <dgm:cxn modelId="{6B85340E-1F6A-423A-813F-5FA0802A228C}" type="presParOf" srcId="{366ABFF7-0F77-42E5-BE6F-1634FDA92E81}" destId="{1D4669F9-FDF8-4B5A-B4AC-A5C1EB8560B0}" srcOrd="1" destOrd="0" presId="urn:microsoft.com/office/officeart/2005/8/layout/default"/>
    <dgm:cxn modelId="{9A618112-AB3F-4097-AC04-4FFA1656B968}" type="presParOf" srcId="{366ABFF7-0F77-42E5-BE6F-1634FDA92E81}" destId="{8760E739-B71A-4B1D-9660-2297581D9102}" srcOrd="2" destOrd="0" presId="urn:microsoft.com/office/officeart/2005/8/layout/default"/>
    <dgm:cxn modelId="{F4A5D38E-CB08-4E8F-BD77-259A879678E3}" type="presParOf" srcId="{366ABFF7-0F77-42E5-BE6F-1634FDA92E81}" destId="{2C871702-70B6-40C0-ADC0-CC1F081B2245}" srcOrd="3" destOrd="0" presId="urn:microsoft.com/office/officeart/2005/8/layout/default"/>
    <dgm:cxn modelId="{06AFEF31-83C2-4555-BE8F-089F4CE49AFF}" type="presParOf" srcId="{366ABFF7-0F77-42E5-BE6F-1634FDA92E81}" destId="{30A57FF5-4A0D-4348-B6F7-6B130A0FF8FF}" srcOrd="4" destOrd="0" presId="urn:microsoft.com/office/officeart/2005/8/layout/default"/>
    <dgm:cxn modelId="{648B10C5-DE96-4848-91B9-2FAB9A97BDA5}" type="presParOf" srcId="{366ABFF7-0F77-42E5-BE6F-1634FDA92E81}" destId="{7EF58E70-B709-4129-A804-E682CBFB302C}" srcOrd="5" destOrd="0" presId="urn:microsoft.com/office/officeart/2005/8/layout/default"/>
    <dgm:cxn modelId="{F6D03AF5-763D-4FD2-8258-88D28BF6DC5D}" type="presParOf" srcId="{366ABFF7-0F77-42E5-BE6F-1634FDA92E81}" destId="{5C53C1B9-F1EF-4FE9-8E45-FD66E1516F2A}" srcOrd="6" destOrd="0" presId="urn:microsoft.com/office/officeart/2005/8/layout/default"/>
    <dgm:cxn modelId="{D63DBB4F-5AAB-4A52-BA1C-C3F9EA426722}" type="presParOf" srcId="{366ABFF7-0F77-42E5-BE6F-1634FDA92E81}" destId="{962FD966-0781-44A3-9677-86451F6309EC}" srcOrd="7" destOrd="0" presId="urn:microsoft.com/office/officeart/2005/8/layout/default"/>
    <dgm:cxn modelId="{93EA6448-64A8-4BBE-B4DB-BADF787D7C02}" type="presParOf" srcId="{366ABFF7-0F77-42E5-BE6F-1634FDA92E81}" destId="{1DA30D11-5AEC-4F0E-9C47-5E2608C780D5}" srcOrd="8" destOrd="0" presId="urn:microsoft.com/office/officeart/2005/8/layout/default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692043EC-6431-4C25-9062-B70D418B1696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en-US"/>
        </a:p>
      </dgm:t>
    </dgm:pt>
    <dgm:pt modelId="{AFBF1F9D-B759-4151-887F-20ED11F29C1F}">
      <dgm:prSet phldrT="[Text]" phldr="1"/>
      <dgm:spPr/>
      <dgm:t>
        <a:bodyPr/>
        <a:lstStyle/>
        <a:p>
          <a:endParaRPr lang="en-US" dirty="0"/>
        </a:p>
      </dgm:t>
    </dgm:pt>
    <dgm:pt modelId="{20DA836B-68ED-41CC-8664-1828BEA2638E}" type="parTrans" cxnId="{A811315B-7B20-4435-92C6-947F619CC11F}">
      <dgm:prSet/>
      <dgm:spPr/>
      <dgm:t>
        <a:bodyPr/>
        <a:lstStyle/>
        <a:p>
          <a:endParaRPr lang="en-US"/>
        </a:p>
      </dgm:t>
    </dgm:pt>
    <dgm:pt modelId="{FEE5AFC9-9D1E-44D1-A1C2-E8208B3EC753}" type="sibTrans" cxnId="{A811315B-7B20-4435-92C6-947F619CC11F}">
      <dgm:prSet/>
      <dgm:spPr/>
      <dgm:t>
        <a:bodyPr/>
        <a:lstStyle/>
        <a:p>
          <a:endParaRPr lang="en-US"/>
        </a:p>
      </dgm:t>
    </dgm:pt>
    <dgm:pt modelId="{0B48509C-2058-4E52-9168-EDC72CE58B9B}">
      <dgm:prSet phldrT="[Text]" phldr="1"/>
      <dgm:spPr/>
      <dgm:t>
        <a:bodyPr/>
        <a:lstStyle/>
        <a:p>
          <a:endParaRPr lang="en-US" dirty="0"/>
        </a:p>
      </dgm:t>
    </dgm:pt>
    <dgm:pt modelId="{82CB52B8-99D8-4BF4-AE80-EB2F811FF68B}" type="parTrans" cxnId="{3EEF1C9A-FC07-4DB3-A9AA-A6A125DF99BF}">
      <dgm:prSet/>
      <dgm:spPr/>
      <dgm:t>
        <a:bodyPr/>
        <a:lstStyle/>
        <a:p>
          <a:endParaRPr lang="en-US"/>
        </a:p>
      </dgm:t>
    </dgm:pt>
    <dgm:pt modelId="{40CE9B85-76AA-40C8-BF07-E74D3DF104D9}" type="sibTrans" cxnId="{3EEF1C9A-FC07-4DB3-A9AA-A6A125DF99BF}">
      <dgm:prSet/>
      <dgm:spPr/>
      <dgm:t>
        <a:bodyPr/>
        <a:lstStyle/>
        <a:p>
          <a:endParaRPr lang="en-US"/>
        </a:p>
      </dgm:t>
    </dgm:pt>
    <dgm:pt modelId="{5F1492A8-1397-4D6F-BD71-F64F133D0382}">
      <dgm:prSet phldrT="[Text]" phldr="1"/>
      <dgm:spPr/>
      <dgm:t>
        <a:bodyPr/>
        <a:lstStyle/>
        <a:p>
          <a:endParaRPr lang="en-US" dirty="0"/>
        </a:p>
      </dgm:t>
    </dgm:pt>
    <dgm:pt modelId="{3A942E71-29BE-491B-B14B-DF9C5FAB8DEE}" type="parTrans" cxnId="{8379A9C6-9038-4144-BA0D-6191D2E59A58}">
      <dgm:prSet/>
      <dgm:spPr/>
      <dgm:t>
        <a:bodyPr/>
        <a:lstStyle/>
        <a:p>
          <a:endParaRPr lang="en-US"/>
        </a:p>
      </dgm:t>
    </dgm:pt>
    <dgm:pt modelId="{CEF0B9FC-293A-48ED-B025-683252A352CA}" type="sibTrans" cxnId="{8379A9C6-9038-4144-BA0D-6191D2E59A58}">
      <dgm:prSet/>
      <dgm:spPr/>
      <dgm:t>
        <a:bodyPr/>
        <a:lstStyle/>
        <a:p>
          <a:endParaRPr lang="en-US"/>
        </a:p>
      </dgm:t>
    </dgm:pt>
    <dgm:pt modelId="{3B838233-A39B-4CB0-97B5-05D598591628}">
      <dgm:prSet phldrT="[Text]" phldr="1"/>
      <dgm:spPr/>
      <dgm:t>
        <a:bodyPr/>
        <a:lstStyle/>
        <a:p>
          <a:endParaRPr lang="en-US" dirty="0"/>
        </a:p>
      </dgm:t>
    </dgm:pt>
    <dgm:pt modelId="{B5906491-4F90-40B7-8DA9-1492600591F4}" type="parTrans" cxnId="{CAE20127-7732-4840-81E3-942C66915F87}">
      <dgm:prSet/>
      <dgm:spPr/>
      <dgm:t>
        <a:bodyPr/>
        <a:lstStyle/>
        <a:p>
          <a:endParaRPr lang="en-US"/>
        </a:p>
      </dgm:t>
    </dgm:pt>
    <dgm:pt modelId="{7A18C7C8-6D73-4B8F-8AA1-0A60F31B5BC1}" type="sibTrans" cxnId="{CAE20127-7732-4840-81E3-942C66915F87}">
      <dgm:prSet/>
      <dgm:spPr/>
      <dgm:t>
        <a:bodyPr/>
        <a:lstStyle/>
        <a:p>
          <a:endParaRPr lang="en-US"/>
        </a:p>
      </dgm:t>
    </dgm:pt>
    <dgm:pt modelId="{F53CA521-A818-4E00-86E7-4C24E01AEFB7}">
      <dgm:prSet phldrT="[Text]" phldr="1"/>
      <dgm:spPr/>
      <dgm:t>
        <a:bodyPr/>
        <a:lstStyle/>
        <a:p>
          <a:endParaRPr lang="en-US" dirty="0"/>
        </a:p>
      </dgm:t>
    </dgm:pt>
    <dgm:pt modelId="{DE0D2C75-5B06-4CBE-B7D9-EB10B71A9783}" type="parTrans" cxnId="{EFD357DA-97AF-46E0-8D08-0CD422891349}">
      <dgm:prSet/>
      <dgm:spPr/>
      <dgm:t>
        <a:bodyPr/>
        <a:lstStyle/>
        <a:p>
          <a:endParaRPr lang="en-US"/>
        </a:p>
      </dgm:t>
    </dgm:pt>
    <dgm:pt modelId="{BC2E440A-D71B-4160-AC57-272A0B350AC0}" type="sibTrans" cxnId="{EFD357DA-97AF-46E0-8D08-0CD422891349}">
      <dgm:prSet/>
      <dgm:spPr/>
      <dgm:t>
        <a:bodyPr/>
        <a:lstStyle/>
        <a:p>
          <a:endParaRPr lang="en-US"/>
        </a:p>
      </dgm:t>
    </dgm:pt>
    <dgm:pt modelId="{ADE4EC6A-7A94-4AC8-9B57-14BDA4073BED}">
      <dgm:prSet phldrT="[Text]" phldr="1"/>
      <dgm:spPr/>
      <dgm:t>
        <a:bodyPr/>
        <a:lstStyle/>
        <a:p>
          <a:endParaRPr lang="en-US" dirty="0"/>
        </a:p>
      </dgm:t>
    </dgm:pt>
    <dgm:pt modelId="{1713E624-3629-4544-8448-1389074089ED}" type="parTrans" cxnId="{B7A4F997-B89E-475B-B1C0-D067E83283F2}">
      <dgm:prSet/>
      <dgm:spPr/>
      <dgm:t>
        <a:bodyPr/>
        <a:lstStyle/>
        <a:p>
          <a:endParaRPr lang="en-US"/>
        </a:p>
      </dgm:t>
    </dgm:pt>
    <dgm:pt modelId="{F5BAC9C2-956E-4D8B-AA79-8ED0C7527FA2}" type="sibTrans" cxnId="{B7A4F997-B89E-475B-B1C0-D067E83283F2}">
      <dgm:prSet/>
      <dgm:spPr/>
      <dgm:t>
        <a:bodyPr/>
        <a:lstStyle/>
        <a:p>
          <a:endParaRPr lang="en-US"/>
        </a:p>
      </dgm:t>
    </dgm:pt>
    <dgm:pt modelId="{7F4B6488-BFB7-4D61-BD45-6F2838778C46}">
      <dgm:prSet phldrT="[Text]" phldr="1"/>
      <dgm:spPr/>
      <dgm:t>
        <a:bodyPr/>
        <a:lstStyle/>
        <a:p>
          <a:endParaRPr lang="en-US" dirty="0"/>
        </a:p>
      </dgm:t>
    </dgm:pt>
    <dgm:pt modelId="{7392B85C-1EA3-4660-AF97-5CF235920DBD}" type="parTrans" cxnId="{3195A45E-6C45-43AF-A37D-822953C0A736}">
      <dgm:prSet/>
      <dgm:spPr/>
      <dgm:t>
        <a:bodyPr/>
        <a:lstStyle/>
        <a:p>
          <a:endParaRPr lang="en-US"/>
        </a:p>
      </dgm:t>
    </dgm:pt>
    <dgm:pt modelId="{DD8554D3-4BF6-418E-839B-F0E218209883}" type="sibTrans" cxnId="{3195A45E-6C45-43AF-A37D-822953C0A736}">
      <dgm:prSet/>
      <dgm:spPr/>
      <dgm:t>
        <a:bodyPr/>
        <a:lstStyle/>
        <a:p>
          <a:endParaRPr lang="en-US"/>
        </a:p>
      </dgm:t>
    </dgm:pt>
    <dgm:pt modelId="{E37E63C0-9222-404C-8849-B6C22A102175}">
      <dgm:prSet phldrT="[Text]" phldr="1"/>
      <dgm:spPr/>
      <dgm:t>
        <a:bodyPr/>
        <a:lstStyle/>
        <a:p>
          <a:endParaRPr lang="en-US" dirty="0"/>
        </a:p>
      </dgm:t>
    </dgm:pt>
    <dgm:pt modelId="{39998374-8CAD-4E4C-B1DC-E375B462CAF7}" type="parTrans" cxnId="{2EF7F90A-034C-46E4-802E-76C92A49B3AB}">
      <dgm:prSet/>
      <dgm:spPr/>
      <dgm:t>
        <a:bodyPr/>
        <a:lstStyle/>
        <a:p>
          <a:endParaRPr lang="en-US"/>
        </a:p>
      </dgm:t>
    </dgm:pt>
    <dgm:pt modelId="{29E883D0-2619-43B4-A59D-AD9E62B45C44}" type="sibTrans" cxnId="{2EF7F90A-034C-46E4-802E-76C92A49B3AB}">
      <dgm:prSet/>
      <dgm:spPr/>
      <dgm:t>
        <a:bodyPr/>
        <a:lstStyle/>
        <a:p>
          <a:endParaRPr lang="en-US"/>
        </a:p>
      </dgm:t>
    </dgm:pt>
    <dgm:pt modelId="{7F86482D-E2D2-4F8E-9D4C-ACCA732FE311}">
      <dgm:prSet phldrT="[Text]" phldr="1"/>
      <dgm:spPr/>
      <dgm:t>
        <a:bodyPr/>
        <a:lstStyle/>
        <a:p>
          <a:endParaRPr lang="en-US" dirty="0"/>
        </a:p>
      </dgm:t>
    </dgm:pt>
    <dgm:pt modelId="{D1C3BF66-01D9-4F3D-8093-67EFC8AD0C92}" type="parTrans" cxnId="{D7121851-884D-41BF-91EA-7F8E6F696BF1}">
      <dgm:prSet/>
      <dgm:spPr/>
      <dgm:t>
        <a:bodyPr/>
        <a:lstStyle/>
        <a:p>
          <a:endParaRPr lang="en-US"/>
        </a:p>
      </dgm:t>
    </dgm:pt>
    <dgm:pt modelId="{C83A5310-7DD1-4561-8DC4-1AD1B386A13C}" type="sibTrans" cxnId="{D7121851-884D-41BF-91EA-7F8E6F696BF1}">
      <dgm:prSet/>
      <dgm:spPr/>
      <dgm:t>
        <a:bodyPr/>
        <a:lstStyle/>
        <a:p>
          <a:endParaRPr lang="en-US"/>
        </a:p>
      </dgm:t>
    </dgm:pt>
    <dgm:pt modelId="{297DFB52-7DD4-4E4C-BE15-D7987E65BC50}" type="pres">
      <dgm:prSet presAssocID="{692043EC-6431-4C25-9062-B70D418B1696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D5E7675-3BE6-447A-83FF-E58EADAB2F7C}" type="pres">
      <dgm:prSet presAssocID="{AFBF1F9D-B759-4151-887F-20ED11F29C1F}" presName="compNode" presStyleCnt="0"/>
      <dgm:spPr/>
    </dgm:pt>
    <dgm:pt modelId="{A5F01B0A-5072-41B3-BFE9-76FA8E25EA10}" type="pres">
      <dgm:prSet presAssocID="{AFBF1F9D-B759-4151-887F-20ED11F29C1F}" presName="aNode" presStyleLbl="bgShp" presStyleIdx="0" presStyleCnt="3"/>
      <dgm:spPr/>
      <dgm:t>
        <a:bodyPr/>
        <a:lstStyle/>
        <a:p>
          <a:endParaRPr lang="en-US"/>
        </a:p>
      </dgm:t>
    </dgm:pt>
    <dgm:pt modelId="{76CFB91A-C1C0-486E-8303-747D4CE4F2D1}" type="pres">
      <dgm:prSet presAssocID="{AFBF1F9D-B759-4151-887F-20ED11F29C1F}" presName="textNode" presStyleLbl="bgShp" presStyleIdx="0" presStyleCnt="3"/>
      <dgm:spPr/>
      <dgm:t>
        <a:bodyPr/>
        <a:lstStyle/>
        <a:p>
          <a:endParaRPr lang="en-US"/>
        </a:p>
      </dgm:t>
    </dgm:pt>
    <dgm:pt modelId="{10459ABD-07FB-434D-B608-4965A15E202C}" type="pres">
      <dgm:prSet presAssocID="{AFBF1F9D-B759-4151-887F-20ED11F29C1F}" presName="compChildNode" presStyleCnt="0"/>
      <dgm:spPr/>
    </dgm:pt>
    <dgm:pt modelId="{145AC78F-51A2-40B3-AD9A-D6CEF15A6ADA}" type="pres">
      <dgm:prSet presAssocID="{AFBF1F9D-B759-4151-887F-20ED11F29C1F}" presName="theInnerList" presStyleCnt="0"/>
      <dgm:spPr/>
    </dgm:pt>
    <dgm:pt modelId="{C4E25955-3F5D-4C49-BA8D-361FE7D29075}" type="pres">
      <dgm:prSet presAssocID="{0B48509C-2058-4E52-9168-EDC72CE58B9B}" presName="child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D91D1C-21EE-4A9F-948C-5C6AB6CB3697}" type="pres">
      <dgm:prSet presAssocID="{0B48509C-2058-4E52-9168-EDC72CE58B9B}" presName="aSpace2" presStyleCnt="0"/>
      <dgm:spPr/>
    </dgm:pt>
    <dgm:pt modelId="{95AA64CE-49D6-450B-BF5A-77897176ECBF}" type="pres">
      <dgm:prSet presAssocID="{5F1492A8-1397-4D6F-BD71-F64F133D0382}" presName="child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2D0F5B-BB2D-4984-AE88-683EB006C23C}" type="pres">
      <dgm:prSet presAssocID="{AFBF1F9D-B759-4151-887F-20ED11F29C1F}" presName="aSpace" presStyleCnt="0"/>
      <dgm:spPr/>
    </dgm:pt>
    <dgm:pt modelId="{CABDBBD1-DDFB-4519-B402-9174EBCB558D}" type="pres">
      <dgm:prSet presAssocID="{3B838233-A39B-4CB0-97B5-05D598591628}" presName="compNode" presStyleCnt="0"/>
      <dgm:spPr/>
    </dgm:pt>
    <dgm:pt modelId="{4C424401-2FB5-489C-A13B-72F95AD5933D}" type="pres">
      <dgm:prSet presAssocID="{3B838233-A39B-4CB0-97B5-05D598591628}" presName="aNode" presStyleLbl="bgShp" presStyleIdx="1" presStyleCnt="3"/>
      <dgm:spPr/>
      <dgm:t>
        <a:bodyPr/>
        <a:lstStyle/>
        <a:p>
          <a:endParaRPr lang="en-US"/>
        </a:p>
      </dgm:t>
    </dgm:pt>
    <dgm:pt modelId="{BC15A4EA-72E7-4D3C-8C66-95D22152E818}" type="pres">
      <dgm:prSet presAssocID="{3B838233-A39B-4CB0-97B5-05D598591628}" presName="textNode" presStyleLbl="bgShp" presStyleIdx="1" presStyleCnt="3"/>
      <dgm:spPr/>
      <dgm:t>
        <a:bodyPr/>
        <a:lstStyle/>
        <a:p>
          <a:endParaRPr lang="en-US"/>
        </a:p>
      </dgm:t>
    </dgm:pt>
    <dgm:pt modelId="{0660B960-F9BE-4F80-9B3C-66AAE902E81D}" type="pres">
      <dgm:prSet presAssocID="{3B838233-A39B-4CB0-97B5-05D598591628}" presName="compChildNode" presStyleCnt="0"/>
      <dgm:spPr/>
    </dgm:pt>
    <dgm:pt modelId="{9807D128-EBA1-4CB0-A11F-2610533DAA9F}" type="pres">
      <dgm:prSet presAssocID="{3B838233-A39B-4CB0-97B5-05D598591628}" presName="theInnerList" presStyleCnt="0"/>
      <dgm:spPr/>
    </dgm:pt>
    <dgm:pt modelId="{0594A2A9-2575-405F-A8C0-7E47801C3B55}" type="pres">
      <dgm:prSet presAssocID="{F53CA521-A818-4E00-86E7-4C24E01AEFB7}" presName="child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CCA914-A57F-4E08-BCB8-983E0896F154}" type="pres">
      <dgm:prSet presAssocID="{F53CA521-A818-4E00-86E7-4C24E01AEFB7}" presName="aSpace2" presStyleCnt="0"/>
      <dgm:spPr/>
    </dgm:pt>
    <dgm:pt modelId="{58EF947D-A653-4843-9371-2E76235F2AA3}" type="pres">
      <dgm:prSet presAssocID="{ADE4EC6A-7A94-4AC8-9B57-14BDA4073BED}" presName="child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FE9D8A-25C0-411E-9023-C220D4BFE389}" type="pres">
      <dgm:prSet presAssocID="{3B838233-A39B-4CB0-97B5-05D598591628}" presName="aSpace" presStyleCnt="0"/>
      <dgm:spPr/>
    </dgm:pt>
    <dgm:pt modelId="{1FADC3B7-0EC3-418E-9BD7-5DE481FE635E}" type="pres">
      <dgm:prSet presAssocID="{7F4B6488-BFB7-4D61-BD45-6F2838778C46}" presName="compNode" presStyleCnt="0"/>
      <dgm:spPr/>
    </dgm:pt>
    <dgm:pt modelId="{44D00E81-27A0-4B65-BAB8-69721DCE4D5D}" type="pres">
      <dgm:prSet presAssocID="{7F4B6488-BFB7-4D61-BD45-6F2838778C46}" presName="aNode" presStyleLbl="bgShp" presStyleIdx="2" presStyleCnt="3"/>
      <dgm:spPr/>
      <dgm:t>
        <a:bodyPr/>
        <a:lstStyle/>
        <a:p>
          <a:endParaRPr lang="en-US"/>
        </a:p>
      </dgm:t>
    </dgm:pt>
    <dgm:pt modelId="{5DB40776-1E43-41D8-8B98-36D11D867829}" type="pres">
      <dgm:prSet presAssocID="{7F4B6488-BFB7-4D61-BD45-6F2838778C46}" presName="textNode" presStyleLbl="bgShp" presStyleIdx="2" presStyleCnt="3"/>
      <dgm:spPr/>
      <dgm:t>
        <a:bodyPr/>
        <a:lstStyle/>
        <a:p>
          <a:endParaRPr lang="en-US"/>
        </a:p>
      </dgm:t>
    </dgm:pt>
    <dgm:pt modelId="{D83DF03B-B721-40FA-81FB-641671ADFFF1}" type="pres">
      <dgm:prSet presAssocID="{7F4B6488-BFB7-4D61-BD45-6F2838778C46}" presName="compChildNode" presStyleCnt="0"/>
      <dgm:spPr/>
    </dgm:pt>
    <dgm:pt modelId="{72A98FE7-CEBF-46CD-9D97-7584C54ED337}" type="pres">
      <dgm:prSet presAssocID="{7F4B6488-BFB7-4D61-BD45-6F2838778C46}" presName="theInnerList" presStyleCnt="0"/>
      <dgm:spPr/>
    </dgm:pt>
    <dgm:pt modelId="{38DAE72C-6C26-4405-A123-2E2138944856}" type="pres">
      <dgm:prSet presAssocID="{E37E63C0-9222-404C-8849-B6C22A102175}" presName="child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B85A44-63DE-4F05-A16E-F5DB43E509FE}" type="pres">
      <dgm:prSet presAssocID="{E37E63C0-9222-404C-8849-B6C22A102175}" presName="aSpace2" presStyleCnt="0"/>
      <dgm:spPr/>
    </dgm:pt>
    <dgm:pt modelId="{D9BFC1BB-86B3-44E4-82BA-EE98D018AFF8}" type="pres">
      <dgm:prSet presAssocID="{7F86482D-E2D2-4F8E-9D4C-ACCA732FE311}" presName="child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AE20127-7732-4840-81E3-942C66915F87}" srcId="{692043EC-6431-4C25-9062-B70D418B1696}" destId="{3B838233-A39B-4CB0-97B5-05D598591628}" srcOrd="1" destOrd="0" parTransId="{B5906491-4F90-40B7-8DA9-1492600591F4}" sibTransId="{7A18C7C8-6D73-4B8F-8AA1-0A60F31B5BC1}"/>
    <dgm:cxn modelId="{811E68AA-2FC9-4AA0-945C-0CBB9984564D}" type="presOf" srcId="{E37E63C0-9222-404C-8849-B6C22A102175}" destId="{38DAE72C-6C26-4405-A123-2E2138944856}" srcOrd="0" destOrd="0" presId="urn:microsoft.com/office/officeart/2005/8/layout/lProcess2"/>
    <dgm:cxn modelId="{A811315B-7B20-4435-92C6-947F619CC11F}" srcId="{692043EC-6431-4C25-9062-B70D418B1696}" destId="{AFBF1F9D-B759-4151-887F-20ED11F29C1F}" srcOrd="0" destOrd="0" parTransId="{20DA836B-68ED-41CC-8664-1828BEA2638E}" sibTransId="{FEE5AFC9-9D1E-44D1-A1C2-E8208B3EC753}"/>
    <dgm:cxn modelId="{D7121851-884D-41BF-91EA-7F8E6F696BF1}" srcId="{7F4B6488-BFB7-4D61-BD45-6F2838778C46}" destId="{7F86482D-E2D2-4F8E-9D4C-ACCA732FE311}" srcOrd="1" destOrd="0" parTransId="{D1C3BF66-01D9-4F3D-8093-67EFC8AD0C92}" sibTransId="{C83A5310-7DD1-4561-8DC4-1AD1B386A13C}"/>
    <dgm:cxn modelId="{3EEF1C9A-FC07-4DB3-A9AA-A6A125DF99BF}" srcId="{AFBF1F9D-B759-4151-887F-20ED11F29C1F}" destId="{0B48509C-2058-4E52-9168-EDC72CE58B9B}" srcOrd="0" destOrd="0" parTransId="{82CB52B8-99D8-4BF4-AE80-EB2F811FF68B}" sibTransId="{40CE9B85-76AA-40C8-BF07-E74D3DF104D9}"/>
    <dgm:cxn modelId="{4E470CD7-168B-4766-A1A9-91B0C8B09C90}" type="presOf" srcId="{3B838233-A39B-4CB0-97B5-05D598591628}" destId="{4C424401-2FB5-489C-A13B-72F95AD5933D}" srcOrd="0" destOrd="0" presId="urn:microsoft.com/office/officeart/2005/8/layout/lProcess2"/>
    <dgm:cxn modelId="{B7A4F997-B89E-475B-B1C0-D067E83283F2}" srcId="{3B838233-A39B-4CB0-97B5-05D598591628}" destId="{ADE4EC6A-7A94-4AC8-9B57-14BDA4073BED}" srcOrd="1" destOrd="0" parTransId="{1713E624-3629-4544-8448-1389074089ED}" sibTransId="{F5BAC9C2-956E-4D8B-AA79-8ED0C7527FA2}"/>
    <dgm:cxn modelId="{15FE3F20-C1C8-4990-A399-0AFEF0AF0075}" type="presOf" srcId="{692043EC-6431-4C25-9062-B70D418B1696}" destId="{297DFB52-7DD4-4E4C-BE15-D7987E65BC50}" srcOrd="0" destOrd="0" presId="urn:microsoft.com/office/officeart/2005/8/layout/lProcess2"/>
    <dgm:cxn modelId="{3195A45E-6C45-43AF-A37D-822953C0A736}" srcId="{692043EC-6431-4C25-9062-B70D418B1696}" destId="{7F4B6488-BFB7-4D61-BD45-6F2838778C46}" srcOrd="2" destOrd="0" parTransId="{7392B85C-1EA3-4660-AF97-5CF235920DBD}" sibTransId="{DD8554D3-4BF6-418E-839B-F0E218209883}"/>
    <dgm:cxn modelId="{2EF7F90A-034C-46E4-802E-76C92A49B3AB}" srcId="{7F4B6488-BFB7-4D61-BD45-6F2838778C46}" destId="{E37E63C0-9222-404C-8849-B6C22A102175}" srcOrd="0" destOrd="0" parTransId="{39998374-8CAD-4E4C-B1DC-E375B462CAF7}" sibTransId="{29E883D0-2619-43B4-A59D-AD9E62B45C44}"/>
    <dgm:cxn modelId="{D826996B-3EFC-4B52-A695-E979B576B4C7}" type="presOf" srcId="{0B48509C-2058-4E52-9168-EDC72CE58B9B}" destId="{C4E25955-3F5D-4C49-BA8D-361FE7D29075}" srcOrd="0" destOrd="0" presId="urn:microsoft.com/office/officeart/2005/8/layout/lProcess2"/>
    <dgm:cxn modelId="{EFD357DA-97AF-46E0-8D08-0CD422891349}" srcId="{3B838233-A39B-4CB0-97B5-05D598591628}" destId="{F53CA521-A818-4E00-86E7-4C24E01AEFB7}" srcOrd="0" destOrd="0" parTransId="{DE0D2C75-5B06-4CBE-B7D9-EB10B71A9783}" sibTransId="{BC2E440A-D71B-4160-AC57-272A0B350AC0}"/>
    <dgm:cxn modelId="{1D3283AD-5042-4857-A522-DA735DA1F41D}" type="presOf" srcId="{AFBF1F9D-B759-4151-887F-20ED11F29C1F}" destId="{76CFB91A-C1C0-486E-8303-747D4CE4F2D1}" srcOrd="1" destOrd="0" presId="urn:microsoft.com/office/officeart/2005/8/layout/lProcess2"/>
    <dgm:cxn modelId="{076D0D75-75F7-44FA-91D1-902828A05289}" type="presOf" srcId="{3B838233-A39B-4CB0-97B5-05D598591628}" destId="{BC15A4EA-72E7-4D3C-8C66-95D22152E818}" srcOrd="1" destOrd="0" presId="urn:microsoft.com/office/officeart/2005/8/layout/lProcess2"/>
    <dgm:cxn modelId="{71C8672B-27FA-45E6-9122-23147D2EAA7C}" type="presOf" srcId="{ADE4EC6A-7A94-4AC8-9B57-14BDA4073BED}" destId="{58EF947D-A653-4843-9371-2E76235F2AA3}" srcOrd="0" destOrd="0" presId="urn:microsoft.com/office/officeart/2005/8/layout/lProcess2"/>
    <dgm:cxn modelId="{8379A9C6-9038-4144-BA0D-6191D2E59A58}" srcId="{AFBF1F9D-B759-4151-887F-20ED11F29C1F}" destId="{5F1492A8-1397-4D6F-BD71-F64F133D0382}" srcOrd="1" destOrd="0" parTransId="{3A942E71-29BE-491B-B14B-DF9C5FAB8DEE}" sibTransId="{CEF0B9FC-293A-48ED-B025-683252A352CA}"/>
    <dgm:cxn modelId="{3A7A6CD7-B859-46B9-9C9C-03FB195AF332}" type="presOf" srcId="{7F4B6488-BFB7-4D61-BD45-6F2838778C46}" destId="{44D00E81-27A0-4B65-BAB8-69721DCE4D5D}" srcOrd="0" destOrd="0" presId="urn:microsoft.com/office/officeart/2005/8/layout/lProcess2"/>
    <dgm:cxn modelId="{3AFE342A-6809-4391-823A-66F9C18A3DEF}" type="presOf" srcId="{AFBF1F9D-B759-4151-887F-20ED11F29C1F}" destId="{A5F01B0A-5072-41B3-BFE9-76FA8E25EA10}" srcOrd="0" destOrd="0" presId="urn:microsoft.com/office/officeart/2005/8/layout/lProcess2"/>
    <dgm:cxn modelId="{07DC6A0C-7304-4AE5-AC05-86CBFC4B53F6}" type="presOf" srcId="{7F86482D-E2D2-4F8E-9D4C-ACCA732FE311}" destId="{D9BFC1BB-86B3-44E4-82BA-EE98D018AFF8}" srcOrd="0" destOrd="0" presId="urn:microsoft.com/office/officeart/2005/8/layout/lProcess2"/>
    <dgm:cxn modelId="{D7C1228B-15BE-4772-B392-18E4FD308BB4}" type="presOf" srcId="{5F1492A8-1397-4D6F-BD71-F64F133D0382}" destId="{95AA64CE-49D6-450B-BF5A-77897176ECBF}" srcOrd="0" destOrd="0" presId="urn:microsoft.com/office/officeart/2005/8/layout/lProcess2"/>
    <dgm:cxn modelId="{5B63975E-874B-46B1-8868-D50FFE48A381}" type="presOf" srcId="{F53CA521-A818-4E00-86E7-4C24E01AEFB7}" destId="{0594A2A9-2575-405F-A8C0-7E47801C3B55}" srcOrd="0" destOrd="0" presId="urn:microsoft.com/office/officeart/2005/8/layout/lProcess2"/>
    <dgm:cxn modelId="{35E2DCDE-4551-4146-850C-84B5E30F8580}" type="presOf" srcId="{7F4B6488-BFB7-4D61-BD45-6F2838778C46}" destId="{5DB40776-1E43-41D8-8B98-36D11D867829}" srcOrd="1" destOrd="0" presId="urn:microsoft.com/office/officeart/2005/8/layout/lProcess2"/>
    <dgm:cxn modelId="{5AF52139-8B51-4C0A-BA99-BBF37495C502}" type="presParOf" srcId="{297DFB52-7DD4-4E4C-BE15-D7987E65BC50}" destId="{DD5E7675-3BE6-447A-83FF-E58EADAB2F7C}" srcOrd="0" destOrd="0" presId="urn:microsoft.com/office/officeart/2005/8/layout/lProcess2"/>
    <dgm:cxn modelId="{12C48A85-CCC9-4A1E-9644-0E199191BC30}" type="presParOf" srcId="{DD5E7675-3BE6-447A-83FF-E58EADAB2F7C}" destId="{A5F01B0A-5072-41B3-BFE9-76FA8E25EA10}" srcOrd="0" destOrd="0" presId="urn:microsoft.com/office/officeart/2005/8/layout/lProcess2"/>
    <dgm:cxn modelId="{D33C84BA-36A0-4A16-9170-F7044FCD4D6F}" type="presParOf" srcId="{DD5E7675-3BE6-447A-83FF-E58EADAB2F7C}" destId="{76CFB91A-C1C0-486E-8303-747D4CE4F2D1}" srcOrd="1" destOrd="0" presId="urn:microsoft.com/office/officeart/2005/8/layout/lProcess2"/>
    <dgm:cxn modelId="{D523ECF7-7B4F-4B00-81DC-67E09F0595AE}" type="presParOf" srcId="{DD5E7675-3BE6-447A-83FF-E58EADAB2F7C}" destId="{10459ABD-07FB-434D-B608-4965A15E202C}" srcOrd="2" destOrd="0" presId="urn:microsoft.com/office/officeart/2005/8/layout/lProcess2"/>
    <dgm:cxn modelId="{31D14DE6-6CD4-49C2-926F-E1EA1653DFB1}" type="presParOf" srcId="{10459ABD-07FB-434D-B608-4965A15E202C}" destId="{145AC78F-51A2-40B3-AD9A-D6CEF15A6ADA}" srcOrd="0" destOrd="0" presId="urn:microsoft.com/office/officeart/2005/8/layout/lProcess2"/>
    <dgm:cxn modelId="{3CB372BF-4B33-4B73-80E3-E132E646F5DA}" type="presParOf" srcId="{145AC78F-51A2-40B3-AD9A-D6CEF15A6ADA}" destId="{C4E25955-3F5D-4C49-BA8D-361FE7D29075}" srcOrd="0" destOrd="0" presId="urn:microsoft.com/office/officeart/2005/8/layout/lProcess2"/>
    <dgm:cxn modelId="{961ACA59-8549-4B94-8338-904C4B60B7BA}" type="presParOf" srcId="{145AC78F-51A2-40B3-AD9A-D6CEF15A6ADA}" destId="{72D91D1C-21EE-4A9F-948C-5C6AB6CB3697}" srcOrd="1" destOrd="0" presId="urn:microsoft.com/office/officeart/2005/8/layout/lProcess2"/>
    <dgm:cxn modelId="{F669DFA6-A35B-4675-B4D1-FD6FAB13EC85}" type="presParOf" srcId="{145AC78F-51A2-40B3-AD9A-D6CEF15A6ADA}" destId="{95AA64CE-49D6-450B-BF5A-77897176ECBF}" srcOrd="2" destOrd="0" presId="urn:microsoft.com/office/officeart/2005/8/layout/lProcess2"/>
    <dgm:cxn modelId="{1D5A653C-6A7A-48B5-A915-8A1DE921623B}" type="presParOf" srcId="{297DFB52-7DD4-4E4C-BE15-D7987E65BC50}" destId="{3E2D0F5B-BB2D-4984-AE88-683EB006C23C}" srcOrd="1" destOrd="0" presId="urn:microsoft.com/office/officeart/2005/8/layout/lProcess2"/>
    <dgm:cxn modelId="{00E8F595-3CB7-4E0D-9F07-2A11932423EC}" type="presParOf" srcId="{297DFB52-7DD4-4E4C-BE15-D7987E65BC50}" destId="{CABDBBD1-DDFB-4519-B402-9174EBCB558D}" srcOrd="2" destOrd="0" presId="urn:microsoft.com/office/officeart/2005/8/layout/lProcess2"/>
    <dgm:cxn modelId="{E8B6EC86-15E1-45E3-93B1-A68DE155891C}" type="presParOf" srcId="{CABDBBD1-DDFB-4519-B402-9174EBCB558D}" destId="{4C424401-2FB5-489C-A13B-72F95AD5933D}" srcOrd="0" destOrd="0" presId="urn:microsoft.com/office/officeart/2005/8/layout/lProcess2"/>
    <dgm:cxn modelId="{4CAEFF1C-CBDA-48A1-AB86-770A48ED121A}" type="presParOf" srcId="{CABDBBD1-DDFB-4519-B402-9174EBCB558D}" destId="{BC15A4EA-72E7-4D3C-8C66-95D22152E818}" srcOrd="1" destOrd="0" presId="urn:microsoft.com/office/officeart/2005/8/layout/lProcess2"/>
    <dgm:cxn modelId="{A0AB5928-F701-4D4B-BB0E-AA6B31F1B52F}" type="presParOf" srcId="{CABDBBD1-DDFB-4519-B402-9174EBCB558D}" destId="{0660B960-F9BE-4F80-9B3C-66AAE902E81D}" srcOrd="2" destOrd="0" presId="urn:microsoft.com/office/officeart/2005/8/layout/lProcess2"/>
    <dgm:cxn modelId="{3C8841A7-6804-4EFC-9C91-528782155432}" type="presParOf" srcId="{0660B960-F9BE-4F80-9B3C-66AAE902E81D}" destId="{9807D128-EBA1-4CB0-A11F-2610533DAA9F}" srcOrd="0" destOrd="0" presId="urn:microsoft.com/office/officeart/2005/8/layout/lProcess2"/>
    <dgm:cxn modelId="{FEA9A7D6-14AF-442A-93AF-9400C1DC28E6}" type="presParOf" srcId="{9807D128-EBA1-4CB0-A11F-2610533DAA9F}" destId="{0594A2A9-2575-405F-A8C0-7E47801C3B55}" srcOrd="0" destOrd="0" presId="urn:microsoft.com/office/officeart/2005/8/layout/lProcess2"/>
    <dgm:cxn modelId="{14C47FB0-65B0-4DFF-B52B-FD141E644FB4}" type="presParOf" srcId="{9807D128-EBA1-4CB0-A11F-2610533DAA9F}" destId="{CDCCA914-A57F-4E08-BCB8-983E0896F154}" srcOrd="1" destOrd="0" presId="urn:microsoft.com/office/officeart/2005/8/layout/lProcess2"/>
    <dgm:cxn modelId="{58984F21-5DCB-42FB-A7F9-1564647922D0}" type="presParOf" srcId="{9807D128-EBA1-4CB0-A11F-2610533DAA9F}" destId="{58EF947D-A653-4843-9371-2E76235F2AA3}" srcOrd="2" destOrd="0" presId="urn:microsoft.com/office/officeart/2005/8/layout/lProcess2"/>
    <dgm:cxn modelId="{AB788834-0FCF-483D-91BF-B16426EC92B4}" type="presParOf" srcId="{297DFB52-7DD4-4E4C-BE15-D7987E65BC50}" destId="{FEFE9D8A-25C0-411E-9023-C220D4BFE389}" srcOrd="3" destOrd="0" presId="urn:microsoft.com/office/officeart/2005/8/layout/lProcess2"/>
    <dgm:cxn modelId="{67F872EA-2CF9-4F37-A0FB-EA17598F915C}" type="presParOf" srcId="{297DFB52-7DD4-4E4C-BE15-D7987E65BC50}" destId="{1FADC3B7-0EC3-418E-9BD7-5DE481FE635E}" srcOrd="4" destOrd="0" presId="urn:microsoft.com/office/officeart/2005/8/layout/lProcess2"/>
    <dgm:cxn modelId="{829B27AB-54C0-447D-A563-B4A5FEED2BEB}" type="presParOf" srcId="{1FADC3B7-0EC3-418E-9BD7-5DE481FE635E}" destId="{44D00E81-27A0-4B65-BAB8-69721DCE4D5D}" srcOrd="0" destOrd="0" presId="urn:microsoft.com/office/officeart/2005/8/layout/lProcess2"/>
    <dgm:cxn modelId="{419A59D3-052F-42FB-9F5D-61874D89B657}" type="presParOf" srcId="{1FADC3B7-0EC3-418E-9BD7-5DE481FE635E}" destId="{5DB40776-1E43-41D8-8B98-36D11D867829}" srcOrd="1" destOrd="0" presId="urn:microsoft.com/office/officeart/2005/8/layout/lProcess2"/>
    <dgm:cxn modelId="{898AF1D6-8ECB-483B-B0D4-BF3F19F25A3F}" type="presParOf" srcId="{1FADC3B7-0EC3-418E-9BD7-5DE481FE635E}" destId="{D83DF03B-B721-40FA-81FB-641671ADFFF1}" srcOrd="2" destOrd="0" presId="urn:microsoft.com/office/officeart/2005/8/layout/lProcess2"/>
    <dgm:cxn modelId="{B27030F1-D1F5-4486-AEBF-1FF9A4C95882}" type="presParOf" srcId="{D83DF03B-B721-40FA-81FB-641671ADFFF1}" destId="{72A98FE7-CEBF-46CD-9D97-7584C54ED337}" srcOrd="0" destOrd="0" presId="urn:microsoft.com/office/officeart/2005/8/layout/lProcess2"/>
    <dgm:cxn modelId="{A4739A3B-3F86-49ED-B3B4-9D36BD13932E}" type="presParOf" srcId="{72A98FE7-CEBF-46CD-9D97-7584C54ED337}" destId="{38DAE72C-6C26-4405-A123-2E2138944856}" srcOrd="0" destOrd="0" presId="urn:microsoft.com/office/officeart/2005/8/layout/lProcess2"/>
    <dgm:cxn modelId="{F5887F0A-932B-431E-A5D9-CBFA17133648}" type="presParOf" srcId="{72A98FE7-CEBF-46CD-9D97-7584C54ED337}" destId="{23B85A44-63DE-4F05-A16E-F5DB43E509FE}" srcOrd="1" destOrd="0" presId="urn:microsoft.com/office/officeart/2005/8/layout/lProcess2"/>
    <dgm:cxn modelId="{D3C8F81A-FFD4-4304-BE29-6200AFA32687}" type="presParOf" srcId="{72A98FE7-CEBF-46CD-9D97-7584C54ED337}" destId="{D9BFC1BB-86B3-44E4-82BA-EE98D018AFF8}" srcOrd="2" destOrd="0" presId="urn:microsoft.com/office/officeart/2005/8/layout/lProcess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100.xml><?xml version="1.0" encoding="utf-8"?>
<dgm:dataModel xmlns:dgm="http://schemas.openxmlformats.org/drawingml/2006/diagram" xmlns:a="http://schemas.openxmlformats.org/drawingml/2006/main">
  <dgm:ptLst>
    <dgm:pt modelId="{F8AE3CA4-0AA4-4053-A7C4-456C9EC883F1}" type="doc">
      <dgm:prSet loTypeId="urn:microsoft.com/office/officeart/2005/8/layout/cycle6" loCatId="relationship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en-US"/>
        </a:p>
      </dgm:t>
    </dgm:pt>
    <dgm:pt modelId="{147CA561-9D39-43C7-8DB4-06CC978CD29A}">
      <dgm:prSet phldrT="[Text]" phldr="1"/>
      <dgm:spPr/>
      <dgm:t>
        <a:bodyPr/>
        <a:lstStyle/>
        <a:p>
          <a:endParaRPr lang="en-US" dirty="0"/>
        </a:p>
      </dgm:t>
    </dgm:pt>
    <dgm:pt modelId="{8C3A1136-5721-46BE-AC85-6964FBC30A56}" type="parTrans" cxnId="{7321CAA1-3900-439F-9616-6646FC0FFC8F}">
      <dgm:prSet/>
      <dgm:spPr/>
      <dgm:t>
        <a:bodyPr/>
        <a:lstStyle/>
        <a:p>
          <a:endParaRPr lang="en-US"/>
        </a:p>
      </dgm:t>
    </dgm:pt>
    <dgm:pt modelId="{AEBD2045-606F-4DE9-9841-A412E42AFE70}" type="sibTrans" cxnId="{7321CAA1-3900-439F-9616-6646FC0FFC8F}">
      <dgm:prSet/>
      <dgm:spPr/>
      <dgm:t>
        <a:bodyPr/>
        <a:lstStyle/>
        <a:p>
          <a:endParaRPr lang="en-US" dirty="0"/>
        </a:p>
      </dgm:t>
    </dgm:pt>
    <dgm:pt modelId="{DBC7F866-ACD5-4634-B982-6F0EB85ADE45}">
      <dgm:prSet phldrT="[Text]" phldr="1"/>
      <dgm:spPr/>
      <dgm:t>
        <a:bodyPr/>
        <a:lstStyle/>
        <a:p>
          <a:endParaRPr lang="en-US" dirty="0"/>
        </a:p>
      </dgm:t>
    </dgm:pt>
    <dgm:pt modelId="{658CDFDE-2CD1-4FF0-88DC-71D0E434763D}" type="parTrans" cxnId="{E7ED8C80-3A7D-44F3-AFF0-84D2F6EB54DC}">
      <dgm:prSet/>
      <dgm:spPr/>
      <dgm:t>
        <a:bodyPr/>
        <a:lstStyle/>
        <a:p>
          <a:endParaRPr lang="en-US"/>
        </a:p>
      </dgm:t>
    </dgm:pt>
    <dgm:pt modelId="{9D2F4C3C-52DE-487A-AF5E-17A77F010356}" type="sibTrans" cxnId="{E7ED8C80-3A7D-44F3-AFF0-84D2F6EB54DC}">
      <dgm:prSet/>
      <dgm:spPr/>
      <dgm:t>
        <a:bodyPr/>
        <a:lstStyle/>
        <a:p>
          <a:endParaRPr lang="en-US" dirty="0"/>
        </a:p>
      </dgm:t>
    </dgm:pt>
    <dgm:pt modelId="{1ED7D613-1393-4434-9F4A-B93CABC729E8}">
      <dgm:prSet phldrT="[Text]" phldr="1"/>
      <dgm:spPr/>
      <dgm:t>
        <a:bodyPr/>
        <a:lstStyle/>
        <a:p>
          <a:endParaRPr lang="en-US" dirty="0"/>
        </a:p>
      </dgm:t>
    </dgm:pt>
    <dgm:pt modelId="{DA8B7C71-39DD-421E-83B9-4B2EF668A05B}" type="parTrans" cxnId="{B06D7C13-C05B-4DAB-BF30-05CA7616E1D6}">
      <dgm:prSet/>
      <dgm:spPr/>
      <dgm:t>
        <a:bodyPr/>
        <a:lstStyle/>
        <a:p>
          <a:endParaRPr lang="en-US"/>
        </a:p>
      </dgm:t>
    </dgm:pt>
    <dgm:pt modelId="{A08CC82A-C3E4-436D-8B4F-99BFAB6C6CC6}" type="sibTrans" cxnId="{B06D7C13-C05B-4DAB-BF30-05CA7616E1D6}">
      <dgm:prSet/>
      <dgm:spPr/>
      <dgm:t>
        <a:bodyPr/>
        <a:lstStyle/>
        <a:p>
          <a:endParaRPr lang="en-US" dirty="0"/>
        </a:p>
      </dgm:t>
    </dgm:pt>
    <dgm:pt modelId="{C96975C9-5187-4D62-B99A-F34BB1C8B131}">
      <dgm:prSet phldrT="[Text]" phldr="1"/>
      <dgm:spPr/>
      <dgm:t>
        <a:bodyPr/>
        <a:lstStyle/>
        <a:p>
          <a:endParaRPr lang="en-US" dirty="0"/>
        </a:p>
      </dgm:t>
    </dgm:pt>
    <dgm:pt modelId="{E55B329A-3EA2-4CAF-A67E-4D0401A4136C}" type="parTrans" cxnId="{7F0819FB-4FED-45E9-8917-B6D6E03852A1}">
      <dgm:prSet/>
      <dgm:spPr/>
      <dgm:t>
        <a:bodyPr/>
        <a:lstStyle/>
        <a:p>
          <a:endParaRPr lang="en-US"/>
        </a:p>
      </dgm:t>
    </dgm:pt>
    <dgm:pt modelId="{3D9CD859-3A6D-490F-89E5-70B311D96DFE}" type="sibTrans" cxnId="{7F0819FB-4FED-45E9-8917-B6D6E03852A1}">
      <dgm:prSet/>
      <dgm:spPr/>
      <dgm:t>
        <a:bodyPr/>
        <a:lstStyle/>
        <a:p>
          <a:endParaRPr lang="en-US" dirty="0"/>
        </a:p>
      </dgm:t>
    </dgm:pt>
    <dgm:pt modelId="{E4A67823-71E3-48F0-831D-17DAD35F070A}">
      <dgm:prSet phldrT="[Text]" phldr="1"/>
      <dgm:spPr/>
      <dgm:t>
        <a:bodyPr/>
        <a:lstStyle/>
        <a:p>
          <a:endParaRPr lang="en-US" dirty="0"/>
        </a:p>
      </dgm:t>
    </dgm:pt>
    <dgm:pt modelId="{16D60C4F-07A4-4171-A6CB-3E6000FF6A66}" type="parTrans" cxnId="{F679F3F5-8BB2-4BCB-944F-39E08FAEF5B1}">
      <dgm:prSet/>
      <dgm:spPr/>
      <dgm:t>
        <a:bodyPr/>
        <a:lstStyle/>
        <a:p>
          <a:endParaRPr lang="en-US"/>
        </a:p>
      </dgm:t>
    </dgm:pt>
    <dgm:pt modelId="{0C511BAE-42C1-4C0A-B4B5-F8A620D8F64E}" type="sibTrans" cxnId="{F679F3F5-8BB2-4BCB-944F-39E08FAEF5B1}">
      <dgm:prSet/>
      <dgm:spPr/>
      <dgm:t>
        <a:bodyPr/>
        <a:lstStyle/>
        <a:p>
          <a:endParaRPr lang="en-US" dirty="0"/>
        </a:p>
      </dgm:t>
    </dgm:pt>
    <dgm:pt modelId="{44E9EA26-1CA3-4B00-A33B-B9B9561B5104}" type="pres">
      <dgm:prSet presAssocID="{F8AE3CA4-0AA4-4053-A7C4-456C9EC883F1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671B442-CD22-4B72-A4B0-05D632EA13E4}" type="pres">
      <dgm:prSet presAssocID="{147CA561-9D39-43C7-8DB4-06CC978CD29A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14D182-0637-4ABE-9CE6-9F4703B18997}" type="pres">
      <dgm:prSet presAssocID="{147CA561-9D39-43C7-8DB4-06CC978CD29A}" presName="spNode" presStyleCnt="0"/>
      <dgm:spPr/>
    </dgm:pt>
    <dgm:pt modelId="{8474E3D5-00E6-4739-AF3A-B5B47BBE075F}" type="pres">
      <dgm:prSet presAssocID="{AEBD2045-606F-4DE9-9841-A412E42AFE70}" presName="sibTrans" presStyleLbl="sibTrans1D1" presStyleIdx="0" presStyleCnt="5"/>
      <dgm:spPr/>
      <dgm:t>
        <a:bodyPr/>
        <a:lstStyle/>
        <a:p>
          <a:endParaRPr lang="en-US"/>
        </a:p>
      </dgm:t>
    </dgm:pt>
    <dgm:pt modelId="{29CB02EC-EC78-47DD-BC38-B27A589E274B}" type="pres">
      <dgm:prSet presAssocID="{DBC7F866-ACD5-4634-B982-6F0EB85ADE45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84B70D-FB5A-4C75-9D01-37A92EC26AEA}" type="pres">
      <dgm:prSet presAssocID="{DBC7F866-ACD5-4634-B982-6F0EB85ADE45}" presName="spNode" presStyleCnt="0"/>
      <dgm:spPr/>
    </dgm:pt>
    <dgm:pt modelId="{426197E1-7AAE-4AEA-B3AA-65888C0C648E}" type="pres">
      <dgm:prSet presAssocID="{9D2F4C3C-52DE-487A-AF5E-17A77F010356}" presName="sibTrans" presStyleLbl="sibTrans1D1" presStyleIdx="1" presStyleCnt="5"/>
      <dgm:spPr/>
      <dgm:t>
        <a:bodyPr/>
        <a:lstStyle/>
        <a:p>
          <a:endParaRPr lang="en-US"/>
        </a:p>
      </dgm:t>
    </dgm:pt>
    <dgm:pt modelId="{10E27FFF-13DA-4CAE-8B6C-AC99A1095FA0}" type="pres">
      <dgm:prSet presAssocID="{1ED7D613-1393-4434-9F4A-B93CABC729E8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CC492A-47AC-46BB-8C91-343BC435D76C}" type="pres">
      <dgm:prSet presAssocID="{1ED7D613-1393-4434-9F4A-B93CABC729E8}" presName="spNode" presStyleCnt="0"/>
      <dgm:spPr/>
    </dgm:pt>
    <dgm:pt modelId="{31FDC473-33E0-4C04-9206-7A9E5296CBAB}" type="pres">
      <dgm:prSet presAssocID="{A08CC82A-C3E4-436D-8B4F-99BFAB6C6CC6}" presName="sibTrans" presStyleLbl="sibTrans1D1" presStyleIdx="2" presStyleCnt="5"/>
      <dgm:spPr/>
      <dgm:t>
        <a:bodyPr/>
        <a:lstStyle/>
        <a:p>
          <a:endParaRPr lang="en-US"/>
        </a:p>
      </dgm:t>
    </dgm:pt>
    <dgm:pt modelId="{3B77D620-31B4-434D-8ED6-E6FE45EC5628}" type="pres">
      <dgm:prSet presAssocID="{C96975C9-5187-4D62-B99A-F34BB1C8B131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8F7388-74F7-4212-9974-084B37BB234F}" type="pres">
      <dgm:prSet presAssocID="{C96975C9-5187-4D62-B99A-F34BB1C8B131}" presName="spNode" presStyleCnt="0"/>
      <dgm:spPr/>
    </dgm:pt>
    <dgm:pt modelId="{BB586FDE-AAF4-4D8B-BAE5-095A7E92C65D}" type="pres">
      <dgm:prSet presAssocID="{3D9CD859-3A6D-490F-89E5-70B311D96DFE}" presName="sibTrans" presStyleLbl="sibTrans1D1" presStyleIdx="3" presStyleCnt="5"/>
      <dgm:spPr/>
      <dgm:t>
        <a:bodyPr/>
        <a:lstStyle/>
        <a:p>
          <a:endParaRPr lang="en-US"/>
        </a:p>
      </dgm:t>
    </dgm:pt>
    <dgm:pt modelId="{6EE19A1B-AA52-4238-95C7-90D022C51DFC}" type="pres">
      <dgm:prSet presAssocID="{E4A67823-71E3-48F0-831D-17DAD35F070A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FEF216-FB91-4403-AB94-68FF795AE964}" type="pres">
      <dgm:prSet presAssocID="{E4A67823-71E3-48F0-831D-17DAD35F070A}" presName="spNode" presStyleCnt="0"/>
      <dgm:spPr/>
    </dgm:pt>
    <dgm:pt modelId="{46D4B0D2-8D69-4FE3-A60F-FF035FF560BB}" type="pres">
      <dgm:prSet presAssocID="{0C511BAE-42C1-4C0A-B4B5-F8A620D8F64E}" presName="sibTrans" presStyleLbl="sibTrans1D1" presStyleIdx="4" presStyleCnt="5"/>
      <dgm:spPr/>
      <dgm:t>
        <a:bodyPr/>
        <a:lstStyle/>
        <a:p>
          <a:endParaRPr lang="en-US"/>
        </a:p>
      </dgm:t>
    </dgm:pt>
  </dgm:ptLst>
  <dgm:cxnLst>
    <dgm:cxn modelId="{94DFAF96-3C28-4E4E-A8B2-312C5569C3B3}" type="presOf" srcId="{0C511BAE-42C1-4C0A-B4B5-F8A620D8F64E}" destId="{46D4B0D2-8D69-4FE3-A60F-FF035FF560BB}" srcOrd="0" destOrd="0" presId="urn:microsoft.com/office/officeart/2005/8/layout/cycle6"/>
    <dgm:cxn modelId="{922449E1-D3FE-47ED-87F0-A0023F12DF17}" type="presOf" srcId="{C96975C9-5187-4D62-B99A-F34BB1C8B131}" destId="{3B77D620-31B4-434D-8ED6-E6FE45EC5628}" srcOrd="0" destOrd="0" presId="urn:microsoft.com/office/officeart/2005/8/layout/cycle6"/>
    <dgm:cxn modelId="{23F45AB4-79C3-4E6A-989C-4C5534A1BADD}" type="presOf" srcId="{F8AE3CA4-0AA4-4053-A7C4-456C9EC883F1}" destId="{44E9EA26-1CA3-4B00-A33B-B9B9561B5104}" srcOrd="0" destOrd="0" presId="urn:microsoft.com/office/officeart/2005/8/layout/cycle6"/>
    <dgm:cxn modelId="{2D731034-E9BE-4951-837A-B0D2A7809CFC}" type="presOf" srcId="{E4A67823-71E3-48F0-831D-17DAD35F070A}" destId="{6EE19A1B-AA52-4238-95C7-90D022C51DFC}" srcOrd="0" destOrd="0" presId="urn:microsoft.com/office/officeart/2005/8/layout/cycle6"/>
    <dgm:cxn modelId="{B06D7C13-C05B-4DAB-BF30-05CA7616E1D6}" srcId="{F8AE3CA4-0AA4-4053-A7C4-456C9EC883F1}" destId="{1ED7D613-1393-4434-9F4A-B93CABC729E8}" srcOrd="2" destOrd="0" parTransId="{DA8B7C71-39DD-421E-83B9-4B2EF668A05B}" sibTransId="{A08CC82A-C3E4-436D-8B4F-99BFAB6C6CC6}"/>
    <dgm:cxn modelId="{7F0819FB-4FED-45E9-8917-B6D6E03852A1}" srcId="{F8AE3CA4-0AA4-4053-A7C4-456C9EC883F1}" destId="{C96975C9-5187-4D62-B99A-F34BB1C8B131}" srcOrd="3" destOrd="0" parTransId="{E55B329A-3EA2-4CAF-A67E-4D0401A4136C}" sibTransId="{3D9CD859-3A6D-490F-89E5-70B311D96DFE}"/>
    <dgm:cxn modelId="{F679F3F5-8BB2-4BCB-944F-39E08FAEF5B1}" srcId="{F8AE3CA4-0AA4-4053-A7C4-456C9EC883F1}" destId="{E4A67823-71E3-48F0-831D-17DAD35F070A}" srcOrd="4" destOrd="0" parTransId="{16D60C4F-07A4-4171-A6CB-3E6000FF6A66}" sibTransId="{0C511BAE-42C1-4C0A-B4B5-F8A620D8F64E}"/>
    <dgm:cxn modelId="{3DD0E659-2B11-4E3A-8CCB-726AF8F99418}" type="presOf" srcId="{147CA561-9D39-43C7-8DB4-06CC978CD29A}" destId="{A671B442-CD22-4B72-A4B0-05D632EA13E4}" srcOrd="0" destOrd="0" presId="urn:microsoft.com/office/officeart/2005/8/layout/cycle6"/>
    <dgm:cxn modelId="{E7ED8C80-3A7D-44F3-AFF0-84D2F6EB54DC}" srcId="{F8AE3CA4-0AA4-4053-A7C4-456C9EC883F1}" destId="{DBC7F866-ACD5-4634-B982-6F0EB85ADE45}" srcOrd="1" destOrd="0" parTransId="{658CDFDE-2CD1-4FF0-88DC-71D0E434763D}" sibTransId="{9D2F4C3C-52DE-487A-AF5E-17A77F010356}"/>
    <dgm:cxn modelId="{3B3B7AEE-DE42-403C-B327-D67D975A3F20}" type="presOf" srcId="{9D2F4C3C-52DE-487A-AF5E-17A77F010356}" destId="{426197E1-7AAE-4AEA-B3AA-65888C0C648E}" srcOrd="0" destOrd="0" presId="urn:microsoft.com/office/officeart/2005/8/layout/cycle6"/>
    <dgm:cxn modelId="{7321CAA1-3900-439F-9616-6646FC0FFC8F}" srcId="{F8AE3CA4-0AA4-4053-A7C4-456C9EC883F1}" destId="{147CA561-9D39-43C7-8DB4-06CC978CD29A}" srcOrd="0" destOrd="0" parTransId="{8C3A1136-5721-46BE-AC85-6964FBC30A56}" sibTransId="{AEBD2045-606F-4DE9-9841-A412E42AFE70}"/>
    <dgm:cxn modelId="{F0B19B15-F596-4A73-898C-E919BF796AD1}" type="presOf" srcId="{1ED7D613-1393-4434-9F4A-B93CABC729E8}" destId="{10E27FFF-13DA-4CAE-8B6C-AC99A1095FA0}" srcOrd="0" destOrd="0" presId="urn:microsoft.com/office/officeart/2005/8/layout/cycle6"/>
    <dgm:cxn modelId="{7FFD14D8-D973-47AA-B2FA-7DB1AD686681}" type="presOf" srcId="{DBC7F866-ACD5-4634-B982-6F0EB85ADE45}" destId="{29CB02EC-EC78-47DD-BC38-B27A589E274B}" srcOrd="0" destOrd="0" presId="urn:microsoft.com/office/officeart/2005/8/layout/cycle6"/>
    <dgm:cxn modelId="{339C1DB2-F77B-4766-8CC9-4CF3B2C20570}" type="presOf" srcId="{A08CC82A-C3E4-436D-8B4F-99BFAB6C6CC6}" destId="{31FDC473-33E0-4C04-9206-7A9E5296CBAB}" srcOrd="0" destOrd="0" presId="urn:microsoft.com/office/officeart/2005/8/layout/cycle6"/>
    <dgm:cxn modelId="{70F022B7-CBDB-4846-9BF9-B24F1A876B6D}" type="presOf" srcId="{AEBD2045-606F-4DE9-9841-A412E42AFE70}" destId="{8474E3D5-00E6-4739-AF3A-B5B47BBE075F}" srcOrd="0" destOrd="0" presId="urn:microsoft.com/office/officeart/2005/8/layout/cycle6"/>
    <dgm:cxn modelId="{37DA3AE8-7BD5-4F01-B0CF-ED63415E36B8}" type="presOf" srcId="{3D9CD859-3A6D-490F-89E5-70B311D96DFE}" destId="{BB586FDE-AAF4-4D8B-BAE5-095A7E92C65D}" srcOrd="0" destOrd="0" presId="urn:microsoft.com/office/officeart/2005/8/layout/cycle6"/>
    <dgm:cxn modelId="{E0F8A098-480E-46B5-B0B9-668B789F1BCC}" type="presParOf" srcId="{44E9EA26-1CA3-4B00-A33B-B9B9561B5104}" destId="{A671B442-CD22-4B72-A4B0-05D632EA13E4}" srcOrd="0" destOrd="0" presId="urn:microsoft.com/office/officeart/2005/8/layout/cycle6"/>
    <dgm:cxn modelId="{27910331-2064-4D0E-BE26-CB523C128A0B}" type="presParOf" srcId="{44E9EA26-1CA3-4B00-A33B-B9B9561B5104}" destId="{2B14D182-0637-4ABE-9CE6-9F4703B18997}" srcOrd="1" destOrd="0" presId="urn:microsoft.com/office/officeart/2005/8/layout/cycle6"/>
    <dgm:cxn modelId="{7C6CD817-6F8A-4B3D-A44F-ECF7F96E6238}" type="presParOf" srcId="{44E9EA26-1CA3-4B00-A33B-B9B9561B5104}" destId="{8474E3D5-00E6-4739-AF3A-B5B47BBE075F}" srcOrd="2" destOrd="0" presId="urn:microsoft.com/office/officeart/2005/8/layout/cycle6"/>
    <dgm:cxn modelId="{C0C131D1-AF30-4748-A9BE-77E0E33DB073}" type="presParOf" srcId="{44E9EA26-1CA3-4B00-A33B-B9B9561B5104}" destId="{29CB02EC-EC78-47DD-BC38-B27A589E274B}" srcOrd="3" destOrd="0" presId="urn:microsoft.com/office/officeart/2005/8/layout/cycle6"/>
    <dgm:cxn modelId="{E3FC4948-E14D-4182-BE41-BFEDCE503FFD}" type="presParOf" srcId="{44E9EA26-1CA3-4B00-A33B-B9B9561B5104}" destId="{6684B70D-FB5A-4C75-9D01-37A92EC26AEA}" srcOrd="4" destOrd="0" presId="urn:microsoft.com/office/officeart/2005/8/layout/cycle6"/>
    <dgm:cxn modelId="{A358276C-9B24-4FFD-841F-8606D4A2965A}" type="presParOf" srcId="{44E9EA26-1CA3-4B00-A33B-B9B9561B5104}" destId="{426197E1-7AAE-4AEA-B3AA-65888C0C648E}" srcOrd="5" destOrd="0" presId="urn:microsoft.com/office/officeart/2005/8/layout/cycle6"/>
    <dgm:cxn modelId="{4F08E5AB-8D0F-4E89-B4F5-ABEC15A3C483}" type="presParOf" srcId="{44E9EA26-1CA3-4B00-A33B-B9B9561B5104}" destId="{10E27FFF-13DA-4CAE-8B6C-AC99A1095FA0}" srcOrd="6" destOrd="0" presId="urn:microsoft.com/office/officeart/2005/8/layout/cycle6"/>
    <dgm:cxn modelId="{7A8E106C-D6B7-4548-A22A-7CCCD366C432}" type="presParOf" srcId="{44E9EA26-1CA3-4B00-A33B-B9B9561B5104}" destId="{2DCC492A-47AC-46BB-8C91-343BC435D76C}" srcOrd="7" destOrd="0" presId="urn:microsoft.com/office/officeart/2005/8/layout/cycle6"/>
    <dgm:cxn modelId="{9A5A5DD4-2E5F-4BDE-A745-3974AE4E0C35}" type="presParOf" srcId="{44E9EA26-1CA3-4B00-A33B-B9B9561B5104}" destId="{31FDC473-33E0-4C04-9206-7A9E5296CBAB}" srcOrd="8" destOrd="0" presId="urn:microsoft.com/office/officeart/2005/8/layout/cycle6"/>
    <dgm:cxn modelId="{2A751CEC-43DB-4F76-92E5-EFD399D34F13}" type="presParOf" srcId="{44E9EA26-1CA3-4B00-A33B-B9B9561B5104}" destId="{3B77D620-31B4-434D-8ED6-E6FE45EC5628}" srcOrd="9" destOrd="0" presId="urn:microsoft.com/office/officeart/2005/8/layout/cycle6"/>
    <dgm:cxn modelId="{A121FBA0-211B-4377-8032-A43BF26B0E01}" type="presParOf" srcId="{44E9EA26-1CA3-4B00-A33B-B9B9561B5104}" destId="{4F8F7388-74F7-4212-9974-084B37BB234F}" srcOrd="10" destOrd="0" presId="urn:microsoft.com/office/officeart/2005/8/layout/cycle6"/>
    <dgm:cxn modelId="{D9EE7951-3AA0-4C2F-A3D7-327CF477C4FC}" type="presParOf" srcId="{44E9EA26-1CA3-4B00-A33B-B9B9561B5104}" destId="{BB586FDE-AAF4-4D8B-BAE5-095A7E92C65D}" srcOrd="11" destOrd="0" presId="urn:microsoft.com/office/officeart/2005/8/layout/cycle6"/>
    <dgm:cxn modelId="{096AE08F-F1AE-4E60-91A3-02B601CC8119}" type="presParOf" srcId="{44E9EA26-1CA3-4B00-A33B-B9B9561B5104}" destId="{6EE19A1B-AA52-4238-95C7-90D022C51DFC}" srcOrd="12" destOrd="0" presId="urn:microsoft.com/office/officeart/2005/8/layout/cycle6"/>
    <dgm:cxn modelId="{DF7B32F0-A8FB-4FA6-901A-58EEB1483EF2}" type="presParOf" srcId="{44E9EA26-1CA3-4B00-A33B-B9B9561B5104}" destId="{85FEF216-FB91-4403-AB94-68FF795AE964}" srcOrd="13" destOrd="0" presId="urn:microsoft.com/office/officeart/2005/8/layout/cycle6"/>
    <dgm:cxn modelId="{654DFFBA-C079-4814-B84A-A085E9E712DA}" type="presParOf" srcId="{44E9EA26-1CA3-4B00-A33B-B9B9561B5104}" destId="{46D4B0D2-8D69-4FE3-A60F-FF035FF560BB}" srcOrd="14" destOrd="0" presId="urn:microsoft.com/office/officeart/2005/8/layout/cycle6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101.xml><?xml version="1.0" encoding="utf-8"?>
<dgm:dataModel xmlns:dgm="http://schemas.openxmlformats.org/drawingml/2006/diagram" xmlns:a="http://schemas.openxmlformats.org/drawingml/2006/main">
  <dgm:ptLst>
    <dgm:pt modelId="{B757B726-550A-4706-A72A-BE71D1CA490C}" type="doc">
      <dgm:prSet loTypeId="urn:microsoft.com/office/officeart/2005/8/layout/target1" loCatId="relationship" qsTypeId="urn:microsoft.com/office/officeart/2005/8/quickstyle/simple1" qsCatId="simple" csTypeId="urn:microsoft.com/office/officeart/2005/8/colors/accent1_2" csCatId="accent1" phldr="0"/>
      <dgm:spPr/>
    </dgm:pt>
    <dgm:pt modelId="{C8A01B09-C5F1-4133-AF77-3B462EAA0CEC}">
      <dgm:prSet phldrT="[Text]" phldr="1"/>
      <dgm:spPr/>
      <dgm:t>
        <a:bodyPr/>
        <a:lstStyle/>
        <a:p>
          <a:endParaRPr lang="en-US" dirty="0"/>
        </a:p>
      </dgm:t>
    </dgm:pt>
    <dgm:pt modelId="{10B136DE-5CB0-449B-9C41-62DB5B6072AF}" type="parTrans" cxnId="{07E2E9C2-7437-4FDC-97BD-DBD47C1DFA39}">
      <dgm:prSet/>
      <dgm:spPr/>
      <dgm:t>
        <a:bodyPr/>
        <a:lstStyle/>
        <a:p>
          <a:endParaRPr lang="en-US"/>
        </a:p>
      </dgm:t>
    </dgm:pt>
    <dgm:pt modelId="{58D150F0-DB09-4FC0-9054-74B0DE8AB935}" type="sibTrans" cxnId="{07E2E9C2-7437-4FDC-97BD-DBD47C1DFA39}">
      <dgm:prSet/>
      <dgm:spPr/>
      <dgm:t>
        <a:bodyPr/>
        <a:lstStyle/>
        <a:p>
          <a:endParaRPr lang="en-US"/>
        </a:p>
      </dgm:t>
    </dgm:pt>
    <dgm:pt modelId="{328F3E48-30F2-4A24-B1F6-6525798B3649}">
      <dgm:prSet phldrT="[Text]" phldr="1"/>
      <dgm:spPr/>
      <dgm:t>
        <a:bodyPr/>
        <a:lstStyle/>
        <a:p>
          <a:endParaRPr lang="en-US" dirty="0"/>
        </a:p>
      </dgm:t>
    </dgm:pt>
    <dgm:pt modelId="{C766E24C-639F-4F9E-B3DE-627787E9A3CC}" type="parTrans" cxnId="{08CE0D6A-A349-4FF8-9454-9D1C4C56281F}">
      <dgm:prSet/>
      <dgm:spPr/>
      <dgm:t>
        <a:bodyPr/>
        <a:lstStyle/>
        <a:p>
          <a:endParaRPr lang="en-US"/>
        </a:p>
      </dgm:t>
    </dgm:pt>
    <dgm:pt modelId="{3E68A858-CB73-4E81-B74B-B236CB676E94}" type="sibTrans" cxnId="{08CE0D6A-A349-4FF8-9454-9D1C4C56281F}">
      <dgm:prSet/>
      <dgm:spPr/>
      <dgm:t>
        <a:bodyPr/>
        <a:lstStyle/>
        <a:p>
          <a:endParaRPr lang="en-US"/>
        </a:p>
      </dgm:t>
    </dgm:pt>
    <dgm:pt modelId="{AB77DCE2-07D0-442E-BDB5-5211DE26FDBF}">
      <dgm:prSet phldrT="[Text]" phldr="1"/>
      <dgm:spPr/>
      <dgm:t>
        <a:bodyPr/>
        <a:lstStyle/>
        <a:p>
          <a:endParaRPr lang="en-US" dirty="0"/>
        </a:p>
      </dgm:t>
    </dgm:pt>
    <dgm:pt modelId="{8E897046-4B84-47A2-B1CF-7C723CBBF3E0}" type="parTrans" cxnId="{2C6D5E56-B24C-47C5-9453-E28F8D7ACC81}">
      <dgm:prSet/>
      <dgm:spPr/>
      <dgm:t>
        <a:bodyPr/>
        <a:lstStyle/>
        <a:p>
          <a:endParaRPr lang="en-US"/>
        </a:p>
      </dgm:t>
    </dgm:pt>
    <dgm:pt modelId="{CCE4444F-3704-451B-8094-5E0C673AA7FC}" type="sibTrans" cxnId="{2C6D5E56-B24C-47C5-9453-E28F8D7ACC81}">
      <dgm:prSet/>
      <dgm:spPr/>
      <dgm:t>
        <a:bodyPr/>
        <a:lstStyle/>
        <a:p>
          <a:endParaRPr lang="en-US"/>
        </a:p>
      </dgm:t>
    </dgm:pt>
    <dgm:pt modelId="{D5D46CE8-E5E4-4CF8-BA1F-8EAEA86CB058}" type="pres">
      <dgm:prSet presAssocID="{B757B726-550A-4706-A72A-BE71D1CA490C}" presName="composite" presStyleCnt="0">
        <dgm:presLayoutVars>
          <dgm:chMax val="5"/>
          <dgm:dir/>
          <dgm:resizeHandles val="exact"/>
        </dgm:presLayoutVars>
      </dgm:prSet>
      <dgm:spPr/>
    </dgm:pt>
    <dgm:pt modelId="{407D3DCB-4B84-49EF-9F45-EFC809369B57}" type="pres">
      <dgm:prSet presAssocID="{C8A01B09-C5F1-4133-AF77-3B462EAA0CEC}" presName="circle1" presStyleLbl="lnNode1" presStyleIdx="0" presStyleCnt="3"/>
      <dgm:spPr/>
    </dgm:pt>
    <dgm:pt modelId="{7D5FECBC-C843-44D4-B559-19B4D1898AFE}" type="pres">
      <dgm:prSet presAssocID="{C8A01B09-C5F1-4133-AF77-3B462EAA0CEC}" presName="text1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4E1BF2-22AA-49FF-9BA2-413BA6457EDA}" type="pres">
      <dgm:prSet presAssocID="{C8A01B09-C5F1-4133-AF77-3B462EAA0CEC}" presName="line1" presStyleLbl="callout" presStyleIdx="0" presStyleCnt="6"/>
      <dgm:spPr/>
    </dgm:pt>
    <dgm:pt modelId="{E8163FC4-3193-47BF-A3F1-6EDE79AE9604}" type="pres">
      <dgm:prSet presAssocID="{C8A01B09-C5F1-4133-AF77-3B462EAA0CEC}" presName="d1" presStyleLbl="callout" presStyleIdx="1" presStyleCnt="6"/>
      <dgm:spPr/>
    </dgm:pt>
    <dgm:pt modelId="{89C1E7D4-9190-4053-B03E-0503C5C6EE34}" type="pres">
      <dgm:prSet presAssocID="{328F3E48-30F2-4A24-B1F6-6525798B3649}" presName="circle2" presStyleLbl="lnNode1" presStyleIdx="1" presStyleCnt="3"/>
      <dgm:spPr/>
    </dgm:pt>
    <dgm:pt modelId="{9F4FFD1D-0F79-42A8-9677-5EF9C4825B85}" type="pres">
      <dgm:prSet presAssocID="{328F3E48-30F2-4A24-B1F6-6525798B3649}" presName="text2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B4ACA5-D5D5-440E-8FFF-ED0388761E17}" type="pres">
      <dgm:prSet presAssocID="{328F3E48-30F2-4A24-B1F6-6525798B3649}" presName="line2" presStyleLbl="callout" presStyleIdx="2" presStyleCnt="6"/>
      <dgm:spPr/>
    </dgm:pt>
    <dgm:pt modelId="{BDB6902D-4770-4790-85A2-975E1E2670BA}" type="pres">
      <dgm:prSet presAssocID="{328F3E48-30F2-4A24-B1F6-6525798B3649}" presName="d2" presStyleLbl="callout" presStyleIdx="3" presStyleCnt="6"/>
      <dgm:spPr/>
    </dgm:pt>
    <dgm:pt modelId="{BA988586-6F1A-429D-996F-66941363314A}" type="pres">
      <dgm:prSet presAssocID="{AB77DCE2-07D0-442E-BDB5-5211DE26FDBF}" presName="circle3" presStyleLbl="lnNode1" presStyleIdx="2" presStyleCnt="3"/>
      <dgm:spPr/>
    </dgm:pt>
    <dgm:pt modelId="{1D9CBF37-22DF-4241-9138-D091044D3F0D}" type="pres">
      <dgm:prSet presAssocID="{AB77DCE2-07D0-442E-BDB5-5211DE26FDBF}" presName="text3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D66C2D-99C6-4DE9-BB2B-59319D2FB95D}" type="pres">
      <dgm:prSet presAssocID="{AB77DCE2-07D0-442E-BDB5-5211DE26FDBF}" presName="line3" presStyleLbl="callout" presStyleIdx="4" presStyleCnt="6"/>
      <dgm:spPr/>
    </dgm:pt>
    <dgm:pt modelId="{304C1778-DF91-4DD3-86A4-78AA5103BE35}" type="pres">
      <dgm:prSet presAssocID="{AB77DCE2-07D0-442E-BDB5-5211DE26FDBF}" presName="d3" presStyleLbl="callout" presStyleIdx="5" presStyleCnt="6"/>
      <dgm:spPr/>
    </dgm:pt>
  </dgm:ptLst>
  <dgm:cxnLst>
    <dgm:cxn modelId="{3E7548D0-5BDA-440B-98A5-51E2D15DA2FC}" type="presOf" srcId="{B757B726-550A-4706-A72A-BE71D1CA490C}" destId="{D5D46CE8-E5E4-4CF8-BA1F-8EAEA86CB058}" srcOrd="0" destOrd="0" presId="urn:microsoft.com/office/officeart/2005/8/layout/target1"/>
    <dgm:cxn modelId="{A11AD953-2818-4C9F-9463-CEE807C6DC1A}" type="presOf" srcId="{328F3E48-30F2-4A24-B1F6-6525798B3649}" destId="{9F4FFD1D-0F79-42A8-9677-5EF9C4825B85}" srcOrd="0" destOrd="0" presId="urn:microsoft.com/office/officeart/2005/8/layout/target1"/>
    <dgm:cxn modelId="{AFCC0560-8902-47E8-9978-1F4A1F1176C2}" type="presOf" srcId="{C8A01B09-C5F1-4133-AF77-3B462EAA0CEC}" destId="{7D5FECBC-C843-44D4-B559-19B4D1898AFE}" srcOrd="0" destOrd="0" presId="urn:microsoft.com/office/officeart/2005/8/layout/target1"/>
    <dgm:cxn modelId="{2C6D5E56-B24C-47C5-9453-E28F8D7ACC81}" srcId="{B757B726-550A-4706-A72A-BE71D1CA490C}" destId="{AB77DCE2-07D0-442E-BDB5-5211DE26FDBF}" srcOrd="2" destOrd="0" parTransId="{8E897046-4B84-47A2-B1CF-7C723CBBF3E0}" sibTransId="{CCE4444F-3704-451B-8094-5E0C673AA7FC}"/>
    <dgm:cxn modelId="{08CE0D6A-A349-4FF8-9454-9D1C4C56281F}" srcId="{B757B726-550A-4706-A72A-BE71D1CA490C}" destId="{328F3E48-30F2-4A24-B1F6-6525798B3649}" srcOrd="1" destOrd="0" parTransId="{C766E24C-639F-4F9E-B3DE-627787E9A3CC}" sibTransId="{3E68A858-CB73-4E81-B74B-B236CB676E94}"/>
    <dgm:cxn modelId="{6A814C51-6E9C-4330-A73A-5A3ED1054919}" type="presOf" srcId="{AB77DCE2-07D0-442E-BDB5-5211DE26FDBF}" destId="{1D9CBF37-22DF-4241-9138-D091044D3F0D}" srcOrd="0" destOrd="0" presId="urn:microsoft.com/office/officeart/2005/8/layout/target1"/>
    <dgm:cxn modelId="{07E2E9C2-7437-4FDC-97BD-DBD47C1DFA39}" srcId="{B757B726-550A-4706-A72A-BE71D1CA490C}" destId="{C8A01B09-C5F1-4133-AF77-3B462EAA0CEC}" srcOrd="0" destOrd="0" parTransId="{10B136DE-5CB0-449B-9C41-62DB5B6072AF}" sibTransId="{58D150F0-DB09-4FC0-9054-74B0DE8AB935}"/>
    <dgm:cxn modelId="{1925997C-B994-4373-AAE2-BFC438EFA3C2}" type="presParOf" srcId="{D5D46CE8-E5E4-4CF8-BA1F-8EAEA86CB058}" destId="{407D3DCB-4B84-49EF-9F45-EFC809369B57}" srcOrd="0" destOrd="0" presId="urn:microsoft.com/office/officeart/2005/8/layout/target1"/>
    <dgm:cxn modelId="{7B3E5B4B-8E0B-4A21-94D6-648DBC175F28}" type="presParOf" srcId="{D5D46CE8-E5E4-4CF8-BA1F-8EAEA86CB058}" destId="{7D5FECBC-C843-44D4-B559-19B4D1898AFE}" srcOrd="1" destOrd="0" presId="urn:microsoft.com/office/officeart/2005/8/layout/target1"/>
    <dgm:cxn modelId="{E54C47CA-5C40-4B3E-BBE1-D231DFD2F6D7}" type="presParOf" srcId="{D5D46CE8-E5E4-4CF8-BA1F-8EAEA86CB058}" destId="{DE4E1BF2-22AA-49FF-9BA2-413BA6457EDA}" srcOrd="2" destOrd="0" presId="urn:microsoft.com/office/officeart/2005/8/layout/target1"/>
    <dgm:cxn modelId="{DDD55BAD-26A4-4528-A90B-B1ACFC57592C}" type="presParOf" srcId="{D5D46CE8-E5E4-4CF8-BA1F-8EAEA86CB058}" destId="{E8163FC4-3193-47BF-A3F1-6EDE79AE9604}" srcOrd="3" destOrd="0" presId="urn:microsoft.com/office/officeart/2005/8/layout/target1"/>
    <dgm:cxn modelId="{C6B8A42A-0D7C-4E63-8070-012B036F4FD0}" type="presParOf" srcId="{D5D46CE8-E5E4-4CF8-BA1F-8EAEA86CB058}" destId="{89C1E7D4-9190-4053-B03E-0503C5C6EE34}" srcOrd="4" destOrd="0" presId="urn:microsoft.com/office/officeart/2005/8/layout/target1"/>
    <dgm:cxn modelId="{C49F9B7C-2D1A-4774-869C-664B6FFD17F1}" type="presParOf" srcId="{D5D46CE8-E5E4-4CF8-BA1F-8EAEA86CB058}" destId="{9F4FFD1D-0F79-42A8-9677-5EF9C4825B85}" srcOrd="5" destOrd="0" presId="urn:microsoft.com/office/officeart/2005/8/layout/target1"/>
    <dgm:cxn modelId="{29596FE8-8956-4335-A70D-8B93EB41A973}" type="presParOf" srcId="{D5D46CE8-E5E4-4CF8-BA1F-8EAEA86CB058}" destId="{B5B4ACA5-D5D5-440E-8FFF-ED0388761E17}" srcOrd="6" destOrd="0" presId="urn:microsoft.com/office/officeart/2005/8/layout/target1"/>
    <dgm:cxn modelId="{21604F46-895D-4649-852F-A94C570C6E0B}" type="presParOf" srcId="{D5D46CE8-E5E4-4CF8-BA1F-8EAEA86CB058}" destId="{BDB6902D-4770-4790-85A2-975E1E2670BA}" srcOrd="7" destOrd="0" presId="urn:microsoft.com/office/officeart/2005/8/layout/target1"/>
    <dgm:cxn modelId="{9D3A0C5F-D396-4A4B-829D-FE2C1ED0529C}" type="presParOf" srcId="{D5D46CE8-E5E4-4CF8-BA1F-8EAEA86CB058}" destId="{BA988586-6F1A-429D-996F-66941363314A}" srcOrd="8" destOrd="0" presId="urn:microsoft.com/office/officeart/2005/8/layout/target1"/>
    <dgm:cxn modelId="{3F09466F-55B1-42E5-9283-6CD949FFEBAE}" type="presParOf" srcId="{D5D46CE8-E5E4-4CF8-BA1F-8EAEA86CB058}" destId="{1D9CBF37-22DF-4241-9138-D091044D3F0D}" srcOrd="9" destOrd="0" presId="urn:microsoft.com/office/officeart/2005/8/layout/target1"/>
    <dgm:cxn modelId="{EF691244-50B7-4696-869C-8EF4D110318F}" type="presParOf" srcId="{D5D46CE8-E5E4-4CF8-BA1F-8EAEA86CB058}" destId="{65D66C2D-99C6-4DE9-BB2B-59319D2FB95D}" srcOrd="10" destOrd="0" presId="urn:microsoft.com/office/officeart/2005/8/layout/target1"/>
    <dgm:cxn modelId="{EDB3E9AB-CD66-4BB7-BEED-66467BD1CFE5}" type="presParOf" srcId="{D5D46CE8-E5E4-4CF8-BA1F-8EAEA86CB058}" destId="{304C1778-DF91-4DD3-86A4-78AA5103BE35}" srcOrd="11" destOrd="0" presId="urn:microsoft.com/office/officeart/2005/8/layout/target1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102.xml><?xml version="1.0" encoding="utf-8"?>
<dgm:dataModel xmlns:dgm="http://schemas.openxmlformats.org/drawingml/2006/diagram" xmlns:a="http://schemas.openxmlformats.org/drawingml/2006/main">
  <dgm:ptLst>
    <dgm:pt modelId="{981B8260-7667-4204-B7A6-FF6D1D32634D}" type="doc">
      <dgm:prSet loTypeId="urn:microsoft.com/office/officeart/2005/8/layout/cycle4" loCatId="relationship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en-US"/>
        </a:p>
      </dgm:t>
    </dgm:pt>
    <dgm:pt modelId="{9EE122DB-80F1-4BBA-8673-3CBF69960966}">
      <dgm:prSet phldrT="[Text]" phldr="1"/>
      <dgm:spPr/>
      <dgm:t>
        <a:bodyPr/>
        <a:lstStyle/>
        <a:p>
          <a:endParaRPr lang="en-US" dirty="0"/>
        </a:p>
      </dgm:t>
    </dgm:pt>
    <dgm:pt modelId="{63835919-4EF6-4131-94CC-E1456535C73A}" type="parTrans" cxnId="{A9D6E668-4B00-48CF-B4B3-07098C3296EC}">
      <dgm:prSet/>
      <dgm:spPr/>
      <dgm:t>
        <a:bodyPr/>
        <a:lstStyle/>
        <a:p>
          <a:endParaRPr lang="en-US"/>
        </a:p>
      </dgm:t>
    </dgm:pt>
    <dgm:pt modelId="{BE36BBE5-A4A5-41B3-BCEC-26AA7C353A91}" type="sibTrans" cxnId="{A9D6E668-4B00-48CF-B4B3-07098C3296EC}">
      <dgm:prSet/>
      <dgm:spPr/>
      <dgm:t>
        <a:bodyPr/>
        <a:lstStyle/>
        <a:p>
          <a:endParaRPr lang="en-US"/>
        </a:p>
      </dgm:t>
    </dgm:pt>
    <dgm:pt modelId="{D80C66DA-E0AF-47B0-9CDC-45FE942952F4}">
      <dgm:prSet phldrT="[Text]" phldr="1"/>
      <dgm:spPr/>
      <dgm:t>
        <a:bodyPr/>
        <a:lstStyle/>
        <a:p>
          <a:endParaRPr lang="en-US" dirty="0"/>
        </a:p>
      </dgm:t>
    </dgm:pt>
    <dgm:pt modelId="{616D14EC-E9E4-4FCC-B848-FAC6E5EAA95B}" type="parTrans" cxnId="{441C5923-6E5D-4262-A02B-AFFF5722AB9D}">
      <dgm:prSet/>
      <dgm:spPr/>
      <dgm:t>
        <a:bodyPr/>
        <a:lstStyle/>
        <a:p>
          <a:endParaRPr lang="en-US"/>
        </a:p>
      </dgm:t>
    </dgm:pt>
    <dgm:pt modelId="{85F5F195-CC7E-4B4F-90DE-E5C2F92292C6}" type="sibTrans" cxnId="{441C5923-6E5D-4262-A02B-AFFF5722AB9D}">
      <dgm:prSet/>
      <dgm:spPr/>
      <dgm:t>
        <a:bodyPr/>
        <a:lstStyle/>
        <a:p>
          <a:endParaRPr lang="en-US"/>
        </a:p>
      </dgm:t>
    </dgm:pt>
    <dgm:pt modelId="{CD388F0C-9E04-4F74-8E1E-43F2F98C8DAB}">
      <dgm:prSet phldrT="[Text]" phldr="1"/>
      <dgm:spPr/>
      <dgm:t>
        <a:bodyPr/>
        <a:lstStyle/>
        <a:p>
          <a:endParaRPr lang="en-US" dirty="0"/>
        </a:p>
      </dgm:t>
    </dgm:pt>
    <dgm:pt modelId="{AEA6056C-03AC-4BCB-9176-2EC3F579E565}" type="parTrans" cxnId="{253BB849-A4A9-4ECB-A50A-03BCA744FF3C}">
      <dgm:prSet/>
      <dgm:spPr/>
      <dgm:t>
        <a:bodyPr/>
        <a:lstStyle/>
        <a:p>
          <a:endParaRPr lang="en-US"/>
        </a:p>
      </dgm:t>
    </dgm:pt>
    <dgm:pt modelId="{45E24BF7-85E0-4C78-917E-28111CAE2C0E}" type="sibTrans" cxnId="{253BB849-A4A9-4ECB-A50A-03BCA744FF3C}">
      <dgm:prSet/>
      <dgm:spPr/>
      <dgm:t>
        <a:bodyPr/>
        <a:lstStyle/>
        <a:p>
          <a:endParaRPr lang="en-US"/>
        </a:p>
      </dgm:t>
    </dgm:pt>
    <dgm:pt modelId="{9D7DCB48-FE75-42D1-90F5-98B2F61F1246}">
      <dgm:prSet phldrT="[Text]" phldr="1"/>
      <dgm:spPr/>
      <dgm:t>
        <a:bodyPr/>
        <a:lstStyle/>
        <a:p>
          <a:endParaRPr lang="en-US" dirty="0"/>
        </a:p>
      </dgm:t>
    </dgm:pt>
    <dgm:pt modelId="{1F8A880C-31D9-4367-BB74-16FBD777A640}" type="parTrans" cxnId="{BD878E6B-561C-47E3-BB86-FB731BB9DAF5}">
      <dgm:prSet/>
      <dgm:spPr/>
      <dgm:t>
        <a:bodyPr/>
        <a:lstStyle/>
        <a:p>
          <a:endParaRPr lang="en-US"/>
        </a:p>
      </dgm:t>
    </dgm:pt>
    <dgm:pt modelId="{1867D9E4-973D-4A1F-88C9-630BB76BB960}" type="sibTrans" cxnId="{BD878E6B-561C-47E3-BB86-FB731BB9DAF5}">
      <dgm:prSet/>
      <dgm:spPr/>
      <dgm:t>
        <a:bodyPr/>
        <a:lstStyle/>
        <a:p>
          <a:endParaRPr lang="en-US"/>
        </a:p>
      </dgm:t>
    </dgm:pt>
    <dgm:pt modelId="{74347E3B-DA69-4587-B166-889DB0061C77}">
      <dgm:prSet phldrT="[Text]" phldr="1"/>
      <dgm:spPr/>
      <dgm:t>
        <a:bodyPr/>
        <a:lstStyle/>
        <a:p>
          <a:endParaRPr lang="en-US" dirty="0"/>
        </a:p>
      </dgm:t>
    </dgm:pt>
    <dgm:pt modelId="{13707802-8EA7-43B8-8721-4BE98EECD803}" type="parTrans" cxnId="{9C29E6CC-E7FB-4FC3-94ED-E440FD107EE4}">
      <dgm:prSet/>
      <dgm:spPr/>
      <dgm:t>
        <a:bodyPr/>
        <a:lstStyle/>
        <a:p>
          <a:endParaRPr lang="en-US"/>
        </a:p>
      </dgm:t>
    </dgm:pt>
    <dgm:pt modelId="{31A13E8E-916B-4A9B-9D25-40906916AB48}" type="sibTrans" cxnId="{9C29E6CC-E7FB-4FC3-94ED-E440FD107EE4}">
      <dgm:prSet/>
      <dgm:spPr/>
      <dgm:t>
        <a:bodyPr/>
        <a:lstStyle/>
        <a:p>
          <a:endParaRPr lang="en-US"/>
        </a:p>
      </dgm:t>
    </dgm:pt>
    <dgm:pt modelId="{84EC7377-DF87-4FF1-AB63-6BC3FA7D4E6A}">
      <dgm:prSet phldrT="[Text]" phldr="1"/>
      <dgm:spPr/>
      <dgm:t>
        <a:bodyPr/>
        <a:lstStyle/>
        <a:p>
          <a:endParaRPr lang="en-US" dirty="0"/>
        </a:p>
      </dgm:t>
    </dgm:pt>
    <dgm:pt modelId="{82BD9E09-6706-4686-ABA4-19E9C7BAC9A4}" type="parTrans" cxnId="{BE77E9FE-5C9C-4ABF-8011-5914BA1A299E}">
      <dgm:prSet/>
      <dgm:spPr/>
      <dgm:t>
        <a:bodyPr/>
        <a:lstStyle/>
        <a:p>
          <a:endParaRPr lang="en-US"/>
        </a:p>
      </dgm:t>
    </dgm:pt>
    <dgm:pt modelId="{E24DF451-AD41-4D23-B4D1-F8FF108E4B97}" type="sibTrans" cxnId="{BE77E9FE-5C9C-4ABF-8011-5914BA1A299E}">
      <dgm:prSet/>
      <dgm:spPr/>
      <dgm:t>
        <a:bodyPr/>
        <a:lstStyle/>
        <a:p>
          <a:endParaRPr lang="en-US"/>
        </a:p>
      </dgm:t>
    </dgm:pt>
    <dgm:pt modelId="{23C4E359-F9E3-428C-B48E-35A4D3B71539}">
      <dgm:prSet phldrT="[Text]" phldr="1"/>
      <dgm:spPr/>
      <dgm:t>
        <a:bodyPr/>
        <a:lstStyle/>
        <a:p>
          <a:endParaRPr lang="en-US" dirty="0"/>
        </a:p>
      </dgm:t>
    </dgm:pt>
    <dgm:pt modelId="{3C650F5B-2D87-4FCC-BB22-FE97DCD3B8C4}" type="parTrans" cxnId="{0C1BFB9C-A748-4828-AA77-28D30514DFE2}">
      <dgm:prSet/>
      <dgm:spPr/>
      <dgm:t>
        <a:bodyPr/>
        <a:lstStyle/>
        <a:p>
          <a:endParaRPr lang="en-US"/>
        </a:p>
      </dgm:t>
    </dgm:pt>
    <dgm:pt modelId="{EC6A8ED6-1D95-4FBD-A534-09B8E9D5E272}" type="sibTrans" cxnId="{0C1BFB9C-A748-4828-AA77-28D30514DFE2}">
      <dgm:prSet/>
      <dgm:spPr/>
      <dgm:t>
        <a:bodyPr/>
        <a:lstStyle/>
        <a:p>
          <a:endParaRPr lang="en-US"/>
        </a:p>
      </dgm:t>
    </dgm:pt>
    <dgm:pt modelId="{35D988EB-491D-4657-ABB8-83DC85634499}">
      <dgm:prSet phldrT="[Text]" phldr="1"/>
      <dgm:spPr/>
      <dgm:t>
        <a:bodyPr/>
        <a:lstStyle/>
        <a:p>
          <a:endParaRPr lang="en-US" dirty="0"/>
        </a:p>
      </dgm:t>
    </dgm:pt>
    <dgm:pt modelId="{2C399787-A71C-4000-A474-4BCE75F8D1A8}" type="parTrans" cxnId="{831E915D-1CC7-4FC3-9847-E7B330EFDF73}">
      <dgm:prSet/>
      <dgm:spPr/>
      <dgm:t>
        <a:bodyPr/>
        <a:lstStyle/>
        <a:p>
          <a:endParaRPr lang="en-US"/>
        </a:p>
      </dgm:t>
    </dgm:pt>
    <dgm:pt modelId="{DE0E64D4-DD18-41AA-8816-97B86F6E607F}" type="sibTrans" cxnId="{831E915D-1CC7-4FC3-9847-E7B330EFDF73}">
      <dgm:prSet/>
      <dgm:spPr/>
      <dgm:t>
        <a:bodyPr/>
        <a:lstStyle/>
        <a:p>
          <a:endParaRPr lang="en-US"/>
        </a:p>
      </dgm:t>
    </dgm:pt>
    <dgm:pt modelId="{E8FF88BD-8BCF-4CEC-970D-67BE21DE5625}" type="pres">
      <dgm:prSet presAssocID="{981B8260-7667-4204-B7A6-FF6D1D32634D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510C9F2-B5F6-4FF7-AC48-DB1F486210A0}" type="pres">
      <dgm:prSet presAssocID="{981B8260-7667-4204-B7A6-FF6D1D32634D}" presName="children" presStyleCnt="0"/>
      <dgm:spPr/>
    </dgm:pt>
    <dgm:pt modelId="{1DCEAFEF-3494-416B-B123-802A3CC787A7}" type="pres">
      <dgm:prSet presAssocID="{981B8260-7667-4204-B7A6-FF6D1D32634D}" presName="child1group" presStyleCnt="0"/>
      <dgm:spPr/>
    </dgm:pt>
    <dgm:pt modelId="{5367D92E-04F3-4D84-AC4F-430543300D1F}" type="pres">
      <dgm:prSet presAssocID="{981B8260-7667-4204-B7A6-FF6D1D32634D}" presName="child1" presStyleLbl="bgAcc1" presStyleIdx="0" presStyleCnt="4"/>
      <dgm:spPr/>
      <dgm:t>
        <a:bodyPr/>
        <a:lstStyle/>
        <a:p>
          <a:endParaRPr lang="en-US"/>
        </a:p>
      </dgm:t>
    </dgm:pt>
    <dgm:pt modelId="{6B920E22-6922-4D22-BE98-21A3237EF6A6}" type="pres">
      <dgm:prSet presAssocID="{981B8260-7667-4204-B7A6-FF6D1D32634D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F66085-A9A1-485B-B2D2-2959F131EF18}" type="pres">
      <dgm:prSet presAssocID="{981B8260-7667-4204-B7A6-FF6D1D32634D}" presName="child2group" presStyleCnt="0"/>
      <dgm:spPr/>
    </dgm:pt>
    <dgm:pt modelId="{79D2B7C0-5318-4443-B1B7-365515F1CA3F}" type="pres">
      <dgm:prSet presAssocID="{981B8260-7667-4204-B7A6-FF6D1D32634D}" presName="child2" presStyleLbl="bgAcc1" presStyleIdx="1" presStyleCnt="4"/>
      <dgm:spPr/>
      <dgm:t>
        <a:bodyPr/>
        <a:lstStyle/>
        <a:p>
          <a:endParaRPr lang="en-US"/>
        </a:p>
      </dgm:t>
    </dgm:pt>
    <dgm:pt modelId="{87DFFFCC-169B-431D-B349-478E22D94DDD}" type="pres">
      <dgm:prSet presAssocID="{981B8260-7667-4204-B7A6-FF6D1D32634D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C3CFB8-2F2E-4F79-8A04-DAD7A76C238B}" type="pres">
      <dgm:prSet presAssocID="{981B8260-7667-4204-B7A6-FF6D1D32634D}" presName="child3group" presStyleCnt="0"/>
      <dgm:spPr/>
    </dgm:pt>
    <dgm:pt modelId="{1F296FD3-781D-462D-81A1-2EEF3ACCFDF7}" type="pres">
      <dgm:prSet presAssocID="{981B8260-7667-4204-B7A6-FF6D1D32634D}" presName="child3" presStyleLbl="bgAcc1" presStyleIdx="2" presStyleCnt="4"/>
      <dgm:spPr/>
      <dgm:t>
        <a:bodyPr/>
        <a:lstStyle/>
        <a:p>
          <a:endParaRPr lang="en-US"/>
        </a:p>
      </dgm:t>
    </dgm:pt>
    <dgm:pt modelId="{AB0B319C-2BEF-4CD1-BCD6-6D89581CD787}" type="pres">
      <dgm:prSet presAssocID="{981B8260-7667-4204-B7A6-FF6D1D32634D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951726-7861-466A-9218-B60238E00D3E}" type="pres">
      <dgm:prSet presAssocID="{981B8260-7667-4204-B7A6-FF6D1D32634D}" presName="child4group" presStyleCnt="0"/>
      <dgm:spPr/>
    </dgm:pt>
    <dgm:pt modelId="{CA6AFA35-2077-4679-BACE-EE5C9C082A31}" type="pres">
      <dgm:prSet presAssocID="{981B8260-7667-4204-B7A6-FF6D1D32634D}" presName="child4" presStyleLbl="bgAcc1" presStyleIdx="3" presStyleCnt="4"/>
      <dgm:spPr/>
      <dgm:t>
        <a:bodyPr/>
        <a:lstStyle/>
        <a:p>
          <a:endParaRPr lang="en-US"/>
        </a:p>
      </dgm:t>
    </dgm:pt>
    <dgm:pt modelId="{AB623EC8-E9E6-4648-BC4E-F28CB845EDC7}" type="pres">
      <dgm:prSet presAssocID="{981B8260-7667-4204-B7A6-FF6D1D32634D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4DD989-3431-48C5-BE11-D351C4BFFD8E}" type="pres">
      <dgm:prSet presAssocID="{981B8260-7667-4204-B7A6-FF6D1D32634D}" presName="childPlaceholder" presStyleCnt="0"/>
      <dgm:spPr/>
    </dgm:pt>
    <dgm:pt modelId="{92CA9772-6B51-4A16-8489-5FDD3794CE8C}" type="pres">
      <dgm:prSet presAssocID="{981B8260-7667-4204-B7A6-FF6D1D32634D}" presName="circle" presStyleCnt="0"/>
      <dgm:spPr/>
    </dgm:pt>
    <dgm:pt modelId="{E2197584-33C4-4C34-847C-64955181944D}" type="pres">
      <dgm:prSet presAssocID="{981B8260-7667-4204-B7A6-FF6D1D32634D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FD887A-9A46-4F8F-8A58-5567DFEA0D8D}" type="pres">
      <dgm:prSet presAssocID="{981B8260-7667-4204-B7A6-FF6D1D32634D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5D5B4C-2B18-43A7-9F81-B7ED3ADC4BDC}" type="pres">
      <dgm:prSet presAssocID="{981B8260-7667-4204-B7A6-FF6D1D32634D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40D087-43AA-409E-8D48-FCC70722FD40}" type="pres">
      <dgm:prSet presAssocID="{981B8260-7667-4204-B7A6-FF6D1D32634D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561F49-350D-4C5D-B97A-A3D103F47C50}" type="pres">
      <dgm:prSet presAssocID="{981B8260-7667-4204-B7A6-FF6D1D32634D}" presName="quadrantPlaceholder" presStyleCnt="0"/>
      <dgm:spPr/>
    </dgm:pt>
    <dgm:pt modelId="{7B2D9C87-ADC3-404E-967A-FBC62C91D0FF}" type="pres">
      <dgm:prSet presAssocID="{981B8260-7667-4204-B7A6-FF6D1D32634D}" presName="center1" presStyleLbl="fgShp" presStyleIdx="0" presStyleCnt="2"/>
      <dgm:spPr/>
    </dgm:pt>
    <dgm:pt modelId="{7B742BB0-BB5A-49E8-98D7-18DCF38183E1}" type="pres">
      <dgm:prSet presAssocID="{981B8260-7667-4204-B7A6-FF6D1D32634D}" presName="center2" presStyleLbl="fgShp" presStyleIdx="1" presStyleCnt="2"/>
      <dgm:spPr/>
    </dgm:pt>
  </dgm:ptLst>
  <dgm:cxnLst>
    <dgm:cxn modelId="{253BB849-A4A9-4ECB-A50A-03BCA744FF3C}" srcId="{981B8260-7667-4204-B7A6-FF6D1D32634D}" destId="{CD388F0C-9E04-4F74-8E1E-43F2F98C8DAB}" srcOrd="1" destOrd="0" parTransId="{AEA6056C-03AC-4BCB-9176-2EC3F579E565}" sibTransId="{45E24BF7-85E0-4C78-917E-28111CAE2C0E}"/>
    <dgm:cxn modelId="{40785F83-8DBD-47DF-9785-AEF503EC620E}" type="presOf" srcId="{35D988EB-491D-4657-ABB8-83DC85634499}" destId="{CA6AFA35-2077-4679-BACE-EE5C9C082A31}" srcOrd="0" destOrd="0" presId="urn:microsoft.com/office/officeart/2005/8/layout/cycle4"/>
    <dgm:cxn modelId="{5161F460-FA8F-4846-AB88-946BA3996D19}" type="presOf" srcId="{23C4E359-F9E3-428C-B48E-35A4D3B71539}" destId="{0740D087-43AA-409E-8D48-FCC70722FD40}" srcOrd="0" destOrd="0" presId="urn:microsoft.com/office/officeart/2005/8/layout/cycle4"/>
    <dgm:cxn modelId="{07BA68DA-263F-4AB7-BFFE-56EF0E6C2485}" type="presOf" srcId="{D80C66DA-E0AF-47B0-9CDC-45FE942952F4}" destId="{6B920E22-6922-4D22-BE98-21A3237EF6A6}" srcOrd="1" destOrd="0" presId="urn:microsoft.com/office/officeart/2005/8/layout/cycle4"/>
    <dgm:cxn modelId="{F47C4A3A-6501-44CB-AD24-B93C746F2908}" type="presOf" srcId="{981B8260-7667-4204-B7A6-FF6D1D32634D}" destId="{E8FF88BD-8BCF-4CEC-970D-67BE21DE5625}" srcOrd="0" destOrd="0" presId="urn:microsoft.com/office/officeart/2005/8/layout/cycle4"/>
    <dgm:cxn modelId="{89F45DC9-FA96-4961-AA77-B2B0814EF79C}" type="presOf" srcId="{9EE122DB-80F1-4BBA-8673-3CBF69960966}" destId="{E2197584-33C4-4C34-847C-64955181944D}" srcOrd="0" destOrd="0" presId="urn:microsoft.com/office/officeart/2005/8/layout/cycle4"/>
    <dgm:cxn modelId="{30BD377E-2625-4D09-A1E0-35075BBBF333}" type="presOf" srcId="{9D7DCB48-FE75-42D1-90F5-98B2F61F1246}" destId="{87DFFFCC-169B-431D-B349-478E22D94DDD}" srcOrd="1" destOrd="0" presId="urn:microsoft.com/office/officeart/2005/8/layout/cycle4"/>
    <dgm:cxn modelId="{BD878E6B-561C-47E3-BB86-FB731BB9DAF5}" srcId="{CD388F0C-9E04-4F74-8E1E-43F2F98C8DAB}" destId="{9D7DCB48-FE75-42D1-90F5-98B2F61F1246}" srcOrd="0" destOrd="0" parTransId="{1F8A880C-31D9-4367-BB74-16FBD777A640}" sibTransId="{1867D9E4-973D-4A1F-88C9-630BB76BB960}"/>
    <dgm:cxn modelId="{441C5923-6E5D-4262-A02B-AFFF5722AB9D}" srcId="{9EE122DB-80F1-4BBA-8673-3CBF69960966}" destId="{D80C66DA-E0AF-47B0-9CDC-45FE942952F4}" srcOrd="0" destOrd="0" parTransId="{616D14EC-E9E4-4FCC-B848-FAC6E5EAA95B}" sibTransId="{85F5F195-CC7E-4B4F-90DE-E5C2F92292C6}"/>
    <dgm:cxn modelId="{BE77E9FE-5C9C-4ABF-8011-5914BA1A299E}" srcId="{74347E3B-DA69-4587-B166-889DB0061C77}" destId="{84EC7377-DF87-4FF1-AB63-6BC3FA7D4E6A}" srcOrd="0" destOrd="0" parTransId="{82BD9E09-6706-4686-ABA4-19E9C7BAC9A4}" sibTransId="{E24DF451-AD41-4D23-B4D1-F8FF108E4B97}"/>
    <dgm:cxn modelId="{3FBD4C38-37EA-477E-A338-D14A10853D9E}" type="presOf" srcId="{74347E3B-DA69-4587-B166-889DB0061C77}" destId="{AC5D5B4C-2B18-43A7-9F81-B7ED3ADC4BDC}" srcOrd="0" destOrd="0" presId="urn:microsoft.com/office/officeart/2005/8/layout/cycle4"/>
    <dgm:cxn modelId="{8CC07390-A4EF-442E-BB6F-8607E25AE7AE}" type="presOf" srcId="{84EC7377-DF87-4FF1-AB63-6BC3FA7D4E6A}" destId="{AB0B319C-2BEF-4CD1-BCD6-6D89581CD787}" srcOrd="1" destOrd="0" presId="urn:microsoft.com/office/officeart/2005/8/layout/cycle4"/>
    <dgm:cxn modelId="{A9D6E668-4B00-48CF-B4B3-07098C3296EC}" srcId="{981B8260-7667-4204-B7A6-FF6D1D32634D}" destId="{9EE122DB-80F1-4BBA-8673-3CBF69960966}" srcOrd="0" destOrd="0" parTransId="{63835919-4EF6-4131-94CC-E1456535C73A}" sibTransId="{BE36BBE5-A4A5-41B3-BCEC-26AA7C353A91}"/>
    <dgm:cxn modelId="{0C1BFB9C-A748-4828-AA77-28D30514DFE2}" srcId="{981B8260-7667-4204-B7A6-FF6D1D32634D}" destId="{23C4E359-F9E3-428C-B48E-35A4D3B71539}" srcOrd="3" destOrd="0" parTransId="{3C650F5B-2D87-4FCC-BB22-FE97DCD3B8C4}" sibTransId="{EC6A8ED6-1D95-4FBD-A534-09B8E9D5E272}"/>
    <dgm:cxn modelId="{627561B3-495B-49E4-8389-F7ACA8699B88}" type="presOf" srcId="{D80C66DA-E0AF-47B0-9CDC-45FE942952F4}" destId="{5367D92E-04F3-4D84-AC4F-430543300D1F}" srcOrd="0" destOrd="0" presId="urn:microsoft.com/office/officeart/2005/8/layout/cycle4"/>
    <dgm:cxn modelId="{C791799C-09F0-4677-99E2-440A349B2FB3}" type="presOf" srcId="{CD388F0C-9E04-4F74-8E1E-43F2F98C8DAB}" destId="{13FD887A-9A46-4F8F-8A58-5567DFEA0D8D}" srcOrd="0" destOrd="0" presId="urn:microsoft.com/office/officeart/2005/8/layout/cycle4"/>
    <dgm:cxn modelId="{54F73E14-8E34-41D1-A238-28F7C80B3111}" type="presOf" srcId="{84EC7377-DF87-4FF1-AB63-6BC3FA7D4E6A}" destId="{1F296FD3-781D-462D-81A1-2EEF3ACCFDF7}" srcOrd="0" destOrd="0" presId="urn:microsoft.com/office/officeart/2005/8/layout/cycle4"/>
    <dgm:cxn modelId="{831E915D-1CC7-4FC3-9847-E7B330EFDF73}" srcId="{23C4E359-F9E3-428C-B48E-35A4D3B71539}" destId="{35D988EB-491D-4657-ABB8-83DC85634499}" srcOrd="0" destOrd="0" parTransId="{2C399787-A71C-4000-A474-4BCE75F8D1A8}" sibTransId="{DE0E64D4-DD18-41AA-8816-97B86F6E607F}"/>
    <dgm:cxn modelId="{9C29E6CC-E7FB-4FC3-94ED-E440FD107EE4}" srcId="{981B8260-7667-4204-B7A6-FF6D1D32634D}" destId="{74347E3B-DA69-4587-B166-889DB0061C77}" srcOrd="2" destOrd="0" parTransId="{13707802-8EA7-43B8-8721-4BE98EECD803}" sibTransId="{31A13E8E-916B-4A9B-9D25-40906916AB48}"/>
    <dgm:cxn modelId="{2C91D43B-092A-4E11-9AE1-48CD4B804E84}" type="presOf" srcId="{35D988EB-491D-4657-ABB8-83DC85634499}" destId="{AB623EC8-E9E6-4648-BC4E-F28CB845EDC7}" srcOrd="1" destOrd="0" presId="urn:microsoft.com/office/officeart/2005/8/layout/cycle4"/>
    <dgm:cxn modelId="{94F33F59-9EF7-4C34-88FC-6FAAC4F833B8}" type="presOf" srcId="{9D7DCB48-FE75-42D1-90F5-98B2F61F1246}" destId="{79D2B7C0-5318-4443-B1B7-365515F1CA3F}" srcOrd="0" destOrd="0" presId="urn:microsoft.com/office/officeart/2005/8/layout/cycle4"/>
    <dgm:cxn modelId="{C9688A14-B0EE-49E3-AF6D-961C6F94B17C}" type="presParOf" srcId="{E8FF88BD-8BCF-4CEC-970D-67BE21DE5625}" destId="{1510C9F2-B5F6-4FF7-AC48-DB1F486210A0}" srcOrd="0" destOrd="0" presId="urn:microsoft.com/office/officeart/2005/8/layout/cycle4"/>
    <dgm:cxn modelId="{B501EA98-F3F6-4A3A-9919-2335EE7189FD}" type="presParOf" srcId="{1510C9F2-B5F6-4FF7-AC48-DB1F486210A0}" destId="{1DCEAFEF-3494-416B-B123-802A3CC787A7}" srcOrd="0" destOrd="0" presId="urn:microsoft.com/office/officeart/2005/8/layout/cycle4"/>
    <dgm:cxn modelId="{47057ADC-2F62-4243-A58C-7EB1241302E0}" type="presParOf" srcId="{1DCEAFEF-3494-416B-B123-802A3CC787A7}" destId="{5367D92E-04F3-4D84-AC4F-430543300D1F}" srcOrd="0" destOrd="0" presId="urn:microsoft.com/office/officeart/2005/8/layout/cycle4"/>
    <dgm:cxn modelId="{4A69939E-5918-4602-9C95-DCDB34E54ACF}" type="presParOf" srcId="{1DCEAFEF-3494-416B-B123-802A3CC787A7}" destId="{6B920E22-6922-4D22-BE98-21A3237EF6A6}" srcOrd="1" destOrd="0" presId="urn:microsoft.com/office/officeart/2005/8/layout/cycle4"/>
    <dgm:cxn modelId="{8C1B1775-8732-4CC3-8AD9-ABEC26A1F0AC}" type="presParOf" srcId="{1510C9F2-B5F6-4FF7-AC48-DB1F486210A0}" destId="{5FF66085-A9A1-485B-B2D2-2959F131EF18}" srcOrd="1" destOrd="0" presId="urn:microsoft.com/office/officeart/2005/8/layout/cycle4"/>
    <dgm:cxn modelId="{21481A6D-EB2B-420C-8DB3-40C65BE58A1B}" type="presParOf" srcId="{5FF66085-A9A1-485B-B2D2-2959F131EF18}" destId="{79D2B7C0-5318-4443-B1B7-365515F1CA3F}" srcOrd="0" destOrd="0" presId="urn:microsoft.com/office/officeart/2005/8/layout/cycle4"/>
    <dgm:cxn modelId="{2A34F97B-6B88-421B-BC18-09D9D549D6E2}" type="presParOf" srcId="{5FF66085-A9A1-485B-B2D2-2959F131EF18}" destId="{87DFFFCC-169B-431D-B349-478E22D94DDD}" srcOrd="1" destOrd="0" presId="urn:microsoft.com/office/officeart/2005/8/layout/cycle4"/>
    <dgm:cxn modelId="{612EA381-9908-4AE0-BA13-399ABCF1909E}" type="presParOf" srcId="{1510C9F2-B5F6-4FF7-AC48-DB1F486210A0}" destId="{EFC3CFB8-2F2E-4F79-8A04-DAD7A76C238B}" srcOrd="2" destOrd="0" presId="urn:microsoft.com/office/officeart/2005/8/layout/cycle4"/>
    <dgm:cxn modelId="{E998452E-2031-416D-BB4E-F129FE9A91D6}" type="presParOf" srcId="{EFC3CFB8-2F2E-4F79-8A04-DAD7A76C238B}" destId="{1F296FD3-781D-462D-81A1-2EEF3ACCFDF7}" srcOrd="0" destOrd="0" presId="urn:microsoft.com/office/officeart/2005/8/layout/cycle4"/>
    <dgm:cxn modelId="{3D32C503-DBB8-4786-B7B1-E6F1883A3CD0}" type="presParOf" srcId="{EFC3CFB8-2F2E-4F79-8A04-DAD7A76C238B}" destId="{AB0B319C-2BEF-4CD1-BCD6-6D89581CD787}" srcOrd="1" destOrd="0" presId="urn:microsoft.com/office/officeart/2005/8/layout/cycle4"/>
    <dgm:cxn modelId="{7F19EBED-1E88-456F-944B-BE6D289B9035}" type="presParOf" srcId="{1510C9F2-B5F6-4FF7-AC48-DB1F486210A0}" destId="{AC951726-7861-466A-9218-B60238E00D3E}" srcOrd="3" destOrd="0" presId="urn:microsoft.com/office/officeart/2005/8/layout/cycle4"/>
    <dgm:cxn modelId="{078988FC-3A0A-43CE-8409-578618B49FC5}" type="presParOf" srcId="{AC951726-7861-466A-9218-B60238E00D3E}" destId="{CA6AFA35-2077-4679-BACE-EE5C9C082A31}" srcOrd="0" destOrd="0" presId="urn:microsoft.com/office/officeart/2005/8/layout/cycle4"/>
    <dgm:cxn modelId="{35DB14D3-4F86-46D4-9503-D06883E74EA6}" type="presParOf" srcId="{AC951726-7861-466A-9218-B60238E00D3E}" destId="{AB623EC8-E9E6-4648-BC4E-F28CB845EDC7}" srcOrd="1" destOrd="0" presId="urn:microsoft.com/office/officeart/2005/8/layout/cycle4"/>
    <dgm:cxn modelId="{18AE53A9-7C40-4C43-982B-D2DC488F01FC}" type="presParOf" srcId="{1510C9F2-B5F6-4FF7-AC48-DB1F486210A0}" destId="{014DD989-3431-48C5-BE11-D351C4BFFD8E}" srcOrd="4" destOrd="0" presId="urn:microsoft.com/office/officeart/2005/8/layout/cycle4"/>
    <dgm:cxn modelId="{C074C084-923E-4B1D-9024-042802097589}" type="presParOf" srcId="{E8FF88BD-8BCF-4CEC-970D-67BE21DE5625}" destId="{92CA9772-6B51-4A16-8489-5FDD3794CE8C}" srcOrd="1" destOrd="0" presId="urn:microsoft.com/office/officeart/2005/8/layout/cycle4"/>
    <dgm:cxn modelId="{FC9309F9-D495-420F-AA7D-9C93135498B4}" type="presParOf" srcId="{92CA9772-6B51-4A16-8489-5FDD3794CE8C}" destId="{E2197584-33C4-4C34-847C-64955181944D}" srcOrd="0" destOrd="0" presId="urn:microsoft.com/office/officeart/2005/8/layout/cycle4"/>
    <dgm:cxn modelId="{99EE2150-72D9-4E12-B21E-A40DE530B1E5}" type="presParOf" srcId="{92CA9772-6B51-4A16-8489-5FDD3794CE8C}" destId="{13FD887A-9A46-4F8F-8A58-5567DFEA0D8D}" srcOrd="1" destOrd="0" presId="urn:microsoft.com/office/officeart/2005/8/layout/cycle4"/>
    <dgm:cxn modelId="{B78D95D0-8A40-49A5-9402-8E5F0543CB8E}" type="presParOf" srcId="{92CA9772-6B51-4A16-8489-5FDD3794CE8C}" destId="{AC5D5B4C-2B18-43A7-9F81-B7ED3ADC4BDC}" srcOrd="2" destOrd="0" presId="urn:microsoft.com/office/officeart/2005/8/layout/cycle4"/>
    <dgm:cxn modelId="{E7816E0A-62BC-4A07-9F16-4CC56326577B}" type="presParOf" srcId="{92CA9772-6B51-4A16-8489-5FDD3794CE8C}" destId="{0740D087-43AA-409E-8D48-FCC70722FD40}" srcOrd="3" destOrd="0" presId="urn:microsoft.com/office/officeart/2005/8/layout/cycle4"/>
    <dgm:cxn modelId="{1A29ED21-7516-4BB8-99AE-0944899F6211}" type="presParOf" srcId="{92CA9772-6B51-4A16-8489-5FDD3794CE8C}" destId="{8A561F49-350D-4C5D-B97A-A3D103F47C50}" srcOrd="4" destOrd="0" presId="urn:microsoft.com/office/officeart/2005/8/layout/cycle4"/>
    <dgm:cxn modelId="{02133852-5615-4FAA-9E56-232D79EF2983}" type="presParOf" srcId="{E8FF88BD-8BCF-4CEC-970D-67BE21DE5625}" destId="{7B2D9C87-ADC3-404E-967A-FBC62C91D0FF}" srcOrd="2" destOrd="0" presId="urn:microsoft.com/office/officeart/2005/8/layout/cycle4"/>
    <dgm:cxn modelId="{FC7E404D-3069-4933-8450-AFD6B6BC798A}" type="presParOf" srcId="{E8FF88BD-8BCF-4CEC-970D-67BE21DE5625}" destId="{7B742BB0-BB5A-49E8-98D7-18DCF38183E1}" srcOrd="3" destOrd="0" presId="urn:microsoft.com/office/officeart/2005/8/layout/cycle4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103.xml><?xml version="1.0" encoding="utf-8"?>
<dgm:dataModel xmlns:dgm="http://schemas.openxmlformats.org/drawingml/2006/diagram" xmlns:a="http://schemas.openxmlformats.org/drawingml/2006/main">
  <dgm:ptLst>
    <dgm:pt modelId="{3FE415C9-1636-4CF4-981E-5ED852EC361F}" type="doc">
      <dgm:prSet loTypeId="urn:microsoft.com/office/officeart/2005/8/layout/chart3" loCatId="relationship" qsTypeId="urn:microsoft.com/office/officeart/2005/8/quickstyle/simple1" qsCatId="simple" csTypeId="urn:microsoft.com/office/officeart/2005/8/colors/accent1_2" csCatId="accent1" phldr="0"/>
      <dgm:spPr/>
    </dgm:pt>
    <dgm:pt modelId="{21687624-6B78-438B-B1F8-6F1D28C8F21B}">
      <dgm:prSet phldrT="[Text]" phldr="1"/>
      <dgm:spPr/>
      <dgm:t>
        <a:bodyPr/>
        <a:lstStyle/>
        <a:p>
          <a:endParaRPr lang="en-US" dirty="0"/>
        </a:p>
      </dgm:t>
    </dgm:pt>
    <dgm:pt modelId="{05314C84-93E7-46F0-9519-0426408482E5}" type="parTrans" cxnId="{D34742AB-029B-4A42-8DD0-25DF4090E794}">
      <dgm:prSet/>
      <dgm:spPr/>
      <dgm:t>
        <a:bodyPr/>
        <a:lstStyle/>
        <a:p>
          <a:endParaRPr lang="en-US"/>
        </a:p>
      </dgm:t>
    </dgm:pt>
    <dgm:pt modelId="{CC73144F-C879-4C1C-832D-A5D55991636F}" type="sibTrans" cxnId="{D34742AB-029B-4A42-8DD0-25DF4090E794}">
      <dgm:prSet/>
      <dgm:spPr/>
      <dgm:t>
        <a:bodyPr/>
        <a:lstStyle/>
        <a:p>
          <a:endParaRPr lang="en-US"/>
        </a:p>
      </dgm:t>
    </dgm:pt>
    <dgm:pt modelId="{2CD48AD9-8637-4D10-852E-711005180756}">
      <dgm:prSet phldrT="[Text]" phldr="1"/>
      <dgm:spPr/>
      <dgm:t>
        <a:bodyPr/>
        <a:lstStyle/>
        <a:p>
          <a:endParaRPr lang="en-US" dirty="0"/>
        </a:p>
      </dgm:t>
    </dgm:pt>
    <dgm:pt modelId="{02C30F56-9822-42B8-B10C-BF542329D005}" type="parTrans" cxnId="{C381AF9B-CBD4-421F-873E-B4599F6384D1}">
      <dgm:prSet/>
      <dgm:spPr/>
      <dgm:t>
        <a:bodyPr/>
        <a:lstStyle/>
        <a:p>
          <a:endParaRPr lang="en-US"/>
        </a:p>
      </dgm:t>
    </dgm:pt>
    <dgm:pt modelId="{55304AC7-B377-452A-ADFA-4C41F40EE037}" type="sibTrans" cxnId="{C381AF9B-CBD4-421F-873E-B4599F6384D1}">
      <dgm:prSet/>
      <dgm:spPr/>
      <dgm:t>
        <a:bodyPr/>
        <a:lstStyle/>
        <a:p>
          <a:endParaRPr lang="en-US"/>
        </a:p>
      </dgm:t>
    </dgm:pt>
    <dgm:pt modelId="{9F9223B4-F8CC-439E-A08E-EE9B03576C7E}">
      <dgm:prSet phldrT="[Text]" phldr="1"/>
      <dgm:spPr/>
      <dgm:t>
        <a:bodyPr/>
        <a:lstStyle/>
        <a:p>
          <a:endParaRPr lang="en-US" dirty="0"/>
        </a:p>
      </dgm:t>
    </dgm:pt>
    <dgm:pt modelId="{A4996EEE-9B8B-4C59-93C7-1E22E26FB4C1}" type="parTrans" cxnId="{A6E0C327-3371-486B-A4D8-56BE4D07118F}">
      <dgm:prSet/>
      <dgm:spPr/>
      <dgm:t>
        <a:bodyPr/>
        <a:lstStyle/>
        <a:p>
          <a:endParaRPr lang="en-US"/>
        </a:p>
      </dgm:t>
    </dgm:pt>
    <dgm:pt modelId="{157AD42B-0684-4A18-88C9-5FF47098A183}" type="sibTrans" cxnId="{A6E0C327-3371-486B-A4D8-56BE4D07118F}">
      <dgm:prSet/>
      <dgm:spPr/>
      <dgm:t>
        <a:bodyPr/>
        <a:lstStyle/>
        <a:p>
          <a:endParaRPr lang="en-US"/>
        </a:p>
      </dgm:t>
    </dgm:pt>
    <dgm:pt modelId="{3BBFDF3A-A1A2-4CCA-83D0-DC22CB386652}" type="pres">
      <dgm:prSet presAssocID="{3FE415C9-1636-4CF4-981E-5ED852EC361F}" presName="compositeShape" presStyleCnt="0">
        <dgm:presLayoutVars>
          <dgm:chMax val="7"/>
          <dgm:dir/>
          <dgm:resizeHandles val="exact"/>
        </dgm:presLayoutVars>
      </dgm:prSet>
      <dgm:spPr/>
    </dgm:pt>
    <dgm:pt modelId="{9F82BF57-99D2-4374-9C8C-024DC9988143}" type="pres">
      <dgm:prSet presAssocID="{3FE415C9-1636-4CF4-981E-5ED852EC361F}" presName="wedge1" presStyleLbl="node1" presStyleIdx="0" presStyleCnt="3"/>
      <dgm:spPr/>
      <dgm:t>
        <a:bodyPr/>
        <a:lstStyle/>
        <a:p>
          <a:endParaRPr lang="en-US"/>
        </a:p>
      </dgm:t>
    </dgm:pt>
    <dgm:pt modelId="{E64E437E-AA5D-4F68-997B-ECF63A498712}" type="pres">
      <dgm:prSet presAssocID="{3FE415C9-1636-4CF4-981E-5ED852EC361F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8093DD-DE3A-4B7B-AF1E-2839B813A396}" type="pres">
      <dgm:prSet presAssocID="{3FE415C9-1636-4CF4-981E-5ED852EC361F}" presName="wedge2" presStyleLbl="node1" presStyleIdx="1" presStyleCnt="3"/>
      <dgm:spPr/>
      <dgm:t>
        <a:bodyPr/>
        <a:lstStyle/>
        <a:p>
          <a:endParaRPr lang="en-US"/>
        </a:p>
      </dgm:t>
    </dgm:pt>
    <dgm:pt modelId="{30A02753-9301-46DD-BB7A-7F43631CDE3B}" type="pres">
      <dgm:prSet presAssocID="{3FE415C9-1636-4CF4-981E-5ED852EC361F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9FEF05-E799-4EFB-B2AE-E1C125FA2B19}" type="pres">
      <dgm:prSet presAssocID="{3FE415C9-1636-4CF4-981E-5ED852EC361F}" presName="wedge3" presStyleLbl="node1" presStyleIdx="2" presStyleCnt="3"/>
      <dgm:spPr/>
      <dgm:t>
        <a:bodyPr/>
        <a:lstStyle/>
        <a:p>
          <a:endParaRPr lang="en-US"/>
        </a:p>
      </dgm:t>
    </dgm:pt>
    <dgm:pt modelId="{ED7A0801-D964-4C63-9469-42ACD073273D}" type="pres">
      <dgm:prSet presAssocID="{3FE415C9-1636-4CF4-981E-5ED852EC361F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47744BE-0DD3-49E3-8484-855AC7964F69}" type="presOf" srcId="{9F9223B4-F8CC-439E-A08E-EE9B03576C7E}" destId="{E59FEF05-E799-4EFB-B2AE-E1C125FA2B19}" srcOrd="0" destOrd="0" presId="urn:microsoft.com/office/officeart/2005/8/layout/chart3"/>
    <dgm:cxn modelId="{C7011498-FC77-47B8-BCA8-64F68BEE1156}" type="presOf" srcId="{3FE415C9-1636-4CF4-981E-5ED852EC361F}" destId="{3BBFDF3A-A1A2-4CCA-83D0-DC22CB386652}" srcOrd="0" destOrd="0" presId="urn:microsoft.com/office/officeart/2005/8/layout/chart3"/>
    <dgm:cxn modelId="{D01F8062-34FC-4677-86C6-E923F0E1AA44}" type="presOf" srcId="{21687624-6B78-438B-B1F8-6F1D28C8F21B}" destId="{E64E437E-AA5D-4F68-997B-ECF63A498712}" srcOrd="1" destOrd="0" presId="urn:microsoft.com/office/officeart/2005/8/layout/chart3"/>
    <dgm:cxn modelId="{450AEE21-17E8-4891-99AD-92219F7BCA49}" type="presOf" srcId="{2CD48AD9-8637-4D10-852E-711005180756}" destId="{30A02753-9301-46DD-BB7A-7F43631CDE3B}" srcOrd="1" destOrd="0" presId="urn:microsoft.com/office/officeart/2005/8/layout/chart3"/>
    <dgm:cxn modelId="{EC580D4C-76F6-45D1-858D-9E0C9563DD16}" type="presOf" srcId="{9F9223B4-F8CC-439E-A08E-EE9B03576C7E}" destId="{ED7A0801-D964-4C63-9469-42ACD073273D}" srcOrd="1" destOrd="0" presId="urn:microsoft.com/office/officeart/2005/8/layout/chart3"/>
    <dgm:cxn modelId="{D34742AB-029B-4A42-8DD0-25DF4090E794}" srcId="{3FE415C9-1636-4CF4-981E-5ED852EC361F}" destId="{21687624-6B78-438B-B1F8-6F1D28C8F21B}" srcOrd="0" destOrd="0" parTransId="{05314C84-93E7-46F0-9519-0426408482E5}" sibTransId="{CC73144F-C879-4C1C-832D-A5D55991636F}"/>
    <dgm:cxn modelId="{3499799E-FE03-47CD-A81B-F4ABD0AE6DE4}" type="presOf" srcId="{21687624-6B78-438B-B1F8-6F1D28C8F21B}" destId="{9F82BF57-99D2-4374-9C8C-024DC9988143}" srcOrd="0" destOrd="0" presId="urn:microsoft.com/office/officeart/2005/8/layout/chart3"/>
    <dgm:cxn modelId="{9DCDE087-3849-4616-A73C-2B46A36B5C92}" type="presOf" srcId="{2CD48AD9-8637-4D10-852E-711005180756}" destId="{F18093DD-DE3A-4B7B-AF1E-2839B813A396}" srcOrd="0" destOrd="0" presId="urn:microsoft.com/office/officeart/2005/8/layout/chart3"/>
    <dgm:cxn modelId="{A6E0C327-3371-486B-A4D8-56BE4D07118F}" srcId="{3FE415C9-1636-4CF4-981E-5ED852EC361F}" destId="{9F9223B4-F8CC-439E-A08E-EE9B03576C7E}" srcOrd="2" destOrd="0" parTransId="{A4996EEE-9B8B-4C59-93C7-1E22E26FB4C1}" sibTransId="{157AD42B-0684-4A18-88C9-5FF47098A183}"/>
    <dgm:cxn modelId="{C381AF9B-CBD4-421F-873E-B4599F6384D1}" srcId="{3FE415C9-1636-4CF4-981E-5ED852EC361F}" destId="{2CD48AD9-8637-4D10-852E-711005180756}" srcOrd="1" destOrd="0" parTransId="{02C30F56-9822-42B8-B10C-BF542329D005}" sibTransId="{55304AC7-B377-452A-ADFA-4C41F40EE037}"/>
    <dgm:cxn modelId="{8DF0DADF-B0AF-4A10-9C32-7D00A6C5BCF9}" type="presParOf" srcId="{3BBFDF3A-A1A2-4CCA-83D0-DC22CB386652}" destId="{9F82BF57-99D2-4374-9C8C-024DC9988143}" srcOrd="0" destOrd="0" presId="urn:microsoft.com/office/officeart/2005/8/layout/chart3"/>
    <dgm:cxn modelId="{BB7A4C01-597C-43F4-8788-6A400F8F64D7}" type="presParOf" srcId="{3BBFDF3A-A1A2-4CCA-83D0-DC22CB386652}" destId="{E64E437E-AA5D-4F68-997B-ECF63A498712}" srcOrd="1" destOrd="0" presId="urn:microsoft.com/office/officeart/2005/8/layout/chart3"/>
    <dgm:cxn modelId="{AA30419B-85B4-4430-BD77-C25C360A7F9B}" type="presParOf" srcId="{3BBFDF3A-A1A2-4CCA-83D0-DC22CB386652}" destId="{F18093DD-DE3A-4B7B-AF1E-2839B813A396}" srcOrd="2" destOrd="0" presId="urn:microsoft.com/office/officeart/2005/8/layout/chart3"/>
    <dgm:cxn modelId="{CDFBCB2E-C612-4AEF-A394-0794EBDE1A78}" type="presParOf" srcId="{3BBFDF3A-A1A2-4CCA-83D0-DC22CB386652}" destId="{30A02753-9301-46DD-BB7A-7F43631CDE3B}" srcOrd="3" destOrd="0" presId="urn:microsoft.com/office/officeart/2005/8/layout/chart3"/>
    <dgm:cxn modelId="{5A532057-A6D4-4297-97FE-D77A1BD8A397}" type="presParOf" srcId="{3BBFDF3A-A1A2-4CCA-83D0-DC22CB386652}" destId="{E59FEF05-E799-4EFB-B2AE-E1C125FA2B19}" srcOrd="4" destOrd="0" presId="urn:microsoft.com/office/officeart/2005/8/layout/chart3"/>
    <dgm:cxn modelId="{F4E4D44B-377C-4E13-B47C-609BE8336C03}" type="presParOf" srcId="{3BBFDF3A-A1A2-4CCA-83D0-DC22CB386652}" destId="{ED7A0801-D964-4C63-9469-42ACD073273D}" srcOrd="5" destOrd="0" presId="urn:microsoft.com/office/officeart/2005/8/layout/chart3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104.xml><?xml version="1.0" encoding="utf-8"?>
<dgm:dataModel xmlns:dgm="http://schemas.openxmlformats.org/drawingml/2006/diagram" xmlns:a="http://schemas.openxmlformats.org/drawingml/2006/main">
  <dgm:ptLst>
    <dgm:pt modelId="{D720054C-5A12-444D-A2A1-A69B0D7E090C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0"/>
      <dgm:spPr/>
    </dgm:pt>
    <dgm:pt modelId="{1FC07762-48BE-4B96-816A-B8090979FBAF}">
      <dgm:prSet phldrT="[Text]" phldr="1"/>
      <dgm:spPr/>
      <dgm:t>
        <a:bodyPr/>
        <a:lstStyle/>
        <a:p>
          <a:endParaRPr lang="en-US" dirty="0"/>
        </a:p>
      </dgm:t>
    </dgm:pt>
    <dgm:pt modelId="{B3580BAF-F45E-4801-A4A0-0D60A2B63EFB}" type="parTrans" cxnId="{D246E00A-DD9A-4A40-97CC-6D55296B3D48}">
      <dgm:prSet/>
      <dgm:spPr/>
      <dgm:t>
        <a:bodyPr/>
        <a:lstStyle/>
        <a:p>
          <a:endParaRPr lang="en-US"/>
        </a:p>
      </dgm:t>
    </dgm:pt>
    <dgm:pt modelId="{10B11FE3-D5E5-45DE-8F4D-71437B8499AC}" type="sibTrans" cxnId="{D246E00A-DD9A-4A40-97CC-6D55296B3D48}">
      <dgm:prSet/>
      <dgm:spPr/>
      <dgm:t>
        <a:bodyPr/>
        <a:lstStyle/>
        <a:p>
          <a:endParaRPr lang="en-US"/>
        </a:p>
      </dgm:t>
    </dgm:pt>
    <dgm:pt modelId="{34CB347C-6B99-4E38-83A8-66A20FFCADF5}">
      <dgm:prSet phldrT="[Text]" phldr="1"/>
      <dgm:spPr/>
      <dgm:t>
        <a:bodyPr/>
        <a:lstStyle/>
        <a:p>
          <a:endParaRPr lang="en-US" dirty="0"/>
        </a:p>
      </dgm:t>
    </dgm:pt>
    <dgm:pt modelId="{4CE3D421-62EE-4076-B26D-F14A22202141}" type="parTrans" cxnId="{2E330960-F69D-4BEB-9223-2DB4E7A96434}">
      <dgm:prSet/>
      <dgm:spPr/>
      <dgm:t>
        <a:bodyPr/>
        <a:lstStyle/>
        <a:p>
          <a:endParaRPr lang="en-US"/>
        </a:p>
      </dgm:t>
    </dgm:pt>
    <dgm:pt modelId="{95154108-9A86-4C04-B176-CFB43CC81450}" type="sibTrans" cxnId="{2E330960-F69D-4BEB-9223-2DB4E7A96434}">
      <dgm:prSet/>
      <dgm:spPr/>
      <dgm:t>
        <a:bodyPr/>
        <a:lstStyle/>
        <a:p>
          <a:endParaRPr lang="en-US"/>
        </a:p>
      </dgm:t>
    </dgm:pt>
    <dgm:pt modelId="{55A54849-4F88-49A5-A3CD-B32ABD55D53C}">
      <dgm:prSet phldrT="[Text]" phldr="1"/>
      <dgm:spPr/>
      <dgm:t>
        <a:bodyPr/>
        <a:lstStyle/>
        <a:p>
          <a:endParaRPr lang="en-US" dirty="0"/>
        </a:p>
      </dgm:t>
    </dgm:pt>
    <dgm:pt modelId="{D5510270-838B-499B-A7BA-8851C534C5E3}" type="parTrans" cxnId="{680C4E1D-6F5D-4229-AF27-74CDA73427D5}">
      <dgm:prSet/>
      <dgm:spPr/>
      <dgm:t>
        <a:bodyPr/>
        <a:lstStyle/>
        <a:p>
          <a:endParaRPr lang="en-US"/>
        </a:p>
      </dgm:t>
    </dgm:pt>
    <dgm:pt modelId="{345EF15E-FF83-498B-A0CE-0870AAD8C81E}" type="sibTrans" cxnId="{680C4E1D-6F5D-4229-AF27-74CDA73427D5}">
      <dgm:prSet/>
      <dgm:spPr/>
      <dgm:t>
        <a:bodyPr/>
        <a:lstStyle/>
        <a:p>
          <a:endParaRPr lang="en-US"/>
        </a:p>
      </dgm:t>
    </dgm:pt>
    <dgm:pt modelId="{2B41E35A-0BBD-482F-8F57-32728B565A1E}" type="pres">
      <dgm:prSet presAssocID="{D720054C-5A12-444D-A2A1-A69B0D7E090C}" presName="compositeShape" presStyleCnt="0">
        <dgm:presLayoutVars>
          <dgm:chMax val="7"/>
          <dgm:dir/>
          <dgm:resizeHandles val="exact"/>
        </dgm:presLayoutVars>
      </dgm:prSet>
      <dgm:spPr/>
    </dgm:pt>
    <dgm:pt modelId="{9DAFA532-914E-4ED6-907E-E56FC6AF5CA9}" type="pres">
      <dgm:prSet presAssocID="{1FC07762-48BE-4B96-816A-B8090979FBAF}" presName="circ1" presStyleLbl="vennNode1" presStyleIdx="0" presStyleCnt="3"/>
      <dgm:spPr/>
      <dgm:t>
        <a:bodyPr/>
        <a:lstStyle/>
        <a:p>
          <a:endParaRPr lang="en-US"/>
        </a:p>
      </dgm:t>
    </dgm:pt>
    <dgm:pt modelId="{B3B7D62E-70FF-4E91-9A13-D932C4DE41BE}" type="pres">
      <dgm:prSet presAssocID="{1FC07762-48BE-4B96-816A-B8090979FBAF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168E5A-2B88-4D93-8489-E15CAEFB267F}" type="pres">
      <dgm:prSet presAssocID="{34CB347C-6B99-4E38-83A8-66A20FFCADF5}" presName="circ2" presStyleLbl="vennNode1" presStyleIdx="1" presStyleCnt="3"/>
      <dgm:spPr/>
      <dgm:t>
        <a:bodyPr/>
        <a:lstStyle/>
        <a:p>
          <a:endParaRPr lang="en-US"/>
        </a:p>
      </dgm:t>
    </dgm:pt>
    <dgm:pt modelId="{71E6AAF1-4F8B-46C9-8101-8E782D2C99A6}" type="pres">
      <dgm:prSet presAssocID="{34CB347C-6B99-4E38-83A8-66A20FFCADF5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817792-E62A-4476-91C0-28DE671C0170}" type="pres">
      <dgm:prSet presAssocID="{55A54849-4F88-49A5-A3CD-B32ABD55D53C}" presName="circ3" presStyleLbl="vennNode1" presStyleIdx="2" presStyleCnt="3"/>
      <dgm:spPr/>
      <dgm:t>
        <a:bodyPr/>
        <a:lstStyle/>
        <a:p>
          <a:endParaRPr lang="en-US"/>
        </a:p>
      </dgm:t>
    </dgm:pt>
    <dgm:pt modelId="{A7317D30-62EE-4ABC-B9DD-3C0A9E970092}" type="pres">
      <dgm:prSet presAssocID="{55A54849-4F88-49A5-A3CD-B32ABD55D53C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183163A-11F3-4A40-AD07-D728E78292C6}" type="presOf" srcId="{55A54849-4F88-49A5-A3CD-B32ABD55D53C}" destId="{A7317D30-62EE-4ABC-B9DD-3C0A9E970092}" srcOrd="1" destOrd="0" presId="urn:microsoft.com/office/officeart/2005/8/layout/venn1"/>
    <dgm:cxn modelId="{166E707F-A66A-4BD5-AB91-F8BC830EB0D6}" type="presOf" srcId="{1FC07762-48BE-4B96-816A-B8090979FBAF}" destId="{B3B7D62E-70FF-4E91-9A13-D932C4DE41BE}" srcOrd="1" destOrd="0" presId="urn:microsoft.com/office/officeart/2005/8/layout/venn1"/>
    <dgm:cxn modelId="{87352476-BB6E-40FC-93D2-48D676275822}" type="presOf" srcId="{55A54849-4F88-49A5-A3CD-B32ABD55D53C}" destId="{8A817792-E62A-4476-91C0-28DE671C0170}" srcOrd="0" destOrd="0" presId="urn:microsoft.com/office/officeart/2005/8/layout/venn1"/>
    <dgm:cxn modelId="{F5DF997A-B75A-40E3-AD45-7A6F54071C17}" type="presOf" srcId="{D720054C-5A12-444D-A2A1-A69B0D7E090C}" destId="{2B41E35A-0BBD-482F-8F57-32728B565A1E}" srcOrd="0" destOrd="0" presId="urn:microsoft.com/office/officeart/2005/8/layout/venn1"/>
    <dgm:cxn modelId="{D8C43122-EB17-46DD-AA68-29490CA13E08}" type="presOf" srcId="{34CB347C-6B99-4E38-83A8-66A20FFCADF5}" destId="{71E6AAF1-4F8B-46C9-8101-8E782D2C99A6}" srcOrd="1" destOrd="0" presId="urn:microsoft.com/office/officeart/2005/8/layout/venn1"/>
    <dgm:cxn modelId="{680C4E1D-6F5D-4229-AF27-74CDA73427D5}" srcId="{D720054C-5A12-444D-A2A1-A69B0D7E090C}" destId="{55A54849-4F88-49A5-A3CD-B32ABD55D53C}" srcOrd="2" destOrd="0" parTransId="{D5510270-838B-499B-A7BA-8851C534C5E3}" sibTransId="{345EF15E-FF83-498B-A0CE-0870AAD8C81E}"/>
    <dgm:cxn modelId="{2E330960-F69D-4BEB-9223-2DB4E7A96434}" srcId="{D720054C-5A12-444D-A2A1-A69B0D7E090C}" destId="{34CB347C-6B99-4E38-83A8-66A20FFCADF5}" srcOrd="1" destOrd="0" parTransId="{4CE3D421-62EE-4076-B26D-F14A22202141}" sibTransId="{95154108-9A86-4C04-B176-CFB43CC81450}"/>
    <dgm:cxn modelId="{A2223A4B-7C61-4664-907D-9AB167327FA9}" type="presOf" srcId="{1FC07762-48BE-4B96-816A-B8090979FBAF}" destId="{9DAFA532-914E-4ED6-907E-E56FC6AF5CA9}" srcOrd="0" destOrd="0" presId="urn:microsoft.com/office/officeart/2005/8/layout/venn1"/>
    <dgm:cxn modelId="{D246E00A-DD9A-4A40-97CC-6D55296B3D48}" srcId="{D720054C-5A12-444D-A2A1-A69B0D7E090C}" destId="{1FC07762-48BE-4B96-816A-B8090979FBAF}" srcOrd="0" destOrd="0" parTransId="{B3580BAF-F45E-4801-A4A0-0D60A2B63EFB}" sibTransId="{10B11FE3-D5E5-45DE-8F4D-71437B8499AC}"/>
    <dgm:cxn modelId="{562EFB1C-6FB8-45AD-9FB7-DE662A3621CB}" type="presOf" srcId="{34CB347C-6B99-4E38-83A8-66A20FFCADF5}" destId="{CA168E5A-2B88-4D93-8489-E15CAEFB267F}" srcOrd="0" destOrd="0" presId="urn:microsoft.com/office/officeart/2005/8/layout/venn1"/>
    <dgm:cxn modelId="{B1C283AC-04CF-4F92-8EE7-504FF5101526}" type="presParOf" srcId="{2B41E35A-0BBD-482F-8F57-32728B565A1E}" destId="{9DAFA532-914E-4ED6-907E-E56FC6AF5CA9}" srcOrd="0" destOrd="0" presId="urn:microsoft.com/office/officeart/2005/8/layout/venn1"/>
    <dgm:cxn modelId="{87135011-3742-40A4-B45E-2CE3BAEC0804}" type="presParOf" srcId="{2B41E35A-0BBD-482F-8F57-32728B565A1E}" destId="{B3B7D62E-70FF-4E91-9A13-D932C4DE41BE}" srcOrd="1" destOrd="0" presId="urn:microsoft.com/office/officeart/2005/8/layout/venn1"/>
    <dgm:cxn modelId="{B2C964C2-AEDC-444B-8B8B-185A620FB228}" type="presParOf" srcId="{2B41E35A-0BBD-482F-8F57-32728B565A1E}" destId="{CA168E5A-2B88-4D93-8489-E15CAEFB267F}" srcOrd="2" destOrd="0" presId="urn:microsoft.com/office/officeart/2005/8/layout/venn1"/>
    <dgm:cxn modelId="{440C3656-E2E9-4125-BCF2-686BA14B3E2F}" type="presParOf" srcId="{2B41E35A-0BBD-482F-8F57-32728B565A1E}" destId="{71E6AAF1-4F8B-46C9-8101-8E782D2C99A6}" srcOrd="3" destOrd="0" presId="urn:microsoft.com/office/officeart/2005/8/layout/venn1"/>
    <dgm:cxn modelId="{F08A4F24-6876-4538-A468-CCCD7C69741B}" type="presParOf" srcId="{2B41E35A-0BBD-482F-8F57-32728B565A1E}" destId="{8A817792-E62A-4476-91C0-28DE671C0170}" srcOrd="4" destOrd="0" presId="urn:microsoft.com/office/officeart/2005/8/layout/venn1"/>
    <dgm:cxn modelId="{587CE754-2DD6-4B3C-A5FC-32DC4FFA6476}" type="presParOf" srcId="{2B41E35A-0BBD-482F-8F57-32728B565A1E}" destId="{A7317D30-62EE-4ABC-B9DD-3C0A9E970092}" srcOrd="5" destOrd="0" presId="urn:microsoft.com/office/officeart/2005/8/layout/venn1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105.xml><?xml version="1.0" encoding="utf-8"?>
<dgm:dataModel xmlns:dgm="http://schemas.openxmlformats.org/drawingml/2006/diagram" xmlns:a="http://schemas.openxmlformats.org/drawingml/2006/main">
  <dgm:ptLst>
    <dgm:pt modelId="{E4A09A2E-E5CA-422E-B3EE-5C9DCEC9390D}" type="doc">
      <dgm:prSet loTypeId="urn:microsoft.com/office/officeart/2005/8/layout/venn3" loCatId="relationship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en-US"/>
        </a:p>
      </dgm:t>
    </dgm:pt>
    <dgm:pt modelId="{D10EAF69-1230-4EDE-90AF-48C442C64BA7}">
      <dgm:prSet phldrT="[Text]" phldr="1"/>
      <dgm:spPr/>
      <dgm:t>
        <a:bodyPr/>
        <a:lstStyle/>
        <a:p>
          <a:endParaRPr lang="en-US" dirty="0"/>
        </a:p>
      </dgm:t>
    </dgm:pt>
    <dgm:pt modelId="{FEE9BD44-4E9C-4522-B1E1-043BA1E09B23}" type="parTrans" cxnId="{AC5B710F-70C5-4E99-8E04-D4D6F05C6BD0}">
      <dgm:prSet/>
      <dgm:spPr/>
      <dgm:t>
        <a:bodyPr/>
        <a:lstStyle/>
        <a:p>
          <a:endParaRPr lang="en-US"/>
        </a:p>
      </dgm:t>
    </dgm:pt>
    <dgm:pt modelId="{4DE56F20-D80A-4215-A3EA-F1892491C6F3}" type="sibTrans" cxnId="{AC5B710F-70C5-4E99-8E04-D4D6F05C6BD0}">
      <dgm:prSet/>
      <dgm:spPr/>
      <dgm:t>
        <a:bodyPr/>
        <a:lstStyle/>
        <a:p>
          <a:endParaRPr lang="en-US"/>
        </a:p>
      </dgm:t>
    </dgm:pt>
    <dgm:pt modelId="{7B51D19C-542E-4D55-9590-5C3F94E153D6}">
      <dgm:prSet phldrT="[Text]" phldr="1"/>
      <dgm:spPr/>
      <dgm:t>
        <a:bodyPr/>
        <a:lstStyle/>
        <a:p>
          <a:endParaRPr lang="en-US" dirty="0"/>
        </a:p>
      </dgm:t>
    </dgm:pt>
    <dgm:pt modelId="{932934D3-3B34-4552-A3EA-427093D58C10}" type="parTrans" cxnId="{57782E70-1504-43B8-BF0A-BB526178D6CB}">
      <dgm:prSet/>
      <dgm:spPr/>
      <dgm:t>
        <a:bodyPr/>
        <a:lstStyle/>
        <a:p>
          <a:endParaRPr lang="en-US"/>
        </a:p>
      </dgm:t>
    </dgm:pt>
    <dgm:pt modelId="{DFED848D-3062-41EB-89CB-930633C8189C}" type="sibTrans" cxnId="{57782E70-1504-43B8-BF0A-BB526178D6CB}">
      <dgm:prSet/>
      <dgm:spPr/>
      <dgm:t>
        <a:bodyPr/>
        <a:lstStyle/>
        <a:p>
          <a:endParaRPr lang="en-US"/>
        </a:p>
      </dgm:t>
    </dgm:pt>
    <dgm:pt modelId="{70FFF904-46F6-4635-862F-FDE8D813F948}">
      <dgm:prSet phldrT="[Text]" phldr="1"/>
      <dgm:spPr/>
      <dgm:t>
        <a:bodyPr/>
        <a:lstStyle/>
        <a:p>
          <a:endParaRPr lang="en-US" dirty="0"/>
        </a:p>
      </dgm:t>
    </dgm:pt>
    <dgm:pt modelId="{AABD71FD-6DAD-404D-A0AE-181B856EE15F}" type="parTrans" cxnId="{A2A885B0-79D5-4E09-B7FD-49DE8E403BD2}">
      <dgm:prSet/>
      <dgm:spPr/>
      <dgm:t>
        <a:bodyPr/>
        <a:lstStyle/>
        <a:p>
          <a:endParaRPr lang="en-US"/>
        </a:p>
      </dgm:t>
    </dgm:pt>
    <dgm:pt modelId="{25EACB7E-64B5-49FF-98BE-A2F94D85E8AA}" type="sibTrans" cxnId="{A2A885B0-79D5-4E09-B7FD-49DE8E403BD2}">
      <dgm:prSet/>
      <dgm:spPr/>
      <dgm:t>
        <a:bodyPr/>
        <a:lstStyle/>
        <a:p>
          <a:endParaRPr lang="en-US"/>
        </a:p>
      </dgm:t>
    </dgm:pt>
    <dgm:pt modelId="{483C9C6D-0266-4FAB-862C-A3F4DCD47247}">
      <dgm:prSet phldrT="[Text]" phldr="1"/>
      <dgm:spPr/>
      <dgm:t>
        <a:bodyPr/>
        <a:lstStyle/>
        <a:p>
          <a:endParaRPr lang="en-US" dirty="0"/>
        </a:p>
      </dgm:t>
    </dgm:pt>
    <dgm:pt modelId="{D11D949A-B76A-4FE5-8282-AE95765E35F4}" type="parTrans" cxnId="{ADEACABD-8CCC-44C0-91D1-54B0AD91EFBC}">
      <dgm:prSet/>
      <dgm:spPr/>
      <dgm:t>
        <a:bodyPr/>
        <a:lstStyle/>
        <a:p>
          <a:endParaRPr lang="en-US"/>
        </a:p>
      </dgm:t>
    </dgm:pt>
    <dgm:pt modelId="{A0077E8C-65FF-4D16-8D04-9FFBE46B6A58}" type="sibTrans" cxnId="{ADEACABD-8CCC-44C0-91D1-54B0AD91EFBC}">
      <dgm:prSet/>
      <dgm:spPr/>
      <dgm:t>
        <a:bodyPr/>
        <a:lstStyle/>
        <a:p>
          <a:endParaRPr lang="en-US"/>
        </a:p>
      </dgm:t>
    </dgm:pt>
    <dgm:pt modelId="{AA125A15-B461-47C5-B7BC-7454E4EDB7B3}" type="pres">
      <dgm:prSet presAssocID="{E4A09A2E-E5CA-422E-B3EE-5C9DCEC9390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C942D5A-734F-4AA0-A999-706CD44F0D35}" type="pres">
      <dgm:prSet presAssocID="{D10EAF69-1230-4EDE-90AF-48C442C64BA7}" presName="Name5" presStyleLbl="venn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7FC1E3-B832-444A-92E8-965161ED94EE}" type="pres">
      <dgm:prSet presAssocID="{4DE56F20-D80A-4215-A3EA-F1892491C6F3}" presName="space" presStyleCnt="0"/>
      <dgm:spPr/>
    </dgm:pt>
    <dgm:pt modelId="{94BBDA87-353D-4A3E-BC03-5642F4DD05EB}" type="pres">
      <dgm:prSet presAssocID="{7B51D19C-542E-4D55-9590-5C3F94E153D6}" presName="Name5" presStyleLbl="venn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B80C9E-8F90-4C4D-AAB4-F3F6EE648352}" type="pres">
      <dgm:prSet presAssocID="{DFED848D-3062-41EB-89CB-930633C8189C}" presName="space" presStyleCnt="0"/>
      <dgm:spPr/>
    </dgm:pt>
    <dgm:pt modelId="{AD28D14F-FD58-4885-ABDB-79ADF9FB97BE}" type="pres">
      <dgm:prSet presAssocID="{70FFF904-46F6-4635-862F-FDE8D813F948}" presName="Name5" presStyleLbl="venn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ACEB69-8883-4193-9327-EDBEC1DA46E4}" type="pres">
      <dgm:prSet presAssocID="{25EACB7E-64B5-49FF-98BE-A2F94D85E8AA}" presName="space" presStyleCnt="0"/>
      <dgm:spPr/>
    </dgm:pt>
    <dgm:pt modelId="{0E44CB0C-8549-4624-855E-37B8A32FABF4}" type="pres">
      <dgm:prSet presAssocID="{483C9C6D-0266-4FAB-862C-A3F4DCD47247}" presName="Name5" presStyleLbl="venn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25ED1B7-A986-428B-ACB6-88CE741F145B}" type="presOf" srcId="{E4A09A2E-E5CA-422E-B3EE-5C9DCEC9390D}" destId="{AA125A15-B461-47C5-B7BC-7454E4EDB7B3}" srcOrd="0" destOrd="0" presId="urn:microsoft.com/office/officeart/2005/8/layout/venn3"/>
    <dgm:cxn modelId="{ADEACABD-8CCC-44C0-91D1-54B0AD91EFBC}" srcId="{E4A09A2E-E5CA-422E-B3EE-5C9DCEC9390D}" destId="{483C9C6D-0266-4FAB-862C-A3F4DCD47247}" srcOrd="3" destOrd="0" parTransId="{D11D949A-B76A-4FE5-8282-AE95765E35F4}" sibTransId="{A0077E8C-65FF-4D16-8D04-9FFBE46B6A58}"/>
    <dgm:cxn modelId="{175B4134-4939-4C28-A105-DD55BBF42CAA}" type="presOf" srcId="{D10EAF69-1230-4EDE-90AF-48C442C64BA7}" destId="{AC942D5A-734F-4AA0-A999-706CD44F0D35}" srcOrd="0" destOrd="0" presId="urn:microsoft.com/office/officeart/2005/8/layout/venn3"/>
    <dgm:cxn modelId="{77304710-7698-4764-93F5-3FD921CB6040}" type="presOf" srcId="{7B51D19C-542E-4D55-9590-5C3F94E153D6}" destId="{94BBDA87-353D-4A3E-BC03-5642F4DD05EB}" srcOrd="0" destOrd="0" presId="urn:microsoft.com/office/officeart/2005/8/layout/venn3"/>
    <dgm:cxn modelId="{CDDFBB60-3508-44E5-8C8F-2D68F39ECFE8}" type="presOf" srcId="{70FFF904-46F6-4635-862F-FDE8D813F948}" destId="{AD28D14F-FD58-4885-ABDB-79ADF9FB97BE}" srcOrd="0" destOrd="0" presId="urn:microsoft.com/office/officeart/2005/8/layout/venn3"/>
    <dgm:cxn modelId="{EF83F470-99E8-415D-88D0-6DBE6AF2E847}" type="presOf" srcId="{483C9C6D-0266-4FAB-862C-A3F4DCD47247}" destId="{0E44CB0C-8549-4624-855E-37B8A32FABF4}" srcOrd="0" destOrd="0" presId="urn:microsoft.com/office/officeart/2005/8/layout/venn3"/>
    <dgm:cxn modelId="{AC5B710F-70C5-4E99-8E04-D4D6F05C6BD0}" srcId="{E4A09A2E-E5CA-422E-B3EE-5C9DCEC9390D}" destId="{D10EAF69-1230-4EDE-90AF-48C442C64BA7}" srcOrd="0" destOrd="0" parTransId="{FEE9BD44-4E9C-4522-B1E1-043BA1E09B23}" sibTransId="{4DE56F20-D80A-4215-A3EA-F1892491C6F3}"/>
    <dgm:cxn modelId="{A2A885B0-79D5-4E09-B7FD-49DE8E403BD2}" srcId="{E4A09A2E-E5CA-422E-B3EE-5C9DCEC9390D}" destId="{70FFF904-46F6-4635-862F-FDE8D813F948}" srcOrd="2" destOrd="0" parTransId="{AABD71FD-6DAD-404D-A0AE-181B856EE15F}" sibTransId="{25EACB7E-64B5-49FF-98BE-A2F94D85E8AA}"/>
    <dgm:cxn modelId="{57782E70-1504-43B8-BF0A-BB526178D6CB}" srcId="{E4A09A2E-E5CA-422E-B3EE-5C9DCEC9390D}" destId="{7B51D19C-542E-4D55-9590-5C3F94E153D6}" srcOrd="1" destOrd="0" parTransId="{932934D3-3B34-4552-A3EA-427093D58C10}" sibTransId="{DFED848D-3062-41EB-89CB-930633C8189C}"/>
    <dgm:cxn modelId="{1BDC4BE1-0D2B-4668-8FF9-9AAA35B8814C}" type="presParOf" srcId="{AA125A15-B461-47C5-B7BC-7454E4EDB7B3}" destId="{AC942D5A-734F-4AA0-A999-706CD44F0D35}" srcOrd="0" destOrd="0" presId="urn:microsoft.com/office/officeart/2005/8/layout/venn3"/>
    <dgm:cxn modelId="{24E61117-F2E8-434E-B30C-EA78044E28AC}" type="presParOf" srcId="{AA125A15-B461-47C5-B7BC-7454E4EDB7B3}" destId="{7D7FC1E3-B832-444A-92E8-965161ED94EE}" srcOrd="1" destOrd="0" presId="urn:microsoft.com/office/officeart/2005/8/layout/venn3"/>
    <dgm:cxn modelId="{89978E97-0ACA-406D-928C-20CD740ED859}" type="presParOf" srcId="{AA125A15-B461-47C5-B7BC-7454E4EDB7B3}" destId="{94BBDA87-353D-4A3E-BC03-5642F4DD05EB}" srcOrd="2" destOrd="0" presId="urn:microsoft.com/office/officeart/2005/8/layout/venn3"/>
    <dgm:cxn modelId="{E6219B5D-6B0E-48D3-A050-3994DD21D542}" type="presParOf" srcId="{AA125A15-B461-47C5-B7BC-7454E4EDB7B3}" destId="{20B80C9E-8F90-4C4D-AAB4-F3F6EE648352}" srcOrd="3" destOrd="0" presId="urn:microsoft.com/office/officeart/2005/8/layout/venn3"/>
    <dgm:cxn modelId="{B288EAE3-620A-4237-935F-F155328E941D}" type="presParOf" srcId="{AA125A15-B461-47C5-B7BC-7454E4EDB7B3}" destId="{AD28D14F-FD58-4885-ABDB-79ADF9FB97BE}" srcOrd="4" destOrd="0" presId="urn:microsoft.com/office/officeart/2005/8/layout/venn3"/>
    <dgm:cxn modelId="{280312F2-E44C-4E77-8842-FDEEC1F09830}" type="presParOf" srcId="{AA125A15-B461-47C5-B7BC-7454E4EDB7B3}" destId="{7CACEB69-8883-4193-9327-EDBEC1DA46E4}" srcOrd="5" destOrd="0" presId="urn:microsoft.com/office/officeart/2005/8/layout/venn3"/>
    <dgm:cxn modelId="{B8FB6A3C-3DD2-4D8A-BEFF-0839185DB4AF}" type="presParOf" srcId="{AA125A15-B461-47C5-B7BC-7454E4EDB7B3}" destId="{0E44CB0C-8549-4624-855E-37B8A32FABF4}" srcOrd="6" destOrd="0" presId="urn:microsoft.com/office/officeart/2005/8/layout/venn3"/>
  </dgm:cxnLst>
  <dgm:bg/>
  <dgm:whole/>
  <dgm:extLst>
    <a:ext uri="http://schemas.microsoft.com/office/drawing/2008/diagram">
      <dsp:dataModelExt xmlns="" xmlns:dsp="http://schemas.microsoft.com/office/drawing/2008/diagram" relId="rId12" minVer="http://schemas.openxmlformats.org/drawingml/2006/diagram"/>
    </a:ext>
  </dgm:extLst>
</dgm:dataModel>
</file>

<file path=ppt/diagrams/data106.xml><?xml version="1.0" encoding="utf-8"?>
<dgm:dataModel xmlns:dgm="http://schemas.openxmlformats.org/drawingml/2006/diagram" xmlns:a="http://schemas.openxmlformats.org/drawingml/2006/main">
  <dgm:ptLst>
    <dgm:pt modelId="{8A13C8CC-7DC1-4309-917A-85A4126B2E38}" type="doc">
      <dgm:prSet loTypeId="urn:microsoft.com/office/officeart/2005/8/layout/venn2" loCatId="relationship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en-US"/>
        </a:p>
      </dgm:t>
    </dgm:pt>
    <dgm:pt modelId="{EF8D15CD-828D-42C9-94A6-0F32ECF48C09}">
      <dgm:prSet phldrT="[Text]" phldr="1"/>
      <dgm:spPr/>
      <dgm:t>
        <a:bodyPr/>
        <a:lstStyle/>
        <a:p>
          <a:endParaRPr lang="en-US" dirty="0"/>
        </a:p>
      </dgm:t>
    </dgm:pt>
    <dgm:pt modelId="{E2C5E5D8-75C2-4FE3-9C35-3F8E3BD56DD2}" type="parTrans" cxnId="{FA241165-CE0F-4803-96FF-5C02DF463DBB}">
      <dgm:prSet/>
      <dgm:spPr/>
      <dgm:t>
        <a:bodyPr/>
        <a:lstStyle/>
        <a:p>
          <a:endParaRPr lang="en-US"/>
        </a:p>
      </dgm:t>
    </dgm:pt>
    <dgm:pt modelId="{68FA70FC-B9C0-4578-ABC3-7317C1769DFA}" type="sibTrans" cxnId="{FA241165-CE0F-4803-96FF-5C02DF463DBB}">
      <dgm:prSet/>
      <dgm:spPr/>
      <dgm:t>
        <a:bodyPr/>
        <a:lstStyle/>
        <a:p>
          <a:endParaRPr lang="en-US"/>
        </a:p>
      </dgm:t>
    </dgm:pt>
    <dgm:pt modelId="{E01D6C7C-692D-4BBD-9917-20E51E2F8842}">
      <dgm:prSet phldrT="[Text]" phldr="1"/>
      <dgm:spPr/>
      <dgm:t>
        <a:bodyPr/>
        <a:lstStyle/>
        <a:p>
          <a:endParaRPr lang="en-US" dirty="0"/>
        </a:p>
      </dgm:t>
    </dgm:pt>
    <dgm:pt modelId="{160E8CEF-31FD-45B4-B6E6-470F5E5108EF}" type="parTrans" cxnId="{C70800E5-0A8F-46F3-BDA8-84E6B6AF3291}">
      <dgm:prSet/>
      <dgm:spPr/>
      <dgm:t>
        <a:bodyPr/>
        <a:lstStyle/>
        <a:p>
          <a:endParaRPr lang="en-US"/>
        </a:p>
      </dgm:t>
    </dgm:pt>
    <dgm:pt modelId="{4010016B-FD21-43C2-B8FC-6EEDAA44AA97}" type="sibTrans" cxnId="{C70800E5-0A8F-46F3-BDA8-84E6B6AF3291}">
      <dgm:prSet/>
      <dgm:spPr/>
      <dgm:t>
        <a:bodyPr/>
        <a:lstStyle/>
        <a:p>
          <a:endParaRPr lang="en-US"/>
        </a:p>
      </dgm:t>
    </dgm:pt>
    <dgm:pt modelId="{43D3CD7B-F379-4B8D-AA32-172BD816017C}">
      <dgm:prSet phldrT="[Text]" phldr="1"/>
      <dgm:spPr/>
      <dgm:t>
        <a:bodyPr/>
        <a:lstStyle/>
        <a:p>
          <a:endParaRPr lang="en-US" dirty="0"/>
        </a:p>
      </dgm:t>
    </dgm:pt>
    <dgm:pt modelId="{2FA1A4B6-A924-4BAE-B20A-35A0BC3F45A5}" type="parTrans" cxnId="{1B981E04-6E54-4DBC-A755-6AF286668822}">
      <dgm:prSet/>
      <dgm:spPr/>
      <dgm:t>
        <a:bodyPr/>
        <a:lstStyle/>
        <a:p>
          <a:endParaRPr lang="en-US"/>
        </a:p>
      </dgm:t>
    </dgm:pt>
    <dgm:pt modelId="{B3B0F8A9-1746-4B95-9233-C287E1BFFECC}" type="sibTrans" cxnId="{1B981E04-6E54-4DBC-A755-6AF286668822}">
      <dgm:prSet/>
      <dgm:spPr/>
      <dgm:t>
        <a:bodyPr/>
        <a:lstStyle/>
        <a:p>
          <a:endParaRPr lang="en-US"/>
        </a:p>
      </dgm:t>
    </dgm:pt>
    <dgm:pt modelId="{145737AE-7A48-4263-B998-F39B45FFEA2D}">
      <dgm:prSet phldrT="[Text]" phldr="1"/>
      <dgm:spPr/>
      <dgm:t>
        <a:bodyPr/>
        <a:lstStyle/>
        <a:p>
          <a:endParaRPr lang="en-US" dirty="0"/>
        </a:p>
      </dgm:t>
    </dgm:pt>
    <dgm:pt modelId="{87AA6B80-D8C5-4FEB-9042-127C06588C99}" type="parTrans" cxnId="{774107BB-DE52-4650-AFC5-4BD210A9FA9C}">
      <dgm:prSet/>
      <dgm:spPr/>
      <dgm:t>
        <a:bodyPr/>
        <a:lstStyle/>
        <a:p>
          <a:endParaRPr lang="en-US"/>
        </a:p>
      </dgm:t>
    </dgm:pt>
    <dgm:pt modelId="{6FE5D232-4C2D-4564-9132-8DF931D66FF5}" type="sibTrans" cxnId="{774107BB-DE52-4650-AFC5-4BD210A9FA9C}">
      <dgm:prSet/>
      <dgm:spPr/>
      <dgm:t>
        <a:bodyPr/>
        <a:lstStyle/>
        <a:p>
          <a:endParaRPr lang="en-US"/>
        </a:p>
      </dgm:t>
    </dgm:pt>
    <dgm:pt modelId="{86B5F644-F9A9-4478-A8C9-D32A72A5443E}" type="pres">
      <dgm:prSet presAssocID="{8A13C8CC-7DC1-4309-917A-85A4126B2E38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8EA4F0C-8013-4DCB-B7CE-59567A4FA905}" type="pres">
      <dgm:prSet presAssocID="{8A13C8CC-7DC1-4309-917A-85A4126B2E38}" presName="comp1" presStyleCnt="0"/>
      <dgm:spPr/>
    </dgm:pt>
    <dgm:pt modelId="{F3AA3E00-6977-4301-AA54-829FC1083B34}" type="pres">
      <dgm:prSet presAssocID="{8A13C8CC-7DC1-4309-917A-85A4126B2E38}" presName="circle1" presStyleLbl="node1" presStyleIdx="0" presStyleCnt="4"/>
      <dgm:spPr/>
      <dgm:t>
        <a:bodyPr/>
        <a:lstStyle/>
        <a:p>
          <a:endParaRPr lang="en-US"/>
        </a:p>
      </dgm:t>
    </dgm:pt>
    <dgm:pt modelId="{D5563ACC-B7FC-46BB-BB42-0B7FB9E6215E}" type="pres">
      <dgm:prSet presAssocID="{8A13C8CC-7DC1-4309-917A-85A4126B2E38}" presName="c1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24AFAA-B770-460F-A01D-48FAF86E8FC4}" type="pres">
      <dgm:prSet presAssocID="{8A13C8CC-7DC1-4309-917A-85A4126B2E38}" presName="comp2" presStyleCnt="0"/>
      <dgm:spPr/>
    </dgm:pt>
    <dgm:pt modelId="{A1D46DA0-32B6-4542-AE56-53BF6D7875FB}" type="pres">
      <dgm:prSet presAssocID="{8A13C8CC-7DC1-4309-917A-85A4126B2E38}" presName="circle2" presStyleLbl="node1" presStyleIdx="1" presStyleCnt="4"/>
      <dgm:spPr/>
      <dgm:t>
        <a:bodyPr/>
        <a:lstStyle/>
        <a:p>
          <a:endParaRPr lang="en-US"/>
        </a:p>
      </dgm:t>
    </dgm:pt>
    <dgm:pt modelId="{F15FEB5F-1CEA-4C47-AA8A-E68335865953}" type="pres">
      <dgm:prSet presAssocID="{8A13C8CC-7DC1-4309-917A-85A4126B2E38}" presName="c2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16272D-FCBA-48BE-B54E-8771EB92982C}" type="pres">
      <dgm:prSet presAssocID="{8A13C8CC-7DC1-4309-917A-85A4126B2E38}" presName="comp3" presStyleCnt="0"/>
      <dgm:spPr/>
    </dgm:pt>
    <dgm:pt modelId="{366BADD1-5FFA-42D2-AC97-DFCDDB3AD1B0}" type="pres">
      <dgm:prSet presAssocID="{8A13C8CC-7DC1-4309-917A-85A4126B2E38}" presName="circle3" presStyleLbl="node1" presStyleIdx="2" presStyleCnt="4"/>
      <dgm:spPr/>
      <dgm:t>
        <a:bodyPr/>
        <a:lstStyle/>
        <a:p>
          <a:endParaRPr lang="en-US"/>
        </a:p>
      </dgm:t>
    </dgm:pt>
    <dgm:pt modelId="{438B612A-81F1-462D-8D4A-C7CF0FDC05E2}" type="pres">
      <dgm:prSet presAssocID="{8A13C8CC-7DC1-4309-917A-85A4126B2E38}" presName="c3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711094-7100-45DA-AC04-96DC704DDD99}" type="pres">
      <dgm:prSet presAssocID="{8A13C8CC-7DC1-4309-917A-85A4126B2E38}" presName="comp4" presStyleCnt="0"/>
      <dgm:spPr/>
    </dgm:pt>
    <dgm:pt modelId="{ACA7FAC3-DF0C-40CF-A720-3BD914FB9089}" type="pres">
      <dgm:prSet presAssocID="{8A13C8CC-7DC1-4309-917A-85A4126B2E38}" presName="circle4" presStyleLbl="node1" presStyleIdx="3" presStyleCnt="4"/>
      <dgm:spPr/>
      <dgm:t>
        <a:bodyPr/>
        <a:lstStyle/>
        <a:p>
          <a:endParaRPr lang="en-US"/>
        </a:p>
      </dgm:t>
    </dgm:pt>
    <dgm:pt modelId="{178C9DDB-85FF-4A69-8F99-75C7E43EC1BB}" type="pres">
      <dgm:prSet presAssocID="{8A13C8CC-7DC1-4309-917A-85A4126B2E38}" presName="c4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8670891-C638-4E40-B0AC-87EB2DF3AD6E}" type="presOf" srcId="{145737AE-7A48-4263-B998-F39B45FFEA2D}" destId="{178C9DDB-85FF-4A69-8F99-75C7E43EC1BB}" srcOrd="1" destOrd="0" presId="urn:microsoft.com/office/officeart/2005/8/layout/venn2"/>
    <dgm:cxn modelId="{13AA565A-BA92-4408-8176-9EBFC50D3948}" type="presOf" srcId="{43D3CD7B-F379-4B8D-AA32-172BD816017C}" destId="{366BADD1-5FFA-42D2-AC97-DFCDDB3AD1B0}" srcOrd="0" destOrd="0" presId="urn:microsoft.com/office/officeart/2005/8/layout/venn2"/>
    <dgm:cxn modelId="{774107BB-DE52-4650-AFC5-4BD210A9FA9C}" srcId="{8A13C8CC-7DC1-4309-917A-85A4126B2E38}" destId="{145737AE-7A48-4263-B998-F39B45FFEA2D}" srcOrd="3" destOrd="0" parTransId="{87AA6B80-D8C5-4FEB-9042-127C06588C99}" sibTransId="{6FE5D232-4C2D-4564-9132-8DF931D66FF5}"/>
    <dgm:cxn modelId="{FC823085-23C5-4C85-A913-33FD048CB09B}" type="presOf" srcId="{145737AE-7A48-4263-B998-F39B45FFEA2D}" destId="{ACA7FAC3-DF0C-40CF-A720-3BD914FB9089}" srcOrd="0" destOrd="0" presId="urn:microsoft.com/office/officeart/2005/8/layout/venn2"/>
    <dgm:cxn modelId="{735893CE-6665-42E4-9883-57E7AA4B2CD4}" type="presOf" srcId="{8A13C8CC-7DC1-4309-917A-85A4126B2E38}" destId="{86B5F644-F9A9-4478-A8C9-D32A72A5443E}" srcOrd="0" destOrd="0" presId="urn:microsoft.com/office/officeart/2005/8/layout/venn2"/>
    <dgm:cxn modelId="{3C708E83-D0C6-4907-858C-CA09F7D90DDA}" type="presOf" srcId="{43D3CD7B-F379-4B8D-AA32-172BD816017C}" destId="{438B612A-81F1-462D-8D4A-C7CF0FDC05E2}" srcOrd="1" destOrd="0" presId="urn:microsoft.com/office/officeart/2005/8/layout/venn2"/>
    <dgm:cxn modelId="{DA0F810D-1338-4C2A-89D8-C13B30E63528}" type="presOf" srcId="{E01D6C7C-692D-4BBD-9917-20E51E2F8842}" destId="{F15FEB5F-1CEA-4C47-AA8A-E68335865953}" srcOrd="1" destOrd="0" presId="urn:microsoft.com/office/officeart/2005/8/layout/venn2"/>
    <dgm:cxn modelId="{47D68847-48E1-495B-9DFB-4028CEB05075}" type="presOf" srcId="{EF8D15CD-828D-42C9-94A6-0F32ECF48C09}" destId="{D5563ACC-B7FC-46BB-BB42-0B7FB9E6215E}" srcOrd="1" destOrd="0" presId="urn:microsoft.com/office/officeart/2005/8/layout/venn2"/>
    <dgm:cxn modelId="{1B981E04-6E54-4DBC-A755-6AF286668822}" srcId="{8A13C8CC-7DC1-4309-917A-85A4126B2E38}" destId="{43D3CD7B-F379-4B8D-AA32-172BD816017C}" srcOrd="2" destOrd="0" parTransId="{2FA1A4B6-A924-4BAE-B20A-35A0BC3F45A5}" sibTransId="{B3B0F8A9-1746-4B95-9233-C287E1BFFECC}"/>
    <dgm:cxn modelId="{C70800E5-0A8F-46F3-BDA8-84E6B6AF3291}" srcId="{8A13C8CC-7DC1-4309-917A-85A4126B2E38}" destId="{E01D6C7C-692D-4BBD-9917-20E51E2F8842}" srcOrd="1" destOrd="0" parTransId="{160E8CEF-31FD-45B4-B6E6-470F5E5108EF}" sibTransId="{4010016B-FD21-43C2-B8FC-6EEDAA44AA97}"/>
    <dgm:cxn modelId="{B08D11A8-FA24-4D4A-A431-F01686EF5AF8}" type="presOf" srcId="{EF8D15CD-828D-42C9-94A6-0F32ECF48C09}" destId="{F3AA3E00-6977-4301-AA54-829FC1083B34}" srcOrd="0" destOrd="0" presId="urn:microsoft.com/office/officeart/2005/8/layout/venn2"/>
    <dgm:cxn modelId="{FA241165-CE0F-4803-96FF-5C02DF463DBB}" srcId="{8A13C8CC-7DC1-4309-917A-85A4126B2E38}" destId="{EF8D15CD-828D-42C9-94A6-0F32ECF48C09}" srcOrd="0" destOrd="0" parTransId="{E2C5E5D8-75C2-4FE3-9C35-3F8E3BD56DD2}" sibTransId="{68FA70FC-B9C0-4578-ABC3-7317C1769DFA}"/>
    <dgm:cxn modelId="{7ECBA0BF-06D7-45B8-B4BE-D8ED0CE0A8A3}" type="presOf" srcId="{E01D6C7C-692D-4BBD-9917-20E51E2F8842}" destId="{A1D46DA0-32B6-4542-AE56-53BF6D7875FB}" srcOrd="0" destOrd="0" presId="urn:microsoft.com/office/officeart/2005/8/layout/venn2"/>
    <dgm:cxn modelId="{B08F3B70-EEBA-4586-8868-6B2313E0FB7E}" type="presParOf" srcId="{86B5F644-F9A9-4478-A8C9-D32A72A5443E}" destId="{28EA4F0C-8013-4DCB-B7CE-59567A4FA905}" srcOrd="0" destOrd="0" presId="urn:microsoft.com/office/officeart/2005/8/layout/venn2"/>
    <dgm:cxn modelId="{1D20A004-E1BD-461F-A234-FA814E08EDA5}" type="presParOf" srcId="{28EA4F0C-8013-4DCB-B7CE-59567A4FA905}" destId="{F3AA3E00-6977-4301-AA54-829FC1083B34}" srcOrd="0" destOrd="0" presId="urn:microsoft.com/office/officeart/2005/8/layout/venn2"/>
    <dgm:cxn modelId="{A8814FD7-E33A-45A7-B279-AD4776CA706A}" type="presParOf" srcId="{28EA4F0C-8013-4DCB-B7CE-59567A4FA905}" destId="{D5563ACC-B7FC-46BB-BB42-0B7FB9E6215E}" srcOrd="1" destOrd="0" presId="urn:microsoft.com/office/officeart/2005/8/layout/venn2"/>
    <dgm:cxn modelId="{1690E498-F4C1-4DFC-A251-D1CF2AFAE4D9}" type="presParOf" srcId="{86B5F644-F9A9-4478-A8C9-D32A72A5443E}" destId="{F324AFAA-B770-460F-A01D-48FAF86E8FC4}" srcOrd="1" destOrd="0" presId="urn:microsoft.com/office/officeart/2005/8/layout/venn2"/>
    <dgm:cxn modelId="{4D2E433C-AE6F-427D-9B0F-5F575EF99A9B}" type="presParOf" srcId="{F324AFAA-B770-460F-A01D-48FAF86E8FC4}" destId="{A1D46DA0-32B6-4542-AE56-53BF6D7875FB}" srcOrd="0" destOrd="0" presId="urn:microsoft.com/office/officeart/2005/8/layout/venn2"/>
    <dgm:cxn modelId="{58F66C7E-8753-48BE-9448-331FAE2997D7}" type="presParOf" srcId="{F324AFAA-B770-460F-A01D-48FAF86E8FC4}" destId="{F15FEB5F-1CEA-4C47-AA8A-E68335865953}" srcOrd="1" destOrd="0" presId="urn:microsoft.com/office/officeart/2005/8/layout/venn2"/>
    <dgm:cxn modelId="{23E7FFF0-85F2-47DE-AF27-4CC2F0F4F571}" type="presParOf" srcId="{86B5F644-F9A9-4478-A8C9-D32A72A5443E}" destId="{5616272D-FCBA-48BE-B54E-8771EB92982C}" srcOrd="2" destOrd="0" presId="urn:microsoft.com/office/officeart/2005/8/layout/venn2"/>
    <dgm:cxn modelId="{A178E19C-6F8D-49CD-8695-F70BDCF2BECF}" type="presParOf" srcId="{5616272D-FCBA-48BE-B54E-8771EB92982C}" destId="{366BADD1-5FFA-42D2-AC97-DFCDDB3AD1B0}" srcOrd="0" destOrd="0" presId="urn:microsoft.com/office/officeart/2005/8/layout/venn2"/>
    <dgm:cxn modelId="{D2D58C09-B51D-48E5-93F5-D640FC426329}" type="presParOf" srcId="{5616272D-FCBA-48BE-B54E-8771EB92982C}" destId="{438B612A-81F1-462D-8D4A-C7CF0FDC05E2}" srcOrd="1" destOrd="0" presId="urn:microsoft.com/office/officeart/2005/8/layout/venn2"/>
    <dgm:cxn modelId="{564560C8-06A1-4B03-93CB-C9E85C5BAA2A}" type="presParOf" srcId="{86B5F644-F9A9-4478-A8C9-D32A72A5443E}" destId="{47711094-7100-45DA-AC04-96DC704DDD99}" srcOrd="3" destOrd="0" presId="urn:microsoft.com/office/officeart/2005/8/layout/venn2"/>
    <dgm:cxn modelId="{97712590-ADAD-4CCD-8FFA-107F8F22CAA1}" type="presParOf" srcId="{47711094-7100-45DA-AC04-96DC704DDD99}" destId="{ACA7FAC3-DF0C-40CF-A720-3BD914FB9089}" srcOrd="0" destOrd="0" presId="urn:microsoft.com/office/officeart/2005/8/layout/venn2"/>
    <dgm:cxn modelId="{C8A2638B-6456-48AE-B448-0ABE725B469B}" type="presParOf" srcId="{47711094-7100-45DA-AC04-96DC704DDD99}" destId="{178C9DDB-85FF-4A69-8F99-75C7E43EC1BB}" srcOrd="1" destOrd="0" presId="urn:microsoft.com/office/officeart/2005/8/layout/venn2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107.xml><?xml version="1.0" encoding="utf-8"?>
<dgm:dataModel xmlns:dgm="http://schemas.openxmlformats.org/drawingml/2006/diagram" xmlns:a="http://schemas.openxmlformats.org/drawingml/2006/main">
  <dgm:ptLst>
    <dgm:pt modelId="{3EBD5A2E-E0DB-456F-8EF0-147D135C7932}" type="doc">
      <dgm:prSet loTypeId="urn:microsoft.com/office/officeart/2005/8/layout/radial3" loCatId="relationship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en-US"/>
        </a:p>
      </dgm:t>
    </dgm:pt>
    <dgm:pt modelId="{1A23767E-577D-435C-B93D-2A7FB1324F34}">
      <dgm:prSet phldrT="[Text]" phldr="1"/>
      <dgm:spPr/>
      <dgm:t>
        <a:bodyPr/>
        <a:lstStyle/>
        <a:p>
          <a:endParaRPr lang="en-US" dirty="0"/>
        </a:p>
      </dgm:t>
    </dgm:pt>
    <dgm:pt modelId="{4B74C6A0-38D5-413A-9C3D-9A2AF7625357}" type="parTrans" cxnId="{D78C677F-6EC9-4395-A55E-DDAB0F68CE6E}">
      <dgm:prSet/>
      <dgm:spPr/>
      <dgm:t>
        <a:bodyPr/>
        <a:lstStyle/>
        <a:p>
          <a:endParaRPr lang="en-US"/>
        </a:p>
      </dgm:t>
    </dgm:pt>
    <dgm:pt modelId="{1D1576F7-03F9-4B11-9C6D-89278F8D7208}" type="sibTrans" cxnId="{D78C677F-6EC9-4395-A55E-DDAB0F68CE6E}">
      <dgm:prSet/>
      <dgm:spPr/>
      <dgm:t>
        <a:bodyPr/>
        <a:lstStyle/>
        <a:p>
          <a:endParaRPr lang="en-US"/>
        </a:p>
      </dgm:t>
    </dgm:pt>
    <dgm:pt modelId="{838CFA8F-3A17-4185-875A-75D3B28F3001}">
      <dgm:prSet phldrT="[Text]" phldr="1"/>
      <dgm:spPr/>
      <dgm:t>
        <a:bodyPr/>
        <a:lstStyle/>
        <a:p>
          <a:endParaRPr lang="en-US" dirty="0"/>
        </a:p>
      </dgm:t>
    </dgm:pt>
    <dgm:pt modelId="{504003D6-C32D-4D45-BB5B-813EBDBAA76C}" type="parTrans" cxnId="{2E39E77F-3CB2-4DB5-B818-1A2326F3F24B}">
      <dgm:prSet/>
      <dgm:spPr/>
      <dgm:t>
        <a:bodyPr/>
        <a:lstStyle/>
        <a:p>
          <a:endParaRPr lang="en-US"/>
        </a:p>
      </dgm:t>
    </dgm:pt>
    <dgm:pt modelId="{020AE824-FC7C-4176-ACCF-1BD5E174377C}" type="sibTrans" cxnId="{2E39E77F-3CB2-4DB5-B818-1A2326F3F24B}">
      <dgm:prSet/>
      <dgm:spPr/>
      <dgm:t>
        <a:bodyPr/>
        <a:lstStyle/>
        <a:p>
          <a:endParaRPr lang="en-US"/>
        </a:p>
      </dgm:t>
    </dgm:pt>
    <dgm:pt modelId="{EC2D1F62-0999-413A-BEA9-2DE44581FB6D}">
      <dgm:prSet phldrT="[Text]" phldr="1"/>
      <dgm:spPr/>
      <dgm:t>
        <a:bodyPr/>
        <a:lstStyle/>
        <a:p>
          <a:endParaRPr lang="en-US" dirty="0"/>
        </a:p>
      </dgm:t>
    </dgm:pt>
    <dgm:pt modelId="{F368BB7F-D064-4C95-B711-51ED965C63CD}" type="parTrans" cxnId="{BDFE5D20-AD03-4024-A0DE-1FAA54E410E3}">
      <dgm:prSet/>
      <dgm:spPr/>
      <dgm:t>
        <a:bodyPr/>
        <a:lstStyle/>
        <a:p>
          <a:endParaRPr lang="en-US"/>
        </a:p>
      </dgm:t>
    </dgm:pt>
    <dgm:pt modelId="{F58DF401-CA1E-449F-99ED-DD92029148D4}" type="sibTrans" cxnId="{BDFE5D20-AD03-4024-A0DE-1FAA54E410E3}">
      <dgm:prSet/>
      <dgm:spPr/>
      <dgm:t>
        <a:bodyPr/>
        <a:lstStyle/>
        <a:p>
          <a:endParaRPr lang="en-US"/>
        </a:p>
      </dgm:t>
    </dgm:pt>
    <dgm:pt modelId="{968980D6-3F14-43F1-929B-1594D358EC49}">
      <dgm:prSet phldrT="[Text]" phldr="1"/>
      <dgm:spPr/>
      <dgm:t>
        <a:bodyPr/>
        <a:lstStyle/>
        <a:p>
          <a:endParaRPr lang="en-US" dirty="0"/>
        </a:p>
      </dgm:t>
    </dgm:pt>
    <dgm:pt modelId="{ED26A584-9D79-4C69-AA05-F4ADFC5EF620}" type="parTrans" cxnId="{ABB35A32-A9DA-4683-9979-FEB3C3DA6926}">
      <dgm:prSet/>
      <dgm:spPr/>
      <dgm:t>
        <a:bodyPr/>
        <a:lstStyle/>
        <a:p>
          <a:endParaRPr lang="en-US"/>
        </a:p>
      </dgm:t>
    </dgm:pt>
    <dgm:pt modelId="{5F8EAED4-8E82-4B13-ADA4-99819387DB25}" type="sibTrans" cxnId="{ABB35A32-A9DA-4683-9979-FEB3C3DA6926}">
      <dgm:prSet/>
      <dgm:spPr/>
      <dgm:t>
        <a:bodyPr/>
        <a:lstStyle/>
        <a:p>
          <a:endParaRPr lang="en-US"/>
        </a:p>
      </dgm:t>
    </dgm:pt>
    <dgm:pt modelId="{E2EC0531-2A76-419E-B36A-793BBC11BB3D}">
      <dgm:prSet phldrT="[Text]" phldr="1"/>
      <dgm:spPr/>
      <dgm:t>
        <a:bodyPr/>
        <a:lstStyle/>
        <a:p>
          <a:endParaRPr lang="en-US" dirty="0"/>
        </a:p>
      </dgm:t>
    </dgm:pt>
    <dgm:pt modelId="{A35AFC56-0BAB-4945-93E4-887132547261}" type="parTrans" cxnId="{D44EFE84-F45A-48DB-92DE-CE29E7CA0CEA}">
      <dgm:prSet/>
      <dgm:spPr/>
      <dgm:t>
        <a:bodyPr/>
        <a:lstStyle/>
        <a:p>
          <a:endParaRPr lang="en-US"/>
        </a:p>
      </dgm:t>
    </dgm:pt>
    <dgm:pt modelId="{B51E91C9-9260-41E3-8E91-D42C1EF75F7D}" type="sibTrans" cxnId="{D44EFE84-F45A-48DB-92DE-CE29E7CA0CEA}">
      <dgm:prSet/>
      <dgm:spPr/>
      <dgm:t>
        <a:bodyPr/>
        <a:lstStyle/>
        <a:p>
          <a:endParaRPr lang="en-US"/>
        </a:p>
      </dgm:t>
    </dgm:pt>
    <dgm:pt modelId="{F24F1EEC-02D8-4BA4-9793-524F54CEBA81}" type="pres">
      <dgm:prSet presAssocID="{3EBD5A2E-E0DB-456F-8EF0-147D135C7932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5E98929-E926-4306-AA3D-E09809C8E830}" type="pres">
      <dgm:prSet presAssocID="{3EBD5A2E-E0DB-456F-8EF0-147D135C7932}" presName="radial" presStyleCnt="0">
        <dgm:presLayoutVars>
          <dgm:animLvl val="ctr"/>
        </dgm:presLayoutVars>
      </dgm:prSet>
      <dgm:spPr/>
    </dgm:pt>
    <dgm:pt modelId="{99DFBF93-7408-4065-A4FC-8C200B7E319A}" type="pres">
      <dgm:prSet presAssocID="{1A23767E-577D-435C-B93D-2A7FB1324F34}" presName="centerShape" presStyleLbl="vennNode1" presStyleIdx="0" presStyleCnt="5"/>
      <dgm:spPr/>
      <dgm:t>
        <a:bodyPr/>
        <a:lstStyle/>
        <a:p>
          <a:endParaRPr lang="en-US"/>
        </a:p>
      </dgm:t>
    </dgm:pt>
    <dgm:pt modelId="{03C517F3-5AA8-4A1F-B610-69405B38A152}" type="pres">
      <dgm:prSet presAssocID="{838CFA8F-3A17-4185-875A-75D3B28F3001}" presName="node" presStyleLbl="venn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0F4D57-A5E6-468D-89A1-874980140A60}" type="pres">
      <dgm:prSet presAssocID="{EC2D1F62-0999-413A-BEA9-2DE44581FB6D}" presName="node" presStyleLbl="venn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A25AA5-0A56-4BC4-9AA3-82A21CB74005}" type="pres">
      <dgm:prSet presAssocID="{968980D6-3F14-43F1-929B-1594D358EC49}" presName="node" presStyleLbl="venn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6D3431-08A1-4D76-8A82-9E86C029D0AB}" type="pres">
      <dgm:prSet presAssocID="{E2EC0531-2A76-419E-B36A-793BBC11BB3D}" presName="node" presStyleLbl="venn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78C677F-6EC9-4395-A55E-DDAB0F68CE6E}" srcId="{3EBD5A2E-E0DB-456F-8EF0-147D135C7932}" destId="{1A23767E-577D-435C-B93D-2A7FB1324F34}" srcOrd="0" destOrd="0" parTransId="{4B74C6A0-38D5-413A-9C3D-9A2AF7625357}" sibTransId="{1D1576F7-03F9-4B11-9C6D-89278F8D7208}"/>
    <dgm:cxn modelId="{8BDFA06F-5CA8-4999-A28B-CDED49ADD1FF}" type="presOf" srcId="{968980D6-3F14-43F1-929B-1594D358EC49}" destId="{58A25AA5-0A56-4BC4-9AA3-82A21CB74005}" srcOrd="0" destOrd="0" presId="urn:microsoft.com/office/officeart/2005/8/layout/radial3"/>
    <dgm:cxn modelId="{D44EFE84-F45A-48DB-92DE-CE29E7CA0CEA}" srcId="{1A23767E-577D-435C-B93D-2A7FB1324F34}" destId="{E2EC0531-2A76-419E-B36A-793BBC11BB3D}" srcOrd="3" destOrd="0" parTransId="{A35AFC56-0BAB-4945-93E4-887132547261}" sibTransId="{B51E91C9-9260-41E3-8E91-D42C1EF75F7D}"/>
    <dgm:cxn modelId="{AA5DD7B0-283A-4497-A78B-476BF1B677E3}" type="presOf" srcId="{1A23767E-577D-435C-B93D-2A7FB1324F34}" destId="{99DFBF93-7408-4065-A4FC-8C200B7E319A}" srcOrd="0" destOrd="0" presId="urn:microsoft.com/office/officeart/2005/8/layout/radial3"/>
    <dgm:cxn modelId="{ABB35A32-A9DA-4683-9979-FEB3C3DA6926}" srcId="{1A23767E-577D-435C-B93D-2A7FB1324F34}" destId="{968980D6-3F14-43F1-929B-1594D358EC49}" srcOrd="2" destOrd="0" parTransId="{ED26A584-9D79-4C69-AA05-F4ADFC5EF620}" sibTransId="{5F8EAED4-8E82-4B13-ADA4-99819387DB25}"/>
    <dgm:cxn modelId="{BFEC2210-CD2A-4525-A677-1E07D8EBDCAA}" type="presOf" srcId="{3EBD5A2E-E0DB-456F-8EF0-147D135C7932}" destId="{F24F1EEC-02D8-4BA4-9793-524F54CEBA81}" srcOrd="0" destOrd="0" presId="urn:microsoft.com/office/officeart/2005/8/layout/radial3"/>
    <dgm:cxn modelId="{BDFE5D20-AD03-4024-A0DE-1FAA54E410E3}" srcId="{1A23767E-577D-435C-B93D-2A7FB1324F34}" destId="{EC2D1F62-0999-413A-BEA9-2DE44581FB6D}" srcOrd="1" destOrd="0" parTransId="{F368BB7F-D064-4C95-B711-51ED965C63CD}" sibTransId="{F58DF401-CA1E-449F-99ED-DD92029148D4}"/>
    <dgm:cxn modelId="{5356F21B-8918-4451-9D90-9AB1579C34C9}" type="presOf" srcId="{E2EC0531-2A76-419E-B36A-793BBC11BB3D}" destId="{826D3431-08A1-4D76-8A82-9E86C029D0AB}" srcOrd="0" destOrd="0" presId="urn:microsoft.com/office/officeart/2005/8/layout/radial3"/>
    <dgm:cxn modelId="{3B7816B3-B5AD-4DDC-88EB-D392DDEAF2F7}" type="presOf" srcId="{EC2D1F62-0999-413A-BEA9-2DE44581FB6D}" destId="{170F4D57-A5E6-468D-89A1-874980140A60}" srcOrd="0" destOrd="0" presId="urn:microsoft.com/office/officeart/2005/8/layout/radial3"/>
    <dgm:cxn modelId="{BD2D28D4-E5AC-4163-874C-6AABAFFA96EE}" type="presOf" srcId="{838CFA8F-3A17-4185-875A-75D3B28F3001}" destId="{03C517F3-5AA8-4A1F-B610-69405B38A152}" srcOrd="0" destOrd="0" presId="urn:microsoft.com/office/officeart/2005/8/layout/radial3"/>
    <dgm:cxn modelId="{2E39E77F-3CB2-4DB5-B818-1A2326F3F24B}" srcId="{1A23767E-577D-435C-B93D-2A7FB1324F34}" destId="{838CFA8F-3A17-4185-875A-75D3B28F3001}" srcOrd="0" destOrd="0" parTransId="{504003D6-C32D-4D45-BB5B-813EBDBAA76C}" sibTransId="{020AE824-FC7C-4176-ACCF-1BD5E174377C}"/>
    <dgm:cxn modelId="{FB527CF8-3B4A-4093-AF8A-85E4D5E7712C}" type="presParOf" srcId="{F24F1EEC-02D8-4BA4-9793-524F54CEBA81}" destId="{45E98929-E926-4306-AA3D-E09809C8E830}" srcOrd="0" destOrd="0" presId="urn:microsoft.com/office/officeart/2005/8/layout/radial3"/>
    <dgm:cxn modelId="{F89B66DB-18E4-49FB-978E-188C446C9B7D}" type="presParOf" srcId="{45E98929-E926-4306-AA3D-E09809C8E830}" destId="{99DFBF93-7408-4065-A4FC-8C200B7E319A}" srcOrd="0" destOrd="0" presId="urn:microsoft.com/office/officeart/2005/8/layout/radial3"/>
    <dgm:cxn modelId="{7A563E6C-EF3B-404E-80F6-48301718F4FF}" type="presParOf" srcId="{45E98929-E926-4306-AA3D-E09809C8E830}" destId="{03C517F3-5AA8-4A1F-B610-69405B38A152}" srcOrd="1" destOrd="0" presId="urn:microsoft.com/office/officeart/2005/8/layout/radial3"/>
    <dgm:cxn modelId="{BC463F6F-2BA1-4FE5-B7E5-A9C163B315D0}" type="presParOf" srcId="{45E98929-E926-4306-AA3D-E09809C8E830}" destId="{170F4D57-A5E6-468D-89A1-874980140A60}" srcOrd="2" destOrd="0" presId="urn:microsoft.com/office/officeart/2005/8/layout/radial3"/>
    <dgm:cxn modelId="{4FF69B55-009B-4258-88BC-791827755B21}" type="presParOf" srcId="{45E98929-E926-4306-AA3D-E09809C8E830}" destId="{58A25AA5-0A56-4BC4-9AA3-82A21CB74005}" srcOrd="3" destOrd="0" presId="urn:microsoft.com/office/officeart/2005/8/layout/radial3"/>
    <dgm:cxn modelId="{58DFA0E3-0601-4737-A818-45519FC7DCE0}" type="presParOf" srcId="{45E98929-E926-4306-AA3D-E09809C8E830}" destId="{826D3431-08A1-4D76-8A82-9E86C029D0AB}" srcOrd="4" destOrd="0" presId="urn:microsoft.com/office/officeart/2005/8/layout/radial3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108.xml><?xml version="1.0" encoding="utf-8"?>
<dgm:dataModel xmlns:dgm="http://schemas.openxmlformats.org/drawingml/2006/diagram" xmlns:a="http://schemas.openxmlformats.org/drawingml/2006/main">
  <dgm:ptLst>
    <dgm:pt modelId="{22240D4B-F64C-4C17-BD37-1D3F4832EAA8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en-US"/>
        </a:p>
      </dgm:t>
    </dgm:pt>
    <dgm:pt modelId="{877DFA88-EA09-4F7B-BEE6-4300ACC64775}">
      <dgm:prSet phldrT="[Text]" phldr="1"/>
      <dgm:spPr/>
      <dgm:t>
        <a:bodyPr/>
        <a:lstStyle/>
        <a:p>
          <a:endParaRPr lang="en-US" dirty="0"/>
        </a:p>
      </dgm:t>
    </dgm:pt>
    <dgm:pt modelId="{EC0A955D-D0A6-4973-AB5B-4BF1E25700A7}" type="parTrans" cxnId="{8032BA44-9450-4D25-B7F6-A0793E621295}">
      <dgm:prSet/>
      <dgm:spPr/>
      <dgm:t>
        <a:bodyPr/>
        <a:lstStyle/>
        <a:p>
          <a:endParaRPr lang="en-US"/>
        </a:p>
      </dgm:t>
    </dgm:pt>
    <dgm:pt modelId="{76DFA385-00E2-4F0D-91C9-C2F836DBB560}" type="sibTrans" cxnId="{8032BA44-9450-4D25-B7F6-A0793E621295}">
      <dgm:prSet/>
      <dgm:spPr/>
      <dgm:t>
        <a:bodyPr/>
        <a:lstStyle/>
        <a:p>
          <a:endParaRPr lang="en-US"/>
        </a:p>
      </dgm:t>
    </dgm:pt>
    <dgm:pt modelId="{1F3404CA-5BC9-43A5-9FD7-C8AD8F51CC46}">
      <dgm:prSet phldrT="[Text]" phldr="1"/>
      <dgm:spPr/>
      <dgm:t>
        <a:bodyPr/>
        <a:lstStyle/>
        <a:p>
          <a:endParaRPr lang="en-US" dirty="0"/>
        </a:p>
      </dgm:t>
    </dgm:pt>
    <dgm:pt modelId="{6DAF2596-88E6-4C0D-8518-7CC5E12F249F}" type="parTrans" cxnId="{E40004A9-3486-4344-A4F4-A142296B8C2E}">
      <dgm:prSet/>
      <dgm:spPr/>
      <dgm:t>
        <a:bodyPr/>
        <a:lstStyle/>
        <a:p>
          <a:endParaRPr lang="en-US"/>
        </a:p>
      </dgm:t>
    </dgm:pt>
    <dgm:pt modelId="{DCEBB9C4-9808-4F1C-A3ED-5D159740CE30}" type="sibTrans" cxnId="{E40004A9-3486-4344-A4F4-A142296B8C2E}">
      <dgm:prSet/>
      <dgm:spPr/>
      <dgm:t>
        <a:bodyPr/>
        <a:lstStyle/>
        <a:p>
          <a:endParaRPr lang="en-US"/>
        </a:p>
      </dgm:t>
    </dgm:pt>
    <dgm:pt modelId="{7D66EA67-CDF2-429F-9760-CFD60360A828}">
      <dgm:prSet phldrT="[Text]" phldr="1"/>
      <dgm:spPr/>
      <dgm:t>
        <a:bodyPr/>
        <a:lstStyle/>
        <a:p>
          <a:endParaRPr lang="en-US" dirty="0"/>
        </a:p>
      </dgm:t>
    </dgm:pt>
    <dgm:pt modelId="{3D734C6D-2BD7-43C2-9B46-B135944C7116}" type="parTrans" cxnId="{0DBC9A39-BB26-4444-B494-B7BDE2579D2F}">
      <dgm:prSet/>
      <dgm:spPr/>
      <dgm:t>
        <a:bodyPr/>
        <a:lstStyle/>
        <a:p>
          <a:endParaRPr lang="en-US"/>
        </a:p>
      </dgm:t>
    </dgm:pt>
    <dgm:pt modelId="{C1289D4C-A559-4A62-A93D-63E20CCDA8AC}" type="sibTrans" cxnId="{0DBC9A39-BB26-4444-B494-B7BDE2579D2F}">
      <dgm:prSet/>
      <dgm:spPr/>
      <dgm:t>
        <a:bodyPr/>
        <a:lstStyle/>
        <a:p>
          <a:endParaRPr lang="en-US"/>
        </a:p>
      </dgm:t>
    </dgm:pt>
    <dgm:pt modelId="{97BBC6DE-3BF7-4632-B4AC-9290D762F628}">
      <dgm:prSet phldrT="[Text]" phldr="1"/>
      <dgm:spPr/>
      <dgm:t>
        <a:bodyPr/>
        <a:lstStyle/>
        <a:p>
          <a:endParaRPr lang="en-US" dirty="0"/>
        </a:p>
      </dgm:t>
    </dgm:pt>
    <dgm:pt modelId="{0EC3F900-2B2C-447D-8E65-B15D2F8E2818}" type="parTrans" cxnId="{B9CA4820-CD28-498B-83EF-2CE047663D96}">
      <dgm:prSet/>
      <dgm:spPr/>
      <dgm:t>
        <a:bodyPr/>
        <a:lstStyle/>
        <a:p>
          <a:endParaRPr lang="en-US"/>
        </a:p>
      </dgm:t>
    </dgm:pt>
    <dgm:pt modelId="{2860EA4D-02C7-4471-87FE-88E7BEB7DB1C}" type="sibTrans" cxnId="{B9CA4820-CD28-498B-83EF-2CE047663D96}">
      <dgm:prSet/>
      <dgm:spPr/>
      <dgm:t>
        <a:bodyPr/>
        <a:lstStyle/>
        <a:p>
          <a:endParaRPr lang="en-US"/>
        </a:p>
      </dgm:t>
    </dgm:pt>
    <dgm:pt modelId="{4B816AB2-163B-4D95-8D1C-22D7353F6B7A}" type="pres">
      <dgm:prSet presAssocID="{22240D4B-F64C-4C17-BD37-1D3F4832EAA8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B7A4BCF-9382-45FC-BAA6-3FAD47C034AE}" type="pres">
      <dgm:prSet presAssocID="{22240D4B-F64C-4C17-BD37-1D3F4832EAA8}" presName="diamond" presStyleLbl="bgShp" presStyleIdx="0" presStyleCnt="1"/>
      <dgm:spPr/>
      <dgm:t>
        <a:bodyPr/>
        <a:lstStyle/>
        <a:p>
          <a:endParaRPr lang="en-US"/>
        </a:p>
      </dgm:t>
    </dgm:pt>
    <dgm:pt modelId="{EE0166D7-E29F-4686-A54F-CEC61DB85ACD}" type="pres">
      <dgm:prSet presAssocID="{22240D4B-F64C-4C17-BD37-1D3F4832EAA8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D75D9D-B16A-4118-A033-14B2FC687D67}" type="pres">
      <dgm:prSet presAssocID="{22240D4B-F64C-4C17-BD37-1D3F4832EAA8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792162-544D-4FD1-B581-4E3251619201}" type="pres">
      <dgm:prSet presAssocID="{22240D4B-F64C-4C17-BD37-1D3F4832EAA8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7FFF47-A89A-45DD-B2BF-0C50FC956EAE}" type="pres">
      <dgm:prSet presAssocID="{22240D4B-F64C-4C17-BD37-1D3F4832EAA8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9CA4820-CD28-498B-83EF-2CE047663D96}" srcId="{22240D4B-F64C-4C17-BD37-1D3F4832EAA8}" destId="{97BBC6DE-3BF7-4632-B4AC-9290D762F628}" srcOrd="3" destOrd="0" parTransId="{0EC3F900-2B2C-447D-8E65-B15D2F8E2818}" sibTransId="{2860EA4D-02C7-4471-87FE-88E7BEB7DB1C}"/>
    <dgm:cxn modelId="{8032BA44-9450-4D25-B7F6-A0793E621295}" srcId="{22240D4B-F64C-4C17-BD37-1D3F4832EAA8}" destId="{877DFA88-EA09-4F7B-BEE6-4300ACC64775}" srcOrd="0" destOrd="0" parTransId="{EC0A955D-D0A6-4973-AB5B-4BF1E25700A7}" sibTransId="{76DFA385-00E2-4F0D-91C9-C2F836DBB560}"/>
    <dgm:cxn modelId="{F252493D-83C9-4B6B-99E5-C5F397169DDD}" type="presOf" srcId="{22240D4B-F64C-4C17-BD37-1D3F4832EAA8}" destId="{4B816AB2-163B-4D95-8D1C-22D7353F6B7A}" srcOrd="0" destOrd="0" presId="urn:microsoft.com/office/officeart/2005/8/layout/matrix3"/>
    <dgm:cxn modelId="{0DBC9A39-BB26-4444-B494-B7BDE2579D2F}" srcId="{22240D4B-F64C-4C17-BD37-1D3F4832EAA8}" destId="{7D66EA67-CDF2-429F-9760-CFD60360A828}" srcOrd="2" destOrd="0" parTransId="{3D734C6D-2BD7-43C2-9B46-B135944C7116}" sibTransId="{C1289D4C-A559-4A62-A93D-63E20CCDA8AC}"/>
    <dgm:cxn modelId="{E40004A9-3486-4344-A4F4-A142296B8C2E}" srcId="{22240D4B-F64C-4C17-BD37-1D3F4832EAA8}" destId="{1F3404CA-5BC9-43A5-9FD7-C8AD8F51CC46}" srcOrd="1" destOrd="0" parTransId="{6DAF2596-88E6-4C0D-8518-7CC5E12F249F}" sibTransId="{DCEBB9C4-9808-4F1C-A3ED-5D159740CE30}"/>
    <dgm:cxn modelId="{4577C185-F1F5-4F99-AF82-CECBA9462D2E}" type="presOf" srcId="{1F3404CA-5BC9-43A5-9FD7-C8AD8F51CC46}" destId="{8FD75D9D-B16A-4118-A033-14B2FC687D67}" srcOrd="0" destOrd="0" presId="urn:microsoft.com/office/officeart/2005/8/layout/matrix3"/>
    <dgm:cxn modelId="{6EC67820-8233-49C8-B0D7-992C57B060BD}" type="presOf" srcId="{97BBC6DE-3BF7-4632-B4AC-9290D762F628}" destId="{717FFF47-A89A-45DD-B2BF-0C50FC956EAE}" srcOrd="0" destOrd="0" presId="urn:microsoft.com/office/officeart/2005/8/layout/matrix3"/>
    <dgm:cxn modelId="{6C05B914-EA90-4393-ABA8-62E9AFA0E21E}" type="presOf" srcId="{7D66EA67-CDF2-429F-9760-CFD60360A828}" destId="{3E792162-544D-4FD1-B581-4E3251619201}" srcOrd="0" destOrd="0" presId="urn:microsoft.com/office/officeart/2005/8/layout/matrix3"/>
    <dgm:cxn modelId="{429BBBD9-8A3B-46D9-AA0E-8047D454E498}" type="presOf" srcId="{877DFA88-EA09-4F7B-BEE6-4300ACC64775}" destId="{EE0166D7-E29F-4686-A54F-CEC61DB85ACD}" srcOrd="0" destOrd="0" presId="urn:microsoft.com/office/officeart/2005/8/layout/matrix3"/>
    <dgm:cxn modelId="{2381F1F1-698C-480E-A94D-5027C57656C8}" type="presParOf" srcId="{4B816AB2-163B-4D95-8D1C-22D7353F6B7A}" destId="{DB7A4BCF-9382-45FC-BAA6-3FAD47C034AE}" srcOrd="0" destOrd="0" presId="urn:microsoft.com/office/officeart/2005/8/layout/matrix3"/>
    <dgm:cxn modelId="{EFD27234-6D83-43BF-972A-27B5123E61CA}" type="presParOf" srcId="{4B816AB2-163B-4D95-8D1C-22D7353F6B7A}" destId="{EE0166D7-E29F-4686-A54F-CEC61DB85ACD}" srcOrd="1" destOrd="0" presId="urn:microsoft.com/office/officeart/2005/8/layout/matrix3"/>
    <dgm:cxn modelId="{9A3ABE99-33CF-4051-9147-6EF94894A009}" type="presParOf" srcId="{4B816AB2-163B-4D95-8D1C-22D7353F6B7A}" destId="{8FD75D9D-B16A-4118-A033-14B2FC687D67}" srcOrd="2" destOrd="0" presId="urn:microsoft.com/office/officeart/2005/8/layout/matrix3"/>
    <dgm:cxn modelId="{A24D8C53-2D92-438F-8781-F71393B78AB9}" type="presParOf" srcId="{4B816AB2-163B-4D95-8D1C-22D7353F6B7A}" destId="{3E792162-544D-4FD1-B581-4E3251619201}" srcOrd="3" destOrd="0" presId="urn:microsoft.com/office/officeart/2005/8/layout/matrix3"/>
    <dgm:cxn modelId="{CAA44EE8-EA72-43CF-921B-6F9E949D1D91}" type="presParOf" srcId="{4B816AB2-163B-4D95-8D1C-22D7353F6B7A}" destId="{717FFF47-A89A-45DD-B2BF-0C50FC956EAE}" srcOrd="4" destOrd="0" presId="urn:microsoft.com/office/officeart/2005/8/layout/matrix3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109.xml><?xml version="1.0" encoding="utf-8"?>
<dgm:dataModel xmlns:dgm="http://schemas.openxmlformats.org/drawingml/2006/diagram" xmlns:a="http://schemas.openxmlformats.org/drawingml/2006/main">
  <dgm:ptLst>
    <dgm:pt modelId="{01DF7DA8-C2F4-4231-89B8-9C987C4227EB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en-US"/>
        </a:p>
      </dgm:t>
    </dgm:pt>
    <dgm:pt modelId="{21AA3390-D405-4B6B-8F65-20544BE46887}">
      <dgm:prSet phldrT="[Text]" phldr="1"/>
      <dgm:spPr/>
      <dgm:t>
        <a:bodyPr/>
        <a:lstStyle/>
        <a:p>
          <a:endParaRPr lang="en-US" dirty="0"/>
        </a:p>
      </dgm:t>
    </dgm:pt>
    <dgm:pt modelId="{14F20CC3-BBE8-4245-AB70-C6D28E0D18F3}" type="parTrans" cxnId="{14C8B361-A215-4877-9E96-256BAB53E72B}">
      <dgm:prSet/>
      <dgm:spPr/>
      <dgm:t>
        <a:bodyPr/>
        <a:lstStyle/>
        <a:p>
          <a:endParaRPr lang="en-US"/>
        </a:p>
      </dgm:t>
    </dgm:pt>
    <dgm:pt modelId="{E676A1EE-2A46-46EC-895E-E45B24AB7354}" type="sibTrans" cxnId="{14C8B361-A215-4877-9E96-256BAB53E72B}">
      <dgm:prSet/>
      <dgm:spPr/>
      <dgm:t>
        <a:bodyPr/>
        <a:lstStyle/>
        <a:p>
          <a:endParaRPr lang="en-US"/>
        </a:p>
      </dgm:t>
    </dgm:pt>
    <dgm:pt modelId="{86B96DF4-9AB9-47F8-B2A0-4ABC33938C8B}">
      <dgm:prSet phldrT="[Text]" phldr="1"/>
      <dgm:spPr/>
      <dgm:t>
        <a:bodyPr/>
        <a:lstStyle/>
        <a:p>
          <a:endParaRPr lang="en-US" dirty="0"/>
        </a:p>
      </dgm:t>
    </dgm:pt>
    <dgm:pt modelId="{664D3286-C3DB-4394-BD3D-7ABE46D8C532}" type="parTrans" cxnId="{7E5215B1-B0D8-4020-9E0C-EFF5AA228AC4}">
      <dgm:prSet/>
      <dgm:spPr/>
      <dgm:t>
        <a:bodyPr/>
        <a:lstStyle/>
        <a:p>
          <a:endParaRPr lang="en-US"/>
        </a:p>
      </dgm:t>
    </dgm:pt>
    <dgm:pt modelId="{CA68ED0B-AEDF-4177-A2BC-F4FD6BE38A82}" type="sibTrans" cxnId="{7E5215B1-B0D8-4020-9E0C-EFF5AA228AC4}">
      <dgm:prSet/>
      <dgm:spPr/>
      <dgm:t>
        <a:bodyPr/>
        <a:lstStyle/>
        <a:p>
          <a:endParaRPr lang="en-US"/>
        </a:p>
      </dgm:t>
    </dgm:pt>
    <dgm:pt modelId="{D8339BFA-4928-40D5-BB98-B0ABB3565256}">
      <dgm:prSet phldrT="[Text]" phldr="1"/>
      <dgm:spPr/>
      <dgm:t>
        <a:bodyPr/>
        <a:lstStyle/>
        <a:p>
          <a:endParaRPr lang="en-US" dirty="0"/>
        </a:p>
      </dgm:t>
    </dgm:pt>
    <dgm:pt modelId="{B2386207-4D36-47AE-A246-AC85B7569DD2}" type="parTrans" cxnId="{22E33CFE-D628-480E-A650-30B5C6F46113}">
      <dgm:prSet/>
      <dgm:spPr/>
      <dgm:t>
        <a:bodyPr/>
        <a:lstStyle/>
        <a:p>
          <a:endParaRPr lang="en-US"/>
        </a:p>
      </dgm:t>
    </dgm:pt>
    <dgm:pt modelId="{73F9829E-B0F2-4A16-876F-2CDC0D9988A4}" type="sibTrans" cxnId="{22E33CFE-D628-480E-A650-30B5C6F46113}">
      <dgm:prSet/>
      <dgm:spPr/>
      <dgm:t>
        <a:bodyPr/>
        <a:lstStyle/>
        <a:p>
          <a:endParaRPr lang="en-US"/>
        </a:p>
      </dgm:t>
    </dgm:pt>
    <dgm:pt modelId="{A7FCB37D-9DC8-43C4-948D-323F2ED2A222}">
      <dgm:prSet phldrT="[Text]" phldr="1"/>
      <dgm:spPr/>
      <dgm:t>
        <a:bodyPr/>
        <a:lstStyle/>
        <a:p>
          <a:endParaRPr lang="en-US" dirty="0"/>
        </a:p>
      </dgm:t>
    </dgm:pt>
    <dgm:pt modelId="{6CBF06DE-5E5A-4802-86F6-1FB7A376EE31}" type="parTrans" cxnId="{A243ED2E-A439-4724-BB69-D6E44E24AC2C}">
      <dgm:prSet/>
      <dgm:spPr/>
      <dgm:t>
        <a:bodyPr/>
        <a:lstStyle/>
        <a:p>
          <a:endParaRPr lang="en-US"/>
        </a:p>
      </dgm:t>
    </dgm:pt>
    <dgm:pt modelId="{D5B24CD9-E938-4F34-9ED8-011E6E64768F}" type="sibTrans" cxnId="{A243ED2E-A439-4724-BB69-D6E44E24AC2C}">
      <dgm:prSet/>
      <dgm:spPr/>
      <dgm:t>
        <a:bodyPr/>
        <a:lstStyle/>
        <a:p>
          <a:endParaRPr lang="en-US"/>
        </a:p>
      </dgm:t>
    </dgm:pt>
    <dgm:pt modelId="{D4E95E74-3706-4E39-8D6D-B9EA0ED3763D}">
      <dgm:prSet phldrT="[Text]" phldr="1"/>
      <dgm:spPr/>
      <dgm:t>
        <a:bodyPr/>
        <a:lstStyle/>
        <a:p>
          <a:endParaRPr lang="en-US" dirty="0"/>
        </a:p>
      </dgm:t>
    </dgm:pt>
    <dgm:pt modelId="{34C8670F-4DA3-4C8B-AE5E-378733A91DA8}" type="parTrans" cxnId="{BD7014AA-319D-41F2-A6BF-C0D86D4C483B}">
      <dgm:prSet/>
      <dgm:spPr/>
      <dgm:t>
        <a:bodyPr/>
        <a:lstStyle/>
        <a:p>
          <a:endParaRPr lang="en-US"/>
        </a:p>
      </dgm:t>
    </dgm:pt>
    <dgm:pt modelId="{7FA77290-F256-463A-97D5-76E0F5847CF6}" type="sibTrans" cxnId="{BD7014AA-319D-41F2-A6BF-C0D86D4C483B}">
      <dgm:prSet/>
      <dgm:spPr/>
      <dgm:t>
        <a:bodyPr/>
        <a:lstStyle/>
        <a:p>
          <a:endParaRPr lang="en-US"/>
        </a:p>
      </dgm:t>
    </dgm:pt>
    <dgm:pt modelId="{CA4D359E-A87A-43E7-B40D-C1CDD4B28318}" type="pres">
      <dgm:prSet presAssocID="{01DF7DA8-C2F4-4231-89B8-9C987C4227EB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08B111E-FA0F-483F-880D-EE4EC341A9EF}" type="pres">
      <dgm:prSet presAssocID="{01DF7DA8-C2F4-4231-89B8-9C987C4227EB}" presName="matrix" presStyleCnt="0"/>
      <dgm:spPr/>
    </dgm:pt>
    <dgm:pt modelId="{286F8D93-8C15-4DDC-B447-42C158FDB2E9}" type="pres">
      <dgm:prSet presAssocID="{01DF7DA8-C2F4-4231-89B8-9C987C4227EB}" presName="tile1" presStyleLbl="node1" presStyleIdx="0" presStyleCnt="4"/>
      <dgm:spPr/>
      <dgm:t>
        <a:bodyPr/>
        <a:lstStyle/>
        <a:p>
          <a:endParaRPr lang="en-US"/>
        </a:p>
      </dgm:t>
    </dgm:pt>
    <dgm:pt modelId="{7FBD343F-D455-460C-A851-EC64FF117DFC}" type="pres">
      <dgm:prSet presAssocID="{01DF7DA8-C2F4-4231-89B8-9C987C4227EB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845F3C-F19F-4E41-8CB9-66A8D7D2D99A}" type="pres">
      <dgm:prSet presAssocID="{01DF7DA8-C2F4-4231-89B8-9C987C4227EB}" presName="tile2" presStyleLbl="node1" presStyleIdx="1" presStyleCnt="4"/>
      <dgm:spPr/>
      <dgm:t>
        <a:bodyPr/>
        <a:lstStyle/>
        <a:p>
          <a:endParaRPr lang="en-US"/>
        </a:p>
      </dgm:t>
    </dgm:pt>
    <dgm:pt modelId="{09BF3A58-2F6E-4372-B641-69DAC68B25CB}" type="pres">
      <dgm:prSet presAssocID="{01DF7DA8-C2F4-4231-89B8-9C987C4227EB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D6D678-4A3D-4D2B-9DC8-005823F737EE}" type="pres">
      <dgm:prSet presAssocID="{01DF7DA8-C2F4-4231-89B8-9C987C4227EB}" presName="tile3" presStyleLbl="node1" presStyleIdx="2" presStyleCnt="4"/>
      <dgm:spPr/>
      <dgm:t>
        <a:bodyPr/>
        <a:lstStyle/>
        <a:p>
          <a:endParaRPr lang="en-US"/>
        </a:p>
      </dgm:t>
    </dgm:pt>
    <dgm:pt modelId="{4FB48BC6-AAA4-4173-B135-A81F973C722B}" type="pres">
      <dgm:prSet presAssocID="{01DF7DA8-C2F4-4231-89B8-9C987C4227EB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C63425-FC1D-4F65-828E-6047F51EF976}" type="pres">
      <dgm:prSet presAssocID="{01DF7DA8-C2F4-4231-89B8-9C987C4227EB}" presName="tile4" presStyleLbl="node1" presStyleIdx="3" presStyleCnt="4"/>
      <dgm:spPr/>
      <dgm:t>
        <a:bodyPr/>
        <a:lstStyle/>
        <a:p>
          <a:endParaRPr lang="en-US"/>
        </a:p>
      </dgm:t>
    </dgm:pt>
    <dgm:pt modelId="{72F9BDBF-510A-470E-93C8-888D2B99ABCD}" type="pres">
      <dgm:prSet presAssocID="{01DF7DA8-C2F4-4231-89B8-9C987C4227EB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31DF4E-B427-4A31-B964-72243F666672}" type="pres">
      <dgm:prSet presAssocID="{01DF7DA8-C2F4-4231-89B8-9C987C4227EB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B1AEB373-1B0E-492A-9E3E-C38B065E933D}" type="presOf" srcId="{D4E95E74-3706-4E39-8D6D-B9EA0ED3763D}" destId="{72F9BDBF-510A-470E-93C8-888D2B99ABCD}" srcOrd="1" destOrd="0" presId="urn:microsoft.com/office/officeart/2005/8/layout/matrix1"/>
    <dgm:cxn modelId="{14C8B361-A215-4877-9E96-256BAB53E72B}" srcId="{01DF7DA8-C2F4-4231-89B8-9C987C4227EB}" destId="{21AA3390-D405-4B6B-8F65-20544BE46887}" srcOrd="0" destOrd="0" parTransId="{14F20CC3-BBE8-4245-AB70-C6D28E0D18F3}" sibTransId="{E676A1EE-2A46-46EC-895E-E45B24AB7354}"/>
    <dgm:cxn modelId="{4E0536B2-D6E2-4741-A97E-21BA9C2CA734}" type="presOf" srcId="{A7FCB37D-9DC8-43C4-948D-323F2ED2A222}" destId="{4FB48BC6-AAA4-4173-B135-A81F973C722B}" srcOrd="1" destOrd="0" presId="urn:microsoft.com/office/officeart/2005/8/layout/matrix1"/>
    <dgm:cxn modelId="{1A3B2B5E-E635-4F44-BE90-9B24FC85B80C}" type="presOf" srcId="{01DF7DA8-C2F4-4231-89B8-9C987C4227EB}" destId="{CA4D359E-A87A-43E7-B40D-C1CDD4B28318}" srcOrd="0" destOrd="0" presId="urn:microsoft.com/office/officeart/2005/8/layout/matrix1"/>
    <dgm:cxn modelId="{A243ED2E-A439-4724-BB69-D6E44E24AC2C}" srcId="{21AA3390-D405-4B6B-8F65-20544BE46887}" destId="{A7FCB37D-9DC8-43C4-948D-323F2ED2A222}" srcOrd="2" destOrd="0" parTransId="{6CBF06DE-5E5A-4802-86F6-1FB7A376EE31}" sibTransId="{D5B24CD9-E938-4F34-9ED8-011E6E64768F}"/>
    <dgm:cxn modelId="{237C0827-D4B2-4783-AA72-4673129D3AAE}" type="presOf" srcId="{86B96DF4-9AB9-47F8-B2A0-4ABC33938C8B}" destId="{7FBD343F-D455-460C-A851-EC64FF117DFC}" srcOrd="1" destOrd="0" presId="urn:microsoft.com/office/officeart/2005/8/layout/matrix1"/>
    <dgm:cxn modelId="{7E5215B1-B0D8-4020-9E0C-EFF5AA228AC4}" srcId="{21AA3390-D405-4B6B-8F65-20544BE46887}" destId="{86B96DF4-9AB9-47F8-B2A0-4ABC33938C8B}" srcOrd="0" destOrd="0" parTransId="{664D3286-C3DB-4394-BD3D-7ABE46D8C532}" sibTransId="{CA68ED0B-AEDF-4177-A2BC-F4FD6BE38A82}"/>
    <dgm:cxn modelId="{22E33CFE-D628-480E-A650-30B5C6F46113}" srcId="{21AA3390-D405-4B6B-8F65-20544BE46887}" destId="{D8339BFA-4928-40D5-BB98-B0ABB3565256}" srcOrd="1" destOrd="0" parTransId="{B2386207-4D36-47AE-A246-AC85B7569DD2}" sibTransId="{73F9829E-B0F2-4A16-876F-2CDC0D9988A4}"/>
    <dgm:cxn modelId="{BD7014AA-319D-41F2-A6BF-C0D86D4C483B}" srcId="{21AA3390-D405-4B6B-8F65-20544BE46887}" destId="{D4E95E74-3706-4E39-8D6D-B9EA0ED3763D}" srcOrd="3" destOrd="0" parTransId="{34C8670F-4DA3-4C8B-AE5E-378733A91DA8}" sibTransId="{7FA77290-F256-463A-97D5-76E0F5847CF6}"/>
    <dgm:cxn modelId="{13C2C6C8-CD96-4D11-9629-3A304BCA1446}" type="presOf" srcId="{D4E95E74-3706-4E39-8D6D-B9EA0ED3763D}" destId="{47C63425-FC1D-4F65-828E-6047F51EF976}" srcOrd="0" destOrd="0" presId="urn:microsoft.com/office/officeart/2005/8/layout/matrix1"/>
    <dgm:cxn modelId="{9D86EA3C-FFC9-4AA2-ABDB-ADFE468156A4}" type="presOf" srcId="{D8339BFA-4928-40D5-BB98-B0ABB3565256}" destId="{09BF3A58-2F6E-4372-B641-69DAC68B25CB}" srcOrd="1" destOrd="0" presId="urn:microsoft.com/office/officeart/2005/8/layout/matrix1"/>
    <dgm:cxn modelId="{40873C02-7A7A-42AE-BD96-C531BDC90216}" type="presOf" srcId="{A7FCB37D-9DC8-43C4-948D-323F2ED2A222}" destId="{A2D6D678-4A3D-4D2B-9DC8-005823F737EE}" srcOrd="0" destOrd="0" presId="urn:microsoft.com/office/officeart/2005/8/layout/matrix1"/>
    <dgm:cxn modelId="{644121CA-4616-48EE-B7C4-9B7F479A2FC5}" type="presOf" srcId="{D8339BFA-4928-40D5-BB98-B0ABB3565256}" destId="{D1845F3C-F19F-4E41-8CB9-66A8D7D2D99A}" srcOrd="0" destOrd="0" presId="urn:microsoft.com/office/officeart/2005/8/layout/matrix1"/>
    <dgm:cxn modelId="{EFB5A169-2B3B-47B7-B3AC-012717E1900F}" type="presOf" srcId="{86B96DF4-9AB9-47F8-B2A0-4ABC33938C8B}" destId="{286F8D93-8C15-4DDC-B447-42C158FDB2E9}" srcOrd="0" destOrd="0" presId="urn:microsoft.com/office/officeart/2005/8/layout/matrix1"/>
    <dgm:cxn modelId="{2BB2656B-A84C-49AD-8759-E5BC0ECF0272}" type="presOf" srcId="{21AA3390-D405-4B6B-8F65-20544BE46887}" destId="{2631DF4E-B427-4A31-B964-72243F666672}" srcOrd="0" destOrd="0" presId="urn:microsoft.com/office/officeart/2005/8/layout/matrix1"/>
    <dgm:cxn modelId="{5AD7E2A0-F5A3-4E13-BE58-3ED8A95226C9}" type="presParOf" srcId="{CA4D359E-A87A-43E7-B40D-C1CDD4B28318}" destId="{908B111E-FA0F-483F-880D-EE4EC341A9EF}" srcOrd="0" destOrd="0" presId="urn:microsoft.com/office/officeart/2005/8/layout/matrix1"/>
    <dgm:cxn modelId="{56508DF6-3F8A-429B-AF07-5E84BE4FA99D}" type="presParOf" srcId="{908B111E-FA0F-483F-880D-EE4EC341A9EF}" destId="{286F8D93-8C15-4DDC-B447-42C158FDB2E9}" srcOrd="0" destOrd="0" presId="urn:microsoft.com/office/officeart/2005/8/layout/matrix1"/>
    <dgm:cxn modelId="{A8D14E97-5828-4381-AD13-9AC16AB76CB6}" type="presParOf" srcId="{908B111E-FA0F-483F-880D-EE4EC341A9EF}" destId="{7FBD343F-D455-460C-A851-EC64FF117DFC}" srcOrd="1" destOrd="0" presId="urn:microsoft.com/office/officeart/2005/8/layout/matrix1"/>
    <dgm:cxn modelId="{693AC845-7F35-4AA4-BFAB-AAD7033DD4FE}" type="presParOf" srcId="{908B111E-FA0F-483F-880D-EE4EC341A9EF}" destId="{D1845F3C-F19F-4E41-8CB9-66A8D7D2D99A}" srcOrd="2" destOrd="0" presId="urn:microsoft.com/office/officeart/2005/8/layout/matrix1"/>
    <dgm:cxn modelId="{D4D10F75-3B5D-4B15-9494-35AEFE30296A}" type="presParOf" srcId="{908B111E-FA0F-483F-880D-EE4EC341A9EF}" destId="{09BF3A58-2F6E-4372-B641-69DAC68B25CB}" srcOrd="3" destOrd="0" presId="urn:microsoft.com/office/officeart/2005/8/layout/matrix1"/>
    <dgm:cxn modelId="{DB1505C5-A057-402F-952E-84C19669D5A4}" type="presParOf" srcId="{908B111E-FA0F-483F-880D-EE4EC341A9EF}" destId="{A2D6D678-4A3D-4D2B-9DC8-005823F737EE}" srcOrd="4" destOrd="0" presId="urn:microsoft.com/office/officeart/2005/8/layout/matrix1"/>
    <dgm:cxn modelId="{3324E7F1-52CE-4919-80FA-FF3278644270}" type="presParOf" srcId="{908B111E-FA0F-483F-880D-EE4EC341A9EF}" destId="{4FB48BC6-AAA4-4173-B135-A81F973C722B}" srcOrd="5" destOrd="0" presId="urn:microsoft.com/office/officeart/2005/8/layout/matrix1"/>
    <dgm:cxn modelId="{4D6CFAE6-7FCC-4AF0-845E-CE7039693D70}" type="presParOf" srcId="{908B111E-FA0F-483F-880D-EE4EC341A9EF}" destId="{47C63425-FC1D-4F65-828E-6047F51EF976}" srcOrd="6" destOrd="0" presId="urn:microsoft.com/office/officeart/2005/8/layout/matrix1"/>
    <dgm:cxn modelId="{0C316344-1A13-4A40-8615-86A6EAEA8BCC}" type="presParOf" srcId="{908B111E-FA0F-483F-880D-EE4EC341A9EF}" destId="{72F9BDBF-510A-470E-93C8-888D2B99ABCD}" srcOrd="7" destOrd="0" presId="urn:microsoft.com/office/officeart/2005/8/layout/matrix1"/>
    <dgm:cxn modelId="{76B0AFF9-98E6-4355-9598-CC7E5DB3C3DA}" type="presParOf" srcId="{CA4D359E-A87A-43E7-B40D-C1CDD4B28318}" destId="{2631DF4E-B427-4A31-B964-72243F666672}" srcOrd="1" destOrd="0" presId="urn:microsoft.com/office/officeart/2005/8/layout/matrix1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8712712E-EA67-4771-8B82-0F9EA07771C6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0"/>
      <dgm:spPr/>
    </dgm:pt>
    <dgm:pt modelId="{7766E1DB-3988-4538-9D7D-9AE1C4F4BA32}">
      <dgm:prSet phldrT="[Text]" phldr="1"/>
      <dgm:spPr/>
      <dgm:t>
        <a:bodyPr/>
        <a:lstStyle/>
        <a:p>
          <a:endParaRPr lang="en-US" dirty="0"/>
        </a:p>
      </dgm:t>
    </dgm:pt>
    <dgm:pt modelId="{F5CDD216-89D9-49F1-ADB7-4C8AACB1E6B2}" type="parTrans" cxnId="{3CF63147-4F62-43E4-988F-FA7AC4A3848A}">
      <dgm:prSet/>
      <dgm:spPr/>
      <dgm:t>
        <a:bodyPr/>
        <a:lstStyle/>
        <a:p>
          <a:endParaRPr lang="en-US"/>
        </a:p>
      </dgm:t>
    </dgm:pt>
    <dgm:pt modelId="{A4A43F91-D88F-4029-AF2C-E61886A5CB6B}" type="sibTrans" cxnId="{3CF63147-4F62-43E4-988F-FA7AC4A3848A}">
      <dgm:prSet/>
      <dgm:spPr/>
      <dgm:t>
        <a:bodyPr/>
        <a:lstStyle/>
        <a:p>
          <a:endParaRPr lang="en-US"/>
        </a:p>
      </dgm:t>
    </dgm:pt>
    <dgm:pt modelId="{62E8D3DC-E12E-4DCC-9675-7B040B8EA2C3}">
      <dgm:prSet phldrT="[Text]" phldr="1"/>
      <dgm:spPr/>
      <dgm:t>
        <a:bodyPr/>
        <a:lstStyle/>
        <a:p>
          <a:endParaRPr lang="en-US" dirty="0"/>
        </a:p>
      </dgm:t>
    </dgm:pt>
    <dgm:pt modelId="{A8FD2592-21AF-4FDD-A301-D2EBA8332678}" type="parTrans" cxnId="{07EEF01B-950B-4AD0-9B57-E29C7FD3EA2D}">
      <dgm:prSet/>
      <dgm:spPr/>
      <dgm:t>
        <a:bodyPr/>
        <a:lstStyle/>
        <a:p>
          <a:endParaRPr lang="en-US"/>
        </a:p>
      </dgm:t>
    </dgm:pt>
    <dgm:pt modelId="{15EC3090-F8B1-4683-8EA6-91CA2E544A4C}" type="sibTrans" cxnId="{07EEF01B-950B-4AD0-9B57-E29C7FD3EA2D}">
      <dgm:prSet/>
      <dgm:spPr/>
      <dgm:t>
        <a:bodyPr/>
        <a:lstStyle/>
        <a:p>
          <a:endParaRPr lang="en-US"/>
        </a:p>
      </dgm:t>
    </dgm:pt>
    <dgm:pt modelId="{0FF8DAF1-E14E-448A-B818-3DA7A7D6E801}">
      <dgm:prSet phldrT="[Text]" phldr="1"/>
      <dgm:spPr/>
      <dgm:t>
        <a:bodyPr/>
        <a:lstStyle/>
        <a:p>
          <a:endParaRPr lang="en-US" dirty="0"/>
        </a:p>
      </dgm:t>
    </dgm:pt>
    <dgm:pt modelId="{8F4A7DDB-35D1-4E34-A32D-B3F0A1AA169D}" type="parTrans" cxnId="{2B6528B6-E878-4C92-B6C0-3F0B42A5B9B7}">
      <dgm:prSet/>
      <dgm:spPr/>
      <dgm:t>
        <a:bodyPr/>
        <a:lstStyle/>
        <a:p>
          <a:endParaRPr lang="en-US"/>
        </a:p>
      </dgm:t>
    </dgm:pt>
    <dgm:pt modelId="{F17382F8-0414-43C8-AD9C-76D327E4FF3A}" type="sibTrans" cxnId="{2B6528B6-E878-4C92-B6C0-3F0B42A5B9B7}">
      <dgm:prSet/>
      <dgm:spPr/>
      <dgm:t>
        <a:bodyPr/>
        <a:lstStyle/>
        <a:p>
          <a:endParaRPr lang="en-US"/>
        </a:p>
      </dgm:t>
    </dgm:pt>
    <dgm:pt modelId="{4E01596F-154D-43A2-BEF7-2A4D64B95880}" type="pres">
      <dgm:prSet presAssocID="{8712712E-EA67-4771-8B82-0F9EA07771C6}" presName="Name0" presStyleCnt="0">
        <dgm:presLayoutVars>
          <dgm:dir/>
          <dgm:resizeHandles val="exact"/>
        </dgm:presLayoutVars>
      </dgm:prSet>
      <dgm:spPr/>
    </dgm:pt>
    <dgm:pt modelId="{72B048C5-9C1B-43F6-AF2D-6A8C9DF1AC22}" type="pres">
      <dgm:prSet presAssocID="{8712712E-EA67-4771-8B82-0F9EA07771C6}" presName="fgShape" presStyleLbl="fgShp" presStyleIdx="0" presStyleCnt="1"/>
      <dgm:spPr/>
    </dgm:pt>
    <dgm:pt modelId="{F63EB618-9FDB-44BF-9B42-2407AB9FB636}" type="pres">
      <dgm:prSet presAssocID="{8712712E-EA67-4771-8B82-0F9EA07771C6}" presName="linComp" presStyleCnt="0"/>
      <dgm:spPr/>
    </dgm:pt>
    <dgm:pt modelId="{AFFAEAFB-E8E6-4410-977F-3D19F85BF53A}" type="pres">
      <dgm:prSet presAssocID="{7766E1DB-3988-4538-9D7D-9AE1C4F4BA32}" presName="compNode" presStyleCnt="0"/>
      <dgm:spPr/>
    </dgm:pt>
    <dgm:pt modelId="{F3F4C72C-E17F-465C-A32D-FC8D3A428A99}" type="pres">
      <dgm:prSet presAssocID="{7766E1DB-3988-4538-9D7D-9AE1C4F4BA32}" presName="bkgdShape" presStyleLbl="node1" presStyleIdx="0" presStyleCnt="3"/>
      <dgm:spPr/>
      <dgm:t>
        <a:bodyPr/>
        <a:lstStyle/>
        <a:p>
          <a:endParaRPr lang="en-US"/>
        </a:p>
      </dgm:t>
    </dgm:pt>
    <dgm:pt modelId="{3BC9C4C9-F9F1-4A93-9CAC-4CE566C545DB}" type="pres">
      <dgm:prSet presAssocID="{7766E1DB-3988-4538-9D7D-9AE1C4F4BA32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DF5E7F-E978-4AC0-ADD6-41604F88CF3A}" type="pres">
      <dgm:prSet presAssocID="{7766E1DB-3988-4538-9D7D-9AE1C4F4BA32}" presName="invisiNode" presStyleLbl="node1" presStyleIdx="0" presStyleCnt="3"/>
      <dgm:spPr/>
    </dgm:pt>
    <dgm:pt modelId="{C2D0ADA9-E889-4373-A5F0-831F12F990E9}" type="pres">
      <dgm:prSet presAssocID="{7766E1DB-3988-4538-9D7D-9AE1C4F4BA32}" presName="imagNode" presStyleLbl="fgImgPlace1" presStyleIdx="0" presStyleCnt="3"/>
      <dgm:spPr/>
    </dgm:pt>
    <dgm:pt modelId="{57A951E3-B97E-4277-93E6-423A78C93E8B}" type="pres">
      <dgm:prSet presAssocID="{A4A43F91-D88F-4029-AF2C-E61886A5CB6B}" presName="sibTrans" presStyleLbl="sibTrans2D1" presStyleIdx="0" presStyleCnt="0"/>
      <dgm:spPr/>
      <dgm:t>
        <a:bodyPr/>
        <a:lstStyle/>
        <a:p>
          <a:endParaRPr lang="en-US"/>
        </a:p>
      </dgm:t>
    </dgm:pt>
    <dgm:pt modelId="{C0B29764-74E8-41F7-A512-737A86922E6B}" type="pres">
      <dgm:prSet presAssocID="{62E8D3DC-E12E-4DCC-9675-7B040B8EA2C3}" presName="compNode" presStyleCnt="0"/>
      <dgm:spPr/>
    </dgm:pt>
    <dgm:pt modelId="{0A453EA1-61CC-437F-9542-DC062851A2A6}" type="pres">
      <dgm:prSet presAssocID="{62E8D3DC-E12E-4DCC-9675-7B040B8EA2C3}" presName="bkgdShape" presStyleLbl="node1" presStyleIdx="1" presStyleCnt="3"/>
      <dgm:spPr/>
      <dgm:t>
        <a:bodyPr/>
        <a:lstStyle/>
        <a:p>
          <a:endParaRPr lang="en-US"/>
        </a:p>
      </dgm:t>
    </dgm:pt>
    <dgm:pt modelId="{B84376E3-458E-4ABD-A244-04568DED35A3}" type="pres">
      <dgm:prSet presAssocID="{62E8D3DC-E12E-4DCC-9675-7B040B8EA2C3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CF5B6B-3B9D-4B0D-94E9-82496FC94B50}" type="pres">
      <dgm:prSet presAssocID="{62E8D3DC-E12E-4DCC-9675-7B040B8EA2C3}" presName="invisiNode" presStyleLbl="node1" presStyleIdx="1" presStyleCnt="3"/>
      <dgm:spPr/>
    </dgm:pt>
    <dgm:pt modelId="{1194BA6C-70CB-49FD-B97E-DA32A2883D5B}" type="pres">
      <dgm:prSet presAssocID="{62E8D3DC-E12E-4DCC-9675-7B040B8EA2C3}" presName="imagNode" presStyleLbl="fgImgPlace1" presStyleIdx="1" presStyleCnt="3"/>
      <dgm:spPr/>
    </dgm:pt>
    <dgm:pt modelId="{C152F62D-A774-4AD5-B135-3DCEDDB60FC1}" type="pres">
      <dgm:prSet presAssocID="{15EC3090-F8B1-4683-8EA6-91CA2E544A4C}" presName="sibTrans" presStyleLbl="sibTrans2D1" presStyleIdx="0" presStyleCnt="0"/>
      <dgm:spPr/>
      <dgm:t>
        <a:bodyPr/>
        <a:lstStyle/>
        <a:p>
          <a:endParaRPr lang="en-US"/>
        </a:p>
      </dgm:t>
    </dgm:pt>
    <dgm:pt modelId="{16F48C97-D5EE-4EC2-B8F6-4D39F9F21B24}" type="pres">
      <dgm:prSet presAssocID="{0FF8DAF1-E14E-448A-B818-3DA7A7D6E801}" presName="compNode" presStyleCnt="0"/>
      <dgm:spPr/>
    </dgm:pt>
    <dgm:pt modelId="{482526E5-AF36-47FD-BE5E-20F84230A8C1}" type="pres">
      <dgm:prSet presAssocID="{0FF8DAF1-E14E-448A-B818-3DA7A7D6E801}" presName="bkgdShape" presStyleLbl="node1" presStyleIdx="2" presStyleCnt="3"/>
      <dgm:spPr/>
      <dgm:t>
        <a:bodyPr/>
        <a:lstStyle/>
        <a:p>
          <a:endParaRPr lang="en-US"/>
        </a:p>
      </dgm:t>
    </dgm:pt>
    <dgm:pt modelId="{97841BD9-3454-4D16-B023-38723E2F1834}" type="pres">
      <dgm:prSet presAssocID="{0FF8DAF1-E14E-448A-B818-3DA7A7D6E801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894293-1A01-4F19-98FD-CBAFC35C2A95}" type="pres">
      <dgm:prSet presAssocID="{0FF8DAF1-E14E-448A-B818-3DA7A7D6E801}" presName="invisiNode" presStyleLbl="node1" presStyleIdx="2" presStyleCnt="3"/>
      <dgm:spPr/>
    </dgm:pt>
    <dgm:pt modelId="{1BFCB939-9284-4EA5-83FF-D7F60F1175F6}" type="pres">
      <dgm:prSet presAssocID="{0FF8DAF1-E14E-448A-B818-3DA7A7D6E801}" presName="imagNode" presStyleLbl="fgImgPlace1" presStyleIdx="2" presStyleCnt="3"/>
      <dgm:spPr/>
    </dgm:pt>
  </dgm:ptLst>
  <dgm:cxnLst>
    <dgm:cxn modelId="{D0E5A88A-CEDA-41F5-B48F-B430AAF448F2}" type="presOf" srcId="{15EC3090-F8B1-4683-8EA6-91CA2E544A4C}" destId="{C152F62D-A774-4AD5-B135-3DCEDDB60FC1}" srcOrd="0" destOrd="0" presId="urn:microsoft.com/office/officeart/2005/8/layout/hList7"/>
    <dgm:cxn modelId="{3CF63147-4F62-43E4-988F-FA7AC4A3848A}" srcId="{8712712E-EA67-4771-8B82-0F9EA07771C6}" destId="{7766E1DB-3988-4538-9D7D-9AE1C4F4BA32}" srcOrd="0" destOrd="0" parTransId="{F5CDD216-89D9-49F1-ADB7-4C8AACB1E6B2}" sibTransId="{A4A43F91-D88F-4029-AF2C-E61886A5CB6B}"/>
    <dgm:cxn modelId="{7938D2FE-429C-4EC9-B45E-E4B705B06376}" type="presOf" srcId="{62E8D3DC-E12E-4DCC-9675-7B040B8EA2C3}" destId="{0A453EA1-61CC-437F-9542-DC062851A2A6}" srcOrd="0" destOrd="0" presId="urn:microsoft.com/office/officeart/2005/8/layout/hList7"/>
    <dgm:cxn modelId="{2B6528B6-E878-4C92-B6C0-3F0B42A5B9B7}" srcId="{8712712E-EA67-4771-8B82-0F9EA07771C6}" destId="{0FF8DAF1-E14E-448A-B818-3DA7A7D6E801}" srcOrd="2" destOrd="0" parTransId="{8F4A7DDB-35D1-4E34-A32D-B3F0A1AA169D}" sibTransId="{F17382F8-0414-43C8-AD9C-76D327E4FF3A}"/>
    <dgm:cxn modelId="{07EEF01B-950B-4AD0-9B57-E29C7FD3EA2D}" srcId="{8712712E-EA67-4771-8B82-0F9EA07771C6}" destId="{62E8D3DC-E12E-4DCC-9675-7B040B8EA2C3}" srcOrd="1" destOrd="0" parTransId="{A8FD2592-21AF-4FDD-A301-D2EBA8332678}" sibTransId="{15EC3090-F8B1-4683-8EA6-91CA2E544A4C}"/>
    <dgm:cxn modelId="{52D06304-F39F-4483-949A-BD7C8B495926}" type="presOf" srcId="{62E8D3DC-E12E-4DCC-9675-7B040B8EA2C3}" destId="{B84376E3-458E-4ABD-A244-04568DED35A3}" srcOrd="1" destOrd="0" presId="urn:microsoft.com/office/officeart/2005/8/layout/hList7"/>
    <dgm:cxn modelId="{9BE67543-B65C-4A06-A897-BF01B4521F56}" type="presOf" srcId="{8712712E-EA67-4771-8B82-0F9EA07771C6}" destId="{4E01596F-154D-43A2-BEF7-2A4D64B95880}" srcOrd="0" destOrd="0" presId="urn:microsoft.com/office/officeart/2005/8/layout/hList7"/>
    <dgm:cxn modelId="{E375C024-8E9C-470A-B99B-5CF468C28CFB}" type="presOf" srcId="{7766E1DB-3988-4538-9D7D-9AE1C4F4BA32}" destId="{3BC9C4C9-F9F1-4A93-9CAC-4CE566C545DB}" srcOrd="1" destOrd="0" presId="urn:microsoft.com/office/officeart/2005/8/layout/hList7"/>
    <dgm:cxn modelId="{6C53DE80-5570-4C25-A4B5-D7F46832BD9A}" type="presOf" srcId="{0FF8DAF1-E14E-448A-B818-3DA7A7D6E801}" destId="{482526E5-AF36-47FD-BE5E-20F84230A8C1}" srcOrd="0" destOrd="0" presId="urn:microsoft.com/office/officeart/2005/8/layout/hList7"/>
    <dgm:cxn modelId="{1393E837-E152-45BB-A86E-68713F8758C7}" type="presOf" srcId="{7766E1DB-3988-4538-9D7D-9AE1C4F4BA32}" destId="{F3F4C72C-E17F-465C-A32D-FC8D3A428A99}" srcOrd="0" destOrd="0" presId="urn:microsoft.com/office/officeart/2005/8/layout/hList7"/>
    <dgm:cxn modelId="{A7880B10-741A-4871-ABB7-724818FF3FCB}" type="presOf" srcId="{A4A43F91-D88F-4029-AF2C-E61886A5CB6B}" destId="{57A951E3-B97E-4277-93E6-423A78C93E8B}" srcOrd="0" destOrd="0" presId="urn:microsoft.com/office/officeart/2005/8/layout/hList7"/>
    <dgm:cxn modelId="{CB0A8DA3-1664-42D6-84B0-9FCC069DBC57}" type="presOf" srcId="{0FF8DAF1-E14E-448A-B818-3DA7A7D6E801}" destId="{97841BD9-3454-4D16-B023-38723E2F1834}" srcOrd="1" destOrd="0" presId="urn:microsoft.com/office/officeart/2005/8/layout/hList7"/>
    <dgm:cxn modelId="{C02EC055-B640-4D19-9CFB-E2AB99FB859E}" type="presParOf" srcId="{4E01596F-154D-43A2-BEF7-2A4D64B95880}" destId="{72B048C5-9C1B-43F6-AF2D-6A8C9DF1AC22}" srcOrd="0" destOrd="0" presId="urn:microsoft.com/office/officeart/2005/8/layout/hList7"/>
    <dgm:cxn modelId="{33D4C951-1872-49E4-BF39-17DF96905177}" type="presParOf" srcId="{4E01596F-154D-43A2-BEF7-2A4D64B95880}" destId="{F63EB618-9FDB-44BF-9B42-2407AB9FB636}" srcOrd="1" destOrd="0" presId="urn:microsoft.com/office/officeart/2005/8/layout/hList7"/>
    <dgm:cxn modelId="{0AF6834D-E31D-4008-94CA-6918D3ADB9E8}" type="presParOf" srcId="{F63EB618-9FDB-44BF-9B42-2407AB9FB636}" destId="{AFFAEAFB-E8E6-4410-977F-3D19F85BF53A}" srcOrd="0" destOrd="0" presId="urn:microsoft.com/office/officeart/2005/8/layout/hList7"/>
    <dgm:cxn modelId="{296DC95D-B947-490E-BB90-CDC317532B63}" type="presParOf" srcId="{AFFAEAFB-E8E6-4410-977F-3D19F85BF53A}" destId="{F3F4C72C-E17F-465C-A32D-FC8D3A428A99}" srcOrd="0" destOrd="0" presId="urn:microsoft.com/office/officeart/2005/8/layout/hList7"/>
    <dgm:cxn modelId="{3CCFE8A8-B287-4A2D-9CAA-7CE9932682FB}" type="presParOf" srcId="{AFFAEAFB-E8E6-4410-977F-3D19F85BF53A}" destId="{3BC9C4C9-F9F1-4A93-9CAC-4CE566C545DB}" srcOrd="1" destOrd="0" presId="urn:microsoft.com/office/officeart/2005/8/layout/hList7"/>
    <dgm:cxn modelId="{365F79C9-BA23-4186-97EF-9C7664FDB1C1}" type="presParOf" srcId="{AFFAEAFB-E8E6-4410-977F-3D19F85BF53A}" destId="{BCDF5E7F-E978-4AC0-ADD6-41604F88CF3A}" srcOrd="2" destOrd="0" presId="urn:microsoft.com/office/officeart/2005/8/layout/hList7"/>
    <dgm:cxn modelId="{19DDF2CB-13A7-479A-9CCD-3894C5A85CC5}" type="presParOf" srcId="{AFFAEAFB-E8E6-4410-977F-3D19F85BF53A}" destId="{C2D0ADA9-E889-4373-A5F0-831F12F990E9}" srcOrd="3" destOrd="0" presId="urn:microsoft.com/office/officeart/2005/8/layout/hList7"/>
    <dgm:cxn modelId="{6C1BC1F5-97D3-497E-A8BF-9DC762938C56}" type="presParOf" srcId="{F63EB618-9FDB-44BF-9B42-2407AB9FB636}" destId="{57A951E3-B97E-4277-93E6-423A78C93E8B}" srcOrd="1" destOrd="0" presId="urn:microsoft.com/office/officeart/2005/8/layout/hList7"/>
    <dgm:cxn modelId="{5736A15E-72F1-4021-9187-CE6852F03222}" type="presParOf" srcId="{F63EB618-9FDB-44BF-9B42-2407AB9FB636}" destId="{C0B29764-74E8-41F7-A512-737A86922E6B}" srcOrd="2" destOrd="0" presId="urn:microsoft.com/office/officeart/2005/8/layout/hList7"/>
    <dgm:cxn modelId="{66E20FB2-83EF-49BE-ABCB-5CE6E8778874}" type="presParOf" srcId="{C0B29764-74E8-41F7-A512-737A86922E6B}" destId="{0A453EA1-61CC-437F-9542-DC062851A2A6}" srcOrd="0" destOrd="0" presId="urn:microsoft.com/office/officeart/2005/8/layout/hList7"/>
    <dgm:cxn modelId="{48B28158-1EA4-4E28-933C-513526C53FC5}" type="presParOf" srcId="{C0B29764-74E8-41F7-A512-737A86922E6B}" destId="{B84376E3-458E-4ABD-A244-04568DED35A3}" srcOrd="1" destOrd="0" presId="urn:microsoft.com/office/officeart/2005/8/layout/hList7"/>
    <dgm:cxn modelId="{DF852DD2-FB10-46E1-A003-BF65B1EE3015}" type="presParOf" srcId="{C0B29764-74E8-41F7-A512-737A86922E6B}" destId="{A1CF5B6B-3B9D-4B0D-94E9-82496FC94B50}" srcOrd="2" destOrd="0" presId="urn:microsoft.com/office/officeart/2005/8/layout/hList7"/>
    <dgm:cxn modelId="{BE9CE8EE-5C55-4F98-A2C4-B07994A70A9F}" type="presParOf" srcId="{C0B29764-74E8-41F7-A512-737A86922E6B}" destId="{1194BA6C-70CB-49FD-B97E-DA32A2883D5B}" srcOrd="3" destOrd="0" presId="urn:microsoft.com/office/officeart/2005/8/layout/hList7"/>
    <dgm:cxn modelId="{D2697DA3-3CA7-46AE-8650-51179244AC42}" type="presParOf" srcId="{F63EB618-9FDB-44BF-9B42-2407AB9FB636}" destId="{C152F62D-A774-4AD5-B135-3DCEDDB60FC1}" srcOrd="3" destOrd="0" presId="urn:microsoft.com/office/officeart/2005/8/layout/hList7"/>
    <dgm:cxn modelId="{2A2DBCB5-06CC-4D31-B0DB-DD844155D868}" type="presParOf" srcId="{F63EB618-9FDB-44BF-9B42-2407AB9FB636}" destId="{16F48C97-D5EE-4EC2-B8F6-4D39F9F21B24}" srcOrd="4" destOrd="0" presId="urn:microsoft.com/office/officeart/2005/8/layout/hList7"/>
    <dgm:cxn modelId="{C8FA4E44-214F-4F69-A449-F021B7732424}" type="presParOf" srcId="{16F48C97-D5EE-4EC2-B8F6-4D39F9F21B24}" destId="{482526E5-AF36-47FD-BE5E-20F84230A8C1}" srcOrd="0" destOrd="0" presId="urn:microsoft.com/office/officeart/2005/8/layout/hList7"/>
    <dgm:cxn modelId="{E68D6D79-C64A-4423-9893-DFABBD4BD1E5}" type="presParOf" srcId="{16F48C97-D5EE-4EC2-B8F6-4D39F9F21B24}" destId="{97841BD9-3454-4D16-B023-38723E2F1834}" srcOrd="1" destOrd="0" presId="urn:microsoft.com/office/officeart/2005/8/layout/hList7"/>
    <dgm:cxn modelId="{52F5FE72-FE2F-4088-B0D8-FA24D5619A98}" type="presParOf" srcId="{16F48C97-D5EE-4EC2-B8F6-4D39F9F21B24}" destId="{1A894293-1A01-4F19-98FD-CBAFC35C2A95}" srcOrd="2" destOrd="0" presId="urn:microsoft.com/office/officeart/2005/8/layout/hList7"/>
    <dgm:cxn modelId="{31694C9F-44D4-4ECF-B048-6654456E620E}" type="presParOf" srcId="{16F48C97-D5EE-4EC2-B8F6-4D39F9F21B24}" destId="{1BFCB939-9284-4EA5-83FF-D7F60F1175F6}" srcOrd="3" destOrd="0" presId="urn:microsoft.com/office/officeart/2005/8/layout/hList7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110.xml><?xml version="1.0" encoding="utf-8"?>
<dgm:dataModel xmlns:dgm="http://schemas.openxmlformats.org/drawingml/2006/diagram" xmlns:a="http://schemas.openxmlformats.org/drawingml/2006/main">
  <dgm:ptLst>
    <dgm:pt modelId="{E3DF764C-1EC5-475F-8095-8B901E3FA276}" type="doc">
      <dgm:prSet loTypeId="urn:microsoft.com/office/officeart/2005/8/layout/matrix2" loCatId="matrix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en-US"/>
        </a:p>
      </dgm:t>
    </dgm:pt>
    <dgm:pt modelId="{515D3E26-1559-44C6-A184-9941E4FA3152}">
      <dgm:prSet phldrT="[Text]" phldr="1"/>
      <dgm:spPr/>
      <dgm:t>
        <a:bodyPr/>
        <a:lstStyle/>
        <a:p>
          <a:endParaRPr lang="en-US" dirty="0"/>
        </a:p>
      </dgm:t>
    </dgm:pt>
    <dgm:pt modelId="{E0890FE7-6191-463C-BB2C-1395E6A06941}" type="parTrans" cxnId="{4DF0803C-32EB-413D-9908-F4C11D7EF1D7}">
      <dgm:prSet/>
      <dgm:spPr/>
      <dgm:t>
        <a:bodyPr/>
        <a:lstStyle/>
        <a:p>
          <a:endParaRPr lang="en-US"/>
        </a:p>
      </dgm:t>
    </dgm:pt>
    <dgm:pt modelId="{E3022A5E-1526-4B3B-B385-86230E9EDDB2}" type="sibTrans" cxnId="{4DF0803C-32EB-413D-9908-F4C11D7EF1D7}">
      <dgm:prSet/>
      <dgm:spPr/>
      <dgm:t>
        <a:bodyPr/>
        <a:lstStyle/>
        <a:p>
          <a:endParaRPr lang="en-US"/>
        </a:p>
      </dgm:t>
    </dgm:pt>
    <dgm:pt modelId="{34FABD91-038C-40D3-B17D-3AB6FEF9BC23}">
      <dgm:prSet phldrT="[Text]" phldr="1"/>
      <dgm:spPr/>
      <dgm:t>
        <a:bodyPr/>
        <a:lstStyle/>
        <a:p>
          <a:endParaRPr lang="en-US" dirty="0"/>
        </a:p>
      </dgm:t>
    </dgm:pt>
    <dgm:pt modelId="{EF9BC165-1A17-44EF-A226-8FAB2E174825}" type="parTrans" cxnId="{0F26F456-F644-4583-8837-656446B083F6}">
      <dgm:prSet/>
      <dgm:spPr/>
      <dgm:t>
        <a:bodyPr/>
        <a:lstStyle/>
        <a:p>
          <a:endParaRPr lang="en-US"/>
        </a:p>
      </dgm:t>
    </dgm:pt>
    <dgm:pt modelId="{DCF2D950-3D4E-456F-8478-3DFD9F88B86A}" type="sibTrans" cxnId="{0F26F456-F644-4583-8837-656446B083F6}">
      <dgm:prSet/>
      <dgm:spPr/>
      <dgm:t>
        <a:bodyPr/>
        <a:lstStyle/>
        <a:p>
          <a:endParaRPr lang="en-US"/>
        </a:p>
      </dgm:t>
    </dgm:pt>
    <dgm:pt modelId="{A233958F-DBE8-455C-B3DB-35C8041D40B5}">
      <dgm:prSet phldrT="[Text]" phldr="1"/>
      <dgm:spPr/>
      <dgm:t>
        <a:bodyPr/>
        <a:lstStyle/>
        <a:p>
          <a:endParaRPr lang="en-US" dirty="0"/>
        </a:p>
      </dgm:t>
    </dgm:pt>
    <dgm:pt modelId="{21D095F2-7CB7-49B5-9EDB-A99D909A077F}" type="parTrans" cxnId="{01B05227-C260-4A60-8CA0-862884A9EAF6}">
      <dgm:prSet/>
      <dgm:spPr/>
      <dgm:t>
        <a:bodyPr/>
        <a:lstStyle/>
        <a:p>
          <a:endParaRPr lang="en-US"/>
        </a:p>
      </dgm:t>
    </dgm:pt>
    <dgm:pt modelId="{8DCCB077-2E80-4313-B305-2A749190846F}" type="sibTrans" cxnId="{01B05227-C260-4A60-8CA0-862884A9EAF6}">
      <dgm:prSet/>
      <dgm:spPr/>
      <dgm:t>
        <a:bodyPr/>
        <a:lstStyle/>
        <a:p>
          <a:endParaRPr lang="en-US"/>
        </a:p>
      </dgm:t>
    </dgm:pt>
    <dgm:pt modelId="{73D1D576-6CEA-4F32-93C9-5C7B371E6227}">
      <dgm:prSet phldrT="[Text]" phldr="1"/>
      <dgm:spPr/>
      <dgm:t>
        <a:bodyPr/>
        <a:lstStyle/>
        <a:p>
          <a:endParaRPr lang="en-US" dirty="0"/>
        </a:p>
      </dgm:t>
    </dgm:pt>
    <dgm:pt modelId="{EF4FBEE2-88B9-42DD-9A22-0696AE81FF00}" type="parTrans" cxnId="{D05522F9-7097-498F-B6D7-1125D09D8945}">
      <dgm:prSet/>
      <dgm:spPr/>
      <dgm:t>
        <a:bodyPr/>
        <a:lstStyle/>
        <a:p>
          <a:endParaRPr lang="en-US"/>
        </a:p>
      </dgm:t>
    </dgm:pt>
    <dgm:pt modelId="{759932CB-883B-4334-89A6-5C614D9F30F0}" type="sibTrans" cxnId="{D05522F9-7097-498F-B6D7-1125D09D8945}">
      <dgm:prSet/>
      <dgm:spPr/>
      <dgm:t>
        <a:bodyPr/>
        <a:lstStyle/>
        <a:p>
          <a:endParaRPr lang="en-US"/>
        </a:p>
      </dgm:t>
    </dgm:pt>
    <dgm:pt modelId="{395817B7-7ECB-4023-A7E7-BC592B17ED76}" type="pres">
      <dgm:prSet presAssocID="{E3DF764C-1EC5-475F-8095-8B901E3FA276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3257610-25C1-4D68-8BEB-380DDB1EDE93}" type="pres">
      <dgm:prSet presAssocID="{E3DF764C-1EC5-475F-8095-8B901E3FA276}" presName="axisShape" presStyleLbl="bgShp" presStyleIdx="0" presStyleCnt="1"/>
      <dgm:spPr/>
    </dgm:pt>
    <dgm:pt modelId="{8CE55C15-C6B5-46F4-B71D-4503E71679A1}" type="pres">
      <dgm:prSet presAssocID="{E3DF764C-1EC5-475F-8095-8B901E3FA276}" presName="rect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883EAB-E206-468D-B48D-E862BF35C021}" type="pres">
      <dgm:prSet presAssocID="{E3DF764C-1EC5-475F-8095-8B901E3FA276}" presName="rect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C1926B-B3BF-46DB-903D-9605A0F713BF}" type="pres">
      <dgm:prSet presAssocID="{E3DF764C-1EC5-475F-8095-8B901E3FA276}" presName="rect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534EB5-02FE-4069-B08B-044E56E71358}" type="pres">
      <dgm:prSet presAssocID="{E3DF764C-1EC5-475F-8095-8B901E3FA276}" presName="rect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3084649-2B68-41FD-AB9D-ACE7ED7BC1D2}" type="presOf" srcId="{A233958F-DBE8-455C-B3DB-35C8041D40B5}" destId="{46C1926B-B3BF-46DB-903D-9605A0F713BF}" srcOrd="0" destOrd="0" presId="urn:microsoft.com/office/officeart/2005/8/layout/matrix2"/>
    <dgm:cxn modelId="{0F26F456-F644-4583-8837-656446B083F6}" srcId="{E3DF764C-1EC5-475F-8095-8B901E3FA276}" destId="{34FABD91-038C-40D3-B17D-3AB6FEF9BC23}" srcOrd="1" destOrd="0" parTransId="{EF9BC165-1A17-44EF-A226-8FAB2E174825}" sibTransId="{DCF2D950-3D4E-456F-8478-3DFD9F88B86A}"/>
    <dgm:cxn modelId="{478146D3-B6B5-40A0-AAA2-4DB9BE03C4E3}" type="presOf" srcId="{34FABD91-038C-40D3-B17D-3AB6FEF9BC23}" destId="{A8883EAB-E206-468D-B48D-E862BF35C021}" srcOrd="0" destOrd="0" presId="urn:microsoft.com/office/officeart/2005/8/layout/matrix2"/>
    <dgm:cxn modelId="{ADBF1244-8182-4AA9-BAEC-84A2033CF7FA}" type="presOf" srcId="{515D3E26-1559-44C6-A184-9941E4FA3152}" destId="{8CE55C15-C6B5-46F4-B71D-4503E71679A1}" srcOrd="0" destOrd="0" presId="urn:microsoft.com/office/officeart/2005/8/layout/matrix2"/>
    <dgm:cxn modelId="{C88516DE-650A-4CE4-A4F1-E2F78192D445}" type="presOf" srcId="{E3DF764C-1EC5-475F-8095-8B901E3FA276}" destId="{395817B7-7ECB-4023-A7E7-BC592B17ED76}" srcOrd="0" destOrd="0" presId="urn:microsoft.com/office/officeart/2005/8/layout/matrix2"/>
    <dgm:cxn modelId="{01B05227-C260-4A60-8CA0-862884A9EAF6}" srcId="{E3DF764C-1EC5-475F-8095-8B901E3FA276}" destId="{A233958F-DBE8-455C-B3DB-35C8041D40B5}" srcOrd="2" destOrd="0" parTransId="{21D095F2-7CB7-49B5-9EDB-A99D909A077F}" sibTransId="{8DCCB077-2E80-4313-B305-2A749190846F}"/>
    <dgm:cxn modelId="{0ED82B72-E210-4E6F-83EA-63893E48A7A8}" type="presOf" srcId="{73D1D576-6CEA-4F32-93C9-5C7B371E6227}" destId="{7D534EB5-02FE-4069-B08B-044E56E71358}" srcOrd="0" destOrd="0" presId="urn:microsoft.com/office/officeart/2005/8/layout/matrix2"/>
    <dgm:cxn modelId="{4DF0803C-32EB-413D-9908-F4C11D7EF1D7}" srcId="{E3DF764C-1EC5-475F-8095-8B901E3FA276}" destId="{515D3E26-1559-44C6-A184-9941E4FA3152}" srcOrd="0" destOrd="0" parTransId="{E0890FE7-6191-463C-BB2C-1395E6A06941}" sibTransId="{E3022A5E-1526-4B3B-B385-86230E9EDDB2}"/>
    <dgm:cxn modelId="{D05522F9-7097-498F-B6D7-1125D09D8945}" srcId="{E3DF764C-1EC5-475F-8095-8B901E3FA276}" destId="{73D1D576-6CEA-4F32-93C9-5C7B371E6227}" srcOrd="3" destOrd="0" parTransId="{EF4FBEE2-88B9-42DD-9A22-0696AE81FF00}" sibTransId="{759932CB-883B-4334-89A6-5C614D9F30F0}"/>
    <dgm:cxn modelId="{2042CECF-A7A8-4C8E-9B54-49A9E0FEB53E}" type="presParOf" srcId="{395817B7-7ECB-4023-A7E7-BC592B17ED76}" destId="{93257610-25C1-4D68-8BEB-380DDB1EDE93}" srcOrd="0" destOrd="0" presId="urn:microsoft.com/office/officeart/2005/8/layout/matrix2"/>
    <dgm:cxn modelId="{E9C9D6E0-9C69-4EC3-B45B-9011097FED56}" type="presParOf" srcId="{395817B7-7ECB-4023-A7E7-BC592B17ED76}" destId="{8CE55C15-C6B5-46F4-B71D-4503E71679A1}" srcOrd="1" destOrd="0" presId="urn:microsoft.com/office/officeart/2005/8/layout/matrix2"/>
    <dgm:cxn modelId="{7CDF93E3-6593-4F6F-A4E4-E6679ADABA0F}" type="presParOf" srcId="{395817B7-7ECB-4023-A7E7-BC592B17ED76}" destId="{A8883EAB-E206-468D-B48D-E862BF35C021}" srcOrd="2" destOrd="0" presId="urn:microsoft.com/office/officeart/2005/8/layout/matrix2"/>
    <dgm:cxn modelId="{5A14BAB1-9FB7-4697-994C-26F42F36A334}" type="presParOf" srcId="{395817B7-7ECB-4023-A7E7-BC592B17ED76}" destId="{46C1926B-B3BF-46DB-903D-9605A0F713BF}" srcOrd="3" destOrd="0" presId="urn:microsoft.com/office/officeart/2005/8/layout/matrix2"/>
    <dgm:cxn modelId="{DE337F0B-D4B0-4DC2-89F5-14FC4CBF115B}" type="presParOf" srcId="{395817B7-7ECB-4023-A7E7-BC592B17ED76}" destId="{7D534EB5-02FE-4069-B08B-044E56E71358}" srcOrd="4" destOrd="0" presId="urn:microsoft.com/office/officeart/2005/8/layout/matrix2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111.xml><?xml version="1.0" encoding="utf-8"?>
<dgm:dataModel xmlns:dgm="http://schemas.openxmlformats.org/drawingml/2006/diagram" xmlns:a="http://schemas.openxmlformats.org/drawingml/2006/main">
  <dgm:ptLst>
    <dgm:pt modelId="{7E07089C-D520-47A4-8D03-AEA978284922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0"/>
      <dgm:spPr/>
    </dgm:pt>
    <dgm:pt modelId="{537C6A8F-80DD-41E7-A92C-FC96B1862F1E}">
      <dgm:prSet phldrT="[Text]" phldr="1"/>
      <dgm:spPr/>
      <dgm:t>
        <a:bodyPr/>
        <a:lstStyle/>
        <a:p>
          <a:endParaRPr lang="en-US" dirty="0"/>
        </a:p>
      </dgm:t>
    </dgm:pt>
    <dgm:pt modelId="{BBA9A49E-7273-4FA4-8168-9CDB1D61DA28}" type="parTrans" cxnId="{B762E021-35E5-4057-BADE-F58147E2BF97}">
      <dgm:prSet/>
      <dgm:spPr/>
      <dgm:t>
        <a:bodyPr/>
        <a:lstStyle/>
        <a:p>
          <a:endParaRPr lang="en-US"/>
        </a:p>
      </dgm:t>
    </dgm:pt>
    <dgm:pt modelId="{9CCD989E-E400-422D-8842-126B4A3508CD}" type="sibTrans" cxnId="{B762E021-35E5-4057-BADE-F58147E2BF97}">
      <dgm:prSet/>
      <dgm:spPr/>
      <dgm:t>
        <a:bodyPr/>
        <a:lstStyle/>
        <a:p>
          <a:endParaRPr lang="en-US"/>
        </a:p>
      </dgm:t>
    </dgm:pt>
    <dgm:pt modelId="{146B37C8-8EE1-446B-BCE2-FC15CDBEA884}">
      <dgm:prSet phldrT="[Text]" phldr="1"/>
      <dgm:spPr/>
      <dgm:t>
        <a:bodyPr/>
        <a:lstStyle/>
        <a:p>
          <a:endParaRPr lang="en-US" dirty="0"/>
        </a:p>
      </dgm:t>
    </dgm:pt>
    <dgm:pt modelId="{12D4CBE4-FB93-4022-A0C7-EBA1D5CDD4D8}" type="parTrans" cxnId="{EB315276-EE7F-4202-B4BF-8E46526F6AC6}">
      <dgm:prSet/>
      <dgm:spPr/>
      <dgm:t>
        <a:bodyPr/>
        <a:lstStyle/>
        <a:p>
          <a:endParaRPr lang="en-US"/>
        </a:p>
      </dgm:t>
    </dgm:pt>
    <dgm:pt modelId="{1ADE0522-EF71-48E3-AA50-7B7C4BA45CAB}" type="sibTrans" cxnId="{EB315276-EE7F-4202-B4BF-8E46526F6AC6}">
      <dgm:prSet/>
      <dgm:spPr/>
      <dgm:t>
        <a:bodyPr/>
        <a:lstStyle/>
        <a:p>
          <a:endParaRPr lang="en-US"/>
        </a:p>
      </dgm:t>
    </dgm:pt>
    <dgm:pt modelId="{E5D95432-1D88-4822-AD96-18DB88929E0B}">
      <dgm:prSet phldrT="[Text]" phldr="1"/>
      <dgm:spPr/>
      <dgm:t>
        <a:bodyPr/>
        <a:lstStyle/>
        <a:p>
          <a:endParaRPr lang="en-US" dirty="0"/>
        </a:p>
      </dgm:t>
    </dgm:pt>
    <dgm:pt modelId="{84B22970-34DC-4AD2-8EB9-DA9E9C1407DE}" type="parTrans" cxnId="{98A98768-FBD4-4BF6-A130-79822222FBEB}">
      <dgm:prSet/>
      <dgm:spPr/>
      <dgm:t>
        <a:bodyPr/>
        <a:lstStyle/>
        <a:p>
          <a:endParaRPr lang="en-US"/>
        </a:p>
      </dgm:t>
    </dgm:pt>
    <dgm:pt modelId="{C72A6533-347D-4214-8FE9-5A88AFC3DEB0}" type="sibTrans" cxnId="{98A98768-FBD4-4BF6-A130-79822222FBEB}">
      <dgm:prSet/>
      <dgm:spPr/>
      <dgm:t>
        <a:bodyPr/>
        <a:lstStyle/>
        <a:p>
          <a:endParaRPr lang="en-US"/>
        </a:p>
      </dgm:t>
    </dgm:pt>
    <dgm:pt modelId="{6796FC4A-D9F9-42C5-AD30-02AAC4C7BC6B}" type="pres">
      <dgm:prSet presAssocID="{7E07089C-D520-47A4-8D03-AEA978284922}" presName="Name0" presStyleCnt="0">
        <dgm:presLayoutVars>
          <dgm:dir/>
          <dgm:animLvl val="lvl"/>
          <dgm:resizeHandles val="exact"/>
        </dgm:presLayoutVars>
      </dgm:prSet>
      <dgm:spPr/>
    </dgm:pt>
    <dgm:pt modelId="{D88EC4F0-EEB1-47A2-A03D-448F8EF686A7}" type="pres">
      <dgm:prSet presAssocID="{537C6A8F-80DD-41E7-A92C-FC96B1862F1E}" presName="Name8" presStyleCnt="0"/>
      <dgm:spPr/>
    </dgm:pt>
    <dgm:pt modelId="{4AF43822-C648-48A6-9B2A-28EC1BB43BCA}" type="pres">
      <dgm:prSet presAssocID="{537C6A8F-80DD-41E7-A92C-FC96B1862F1E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45DFFF-B728-4108-99FE-49F16E30D728}" type="pres">
      <dgm:prSet presAssocID="{537C6A8F-80DD-41E7-A92C-FC96B1862F1E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F2AAF5-59D2-4BC5-9B93-AE9C36A42538}" type="pres">
      <dgm:prSet presAssocID="{146B37C8-8EE1-446B-BCE2-FC15CDBEA884}" presName="Name8" presStyleCnt="0"/>
      <dgm:spPr/>
    </dgm:pt>
    <dgm:pt modelId="{E1C40726-7AEC-4E5A-802F-067E26A77654}" type="pres">
      <dgm:prSet presAssocID="{146B37C8-8EE1-446B-BCE2-FC15CDBEA884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F24656-E76D-44D6-968A-4BBF556BD63F}" type="pres">
      <dgm:prSet presAssocID="{146B37C8-8EE1-446B-BCE2-FC15CDBEA884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33C3F8-E150-42D1-9EE7-9DFDD4A36DF0}" type="pres">
      <dgm:prSet presAssocID="{E5D95432-1D88-4822-AD96-18DB88929E0B}" presName="Name8" presStyleCnt="0"/>
      <dgm:spPr/>
    </dgm:pt>
    <dgm:pt modelId="{A8EB5A5D-8381-4A71-A77F-EEB71E7AD07B}" type="pres">
      <dgm:prSet presAssocID="{E5D95432-1D88-4822-AD96-18DB88929E0B}" presName="level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8525D0-7015-4F41-828F-5CC09C1D6BF4}" type="pres">
      <dgm:prSet presAssocID="{E5D95432-1D88-4822-AD96-18DB88929E0B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567CB40-F781-4E95-B9E7-4253103057EA}" type="presOf" srcId="{146B37C8-8EE1-446B-BCE2-FC15CDBEA884}" destId="{B4F24656-E76D-44D6-968A-4BBF556BD63F}" srcOrd="1" destOrd="0" presId="urn:microsoft.com/office/officeart/2005/8/layout/pyramid1"/>
    <dgm:cxn modelId="{8CD5056E-52F9-4BD1-B370-BE3DCF169144}" type="presOf" srcId="{E5D95432-1D88-4822-AD96-18DB88929E0B}" destId="{A8EB5A5D-8381-4A71-A77F-EEB71E7AD07B}" srcOrd="0" destOrd="0" presId="urn:microsoft.com/office/officeart/2005/8/layout/pyramid1"/>
    <dgm:cxn modelId="{6D8001B9-1ECF-4BE5-96F0-76F14768710C}" type="presOf" srcId="{537C6A8F-80DD-41E7-A92C-FC96B1862F1E}" destId="{4AF43822-C648-48A6-9B2A-28EC1BB43BCA}" srcOrd="0" destOrd="0" presId="urn:microsoft.com/office/officeart/2005/8/layout/pyramid1"/>
    <dgm:cxn modelId="{98A98768-FBD4-4BF6-A130-79822222FBEB}" srcId="{7E07089C-D520-47A4-8D03-AEA978284922}" destId="{E5D95432-1D88-4822-AD96-18DB88929E0B}" srcOrd="2" destOrd="0" parTransId="{84B22970-34DC-4AD2-8EB9-DA9E9C1407DE}" sibTransId="{C72A6533-347D-4214-8FE9-5A88AFC3DEB0}"/>
    <dgm:cxn modelId="{47D48E2B-1E64-48BF-A2C8-DF3EDE06B6F4}" type="presOf" srcId="{537C6A8F-80DD-41E7-A92C-FC96B1862F1E}" destId="{B545DFFF-B728-4108-99FE-49F16E30D728}" srcOrd="1" destOrd="0" presId="urn:microsoft.com/office/officeart/2005/8/layout/pyramid1"/>
    <dgm:cxn modelId="{15F3BF19-36CC-44F8-A124-A84E3C705805}" type="presOf" srcId="{146B37C8-8EE1-446B-BCE2-FC15CDBEA884}" destId="{E1C40726-7AEC-4E5A-802F-067E26A77654}" srcOrd="0" destOrd="0" presId="urn:microsoft.com/office/officeart/2005/8/layout/pyramid1"/>
    <dgm:cxn modelId="{B762E021-35E5-4057-BADE-F58147E2BF97}" srcId="{7E07089C-D520-47A4-8D03-AEA978284922}" destId="{537C6A8F-80DD-41E7-A92C-FC96B1862F1E}" srcOrd="0" destOrd="0" parTransId="{BBA9A49E-7273-4FA4-8168-9CDB1D61DA28}" sibTransId="{9CCD989E-E400-422D-8842-126B4A3508CD}"/>
    <dgm:cxn modelId="{BCEDCAFE-A5BD-40D0-AB01-1360E1DCE374}" type="presOf" srcId="{7E07089C-D520-47A4-8D03-AEA978284922}" destId="{6796FC4A-D9F9-42C5-AD30-02AAC4C7BC6B}" srcOrd="0" destOrd="0" presId="urn:microsoft.com/office/officeart/2005/8/layout/pyramid1"/>
    <dgm:cxn modelId="{EB315276-EE7F-4202-B4BF-8E46526F6AC6}" srcId="{7E07089C-D520-47A4-8D03-AEA978284922}" destId="{146B37C8-8EE1-446B-BCE2-FC15CDBEA884}" srcOrd="1" destOrd="0" parTransId="{12D4CBE4-FB93-4022-A0C7-EBA1D5CDD4D8}" sibTransId="{1ADE0522-EF71-48E3-AA50-7B7C4BA45CAB}"/>
    <dgm:cxn modelId="{56C6D66A-8A33-4C6B-B65C-D328A51E0B69}" type="presOf" srcId="{E5D95432-1D88-4822-AD96-18DB88929E0B}" destId="{3C8525D0-7015-4F41-828F-5CC09C1D6BF4}" srcOrd="1" destOrd="0" presId="urn:microsoft.com/office/officeart/2005/8/layout/pyramid1"/>
    <dgm:cxn modelId="{F8B72595-1693-458B-8826-8E90B8BAA0C0}" type="presParOf" srcId="{6796FC4A-D9F9-42C5-AD30-02AAC4C7BC6B}" destId="{D88EC4F0-EEB1-47A2-A03D-448F8EF686A7}" srcOrd="0" destOrd="0" presId="urn:microsoft.com/office/officeart/2005/8/layout/pyramid1"/>
    <dgm:cxn modelId="{DAE5CDE6-AB86-4E3D-A70A-2FF9111E80AF}" type="presParOf" srcId="{D88EC4F0-EEB1-47A2-A03D-448F8EF686A7}" destId="{4AF43822-C648-48A6-9B2A-28EC1BB43BCA}" srcOrd="0" destOrd="0" presId="urn:microsoft.com/office/officeart/2005/8/layout/pyramid1"/>
    <dgm:cxn modelId="{CEF150BA-5E70-4330-B100-54264AFE2E1B}" type="presParOf" srcId="{D88EC4F0-EEB1-47A2-A03D-448F8EF686A7}" destId="{B545DFFF-B728-4108-99FE-49F16E30D728}" srcOrd="1" destOrd="0" presId="urn:microsoft.com/office/officeart/2005/8/layout/pyramid1"/>
    <dgm:cxn modelId="{CF107271-69CF-4687-B9E6-DA2F39CC7391}" type="presParOf" srcId="{6796FC4A-D9F9-42C5-AD30-02AAC4C7BC6B}" destId="{E6F2AAF5-59D2-4BC5-9B93-AE9C36A42538}" srcOrd="1" destOrd="0" presId="urn:microsoft.com/office/officeart/2005/8/layout/pyramid1"/>
    <dgm:cxn modelId="{FC9B52DD-C783-4C23-B74E-6761EC69FC13}" type="presParOf" srcId="{E6F2AAF5-59D2-4BC5-9B93-AE9C36A42538}" destId="{E1C40726-7AEC-4E5A-802F-067E26A77654}" srcOrd="0" destOrd="0" presId="urn:microsoft.com/office/officeart/2005/8/layout/pyramid1"/>
    <dgm:cxn modelId="{25C159B9-4C19-4937-8701-745070A138AB}" type="presParOf" srcId="{E6F2AAF5-59D2-4BC5-9B93-AE9C36A42538}" destId="{B4F24656-E76D-44D6-968A-4BBF556BD63F}" srcOrd="1" destOrd="0" presId="urn:microsoft.com/office/officeart/2005/8/layout/pyramid1"/>
    <dgm:cxn modelId="{344D9593-69BC-47D9-A80A-A51A8DC4B34D}" type="presParOf" srcId="{6796FC4A-D9F9-42C5-AD30-02AAC4C7BC6B}" destId="{9D33C3F8-E150-42D1-9EE7-9DFDD4A36DF0}" srcOrd="2" destOrd="0" presId="urn:microsoft.com/office/officeart/2005/8/layout/pyramid1"/>
    <dgm:cxn modelId="{936BF849-BBDF-415F-9F80-A63883FF23FA}" type="presParOf" srcId="{9D33C3F8-E150-42D1-9EE7-9DFDD4A36DF0}" destId="{A8EB5A5D-8381-4A71-A77F-EEB71E7AD07B}" srcOrd="0" destOrd="0" presId="urn:microsoft.com/office/officeart/2005/8/layout/pyramid1"/>
    <dgm:cxn modelId="{02F8B422-A53D-4464-BE35-5BFCE5793281}" type="presParOf" srcId="{9D33C3F8-E150-42D1-9EE7-9DFDD4A36DF0}" destId="{3C8525D0-7015-4F41-828F-5CC09C1D6BF4}" srcOrd="1" destOrd="0" presId="urn:microsoft.com/office/officeart/2005/8/layout/pyramid1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112.xml><?xml version="1.0" encoding="utf-8"?>
<dgm:dataModel xmlns:dgm="http://schemas.openxmlformats.org/drawingml/2006/diagram" xmlns:a="http://schemas.openxmlformats.org/drawingml/2006/main">
  <dgm:ptLst>
    <dgm:pt modelId="{863301ED-23DC-422C-8BEC-DDED824CE3F6}" type="doc">
      <dgm:prSet loTypeId="urn:microsoft.com/office/officeart/2005/8/layout/pyramid3" loCatId="pyramid" qsTypeId="urn:microsoft.com/office/officeart/2005/8/quickstyle/simple1" qsCatId="simple" csTypeId="urn:microsoft.com/office/officeart/2005/8/colors/accent1_2" csCatId="accent1" phldr="0"/>
      <dgm:spPr/>
    </dgm:pt>
    <dgm:pt modelId="{A6D6EAC5-5729-49EB-9DD6-DF54B072B884}">
      <dgm:prSet phldrT="[Text]" phldr="1"/>
      <dgm:spPr/>
      <dgm:t>
        <a:bodyPr/>
        <a:lstStyle/>
        <a:p>
          <a:endParaRPr lang="en-US" dirty="0"/>
        </a:p>
      </dgm:t>
    </dgm:pt>
    <dgm:pt modelId="{C750A139-E160-481B-91B8-AE5A9E4A5EB5}" type="parTrans" cxnId="{0499D6B4-4F37-4678-9E6B-5496E39ACBFF}">
      <dgm:prSet/>
      <dgm:spPr/>
      <dgm:t>
        <a:bodyPr/>
        <a:lstStyle/>
        <a:p>
          <a:endParaRPr lang="en-US"/>
        </a:p>
      </dgm:t>
    </dgm:pt>
    <dgm:pt modelId="{E1936702-E27A-4C61-AAD9-45645AB614DB}" type="sibTrans" cxnId="{0499D6B4-4F37-4678-9E6B-5496E39ACBFF}">
      <dgm:prSet/>
      <dgm:spPr/>
      <dgm:t>
        <a:bodyPr/>
        <a:lstStyle/>
        <a:p>
          <a:endParaRPr lang="en-US"/>
        </a:p>
      </dgm:t>
    </dgm:pt>
    <dgm:pt modelId="{43CE6A7E-F4D3-4F8F-8E88-4990ED2870A4}">
      <dgm:prSet phldrT="[Text]" phldr="1"/>
      <dgm:spPr/>
      <dgm:t>
        <a:bodyPr/>
        <a:lstStyle/>
        <a:p>
          <a:endParaRPr lang="en-US" dirty="0"/>
        </a:p>
      </dgm:t>
    </dgm:pt>
    <dgm:pt modelId="{66CEEB70-2D65-4204-BFF7-F69A694DACDC}" type="parTrans" cxnId="{F613135C-6861-46C3-9F53-FD466945E45F}">
      <dgm:prSet/>
      <dgm:spPr/>
      <dgm:t>
        <a:bodyPr/>
        <a:lstStyle/>
        <a:p>
          <a:endParaRPr lang="en-US"/>
        </a:p>
      </dgm:t>
    </dgm:pt>
    <dgm:pt modelId="{C8803A43-AC3B-47AC-9144-C074337BD758}" type="sibTrans" cxnId="{F613135C-6861-46C3-9F53-FD466945E45F}">
      <dgm:prSet/>
      <dgm:spPr/>
      <dgm:t>
        <a:bodyPr/>
        <a:lstStyle/>
        <a:p>
          <a:endParaRPr lang="en-US"/>
        </a:p>
      </dgm:t>
    </dgm:pt>
    <dgm:pt modelId="{F9DAAB3B-D283-42FF-BB6C-A736DE01DC07}">
      <dgm:prSet phldrT="[Text]" phldr="1"/>
      <dgm:spPr/>
      <dgm:t>
        <a:bodyPr/>
        <a:lstStyle/>
        <a:p>
          <a:endParaRPr lang="en-US" dirty="0"/>
        </a:p>
      </dgm:t>
    </dgm:pt>
    <dgm:pt modelId="{74743080-8AC8-4691-9883-F0458897B9C3}" type="parTrans" cxnId="{585D324A-FD65-4C14-93D9-68E23385203E}">
      <dgm:prSet/>
      <dgm:spPr/>
      <dgm:t>
        <a:bodyPr/>
        <a:lstStyle/>
        <a:p>
          <a:endParaRPr lang="en-US"/>
        </a:p>
      </dgm:t>
    </dgm:pt>
    <dgm:pt modelId="{A1A785C6-F24D-433C-BF07-6BB6080B0022}" type="sibTrans" cxnId="{585D324A-FD65-4C14-93D9-68E23385203E}">
      <dgm:prSet/>
      <dgm:spPr/>
      <dgm:t>
        <a:bodyPr/>
        <a:lstStyle/>
        <a:p>
          <a:endParaRPr lang="en-US"/>
        </a:p>
      </dgm:t>
    </dgm:pt>
    <dgm:pt modelId="{245ADB64-3976-46F6-8F7C-F6E09912B5FC}" type="pres">
      <dgm:prSet presAssocID="{863301ED-23DC-422C-8BEC-DDED824CE3F6}" presName="Name0" presStyleCnt="0">
        <dgm:presLayoutVars>
          <dgm:dir/>
          <dgm:animLvl val="lvl"/>
          <dgm:resizeHandles val="exact"/>
        </dgm:presLayoutVars>
      </dgm:prSet>
      <dgm:spPr/>
    </dgm:pt>
    <dgm:pt modelId="{EB093C33-E2A5-402D-901E-8A5372885308}" type="pres">
      <dgm:prSet presAssocID="{A6D6EAC5-5729-49EB-9DD6-DF54B072B884}" presName="Name8" presStyleCnt="0"/>
      <dgm:spPr/>
    </dgm:pt>
    <dgm:pt modelId="{56523588-4894-4E08-AE00-CF49B2688E45}" type="pres">
      <dgm:prSet presAssocID="{A6D6EAC5-5729-49EB-9DD6-DF54B072B884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CB169A-ABC0-4509-811E-E1A4372D2481}" type="pres">
      <dgm:prSet presAssocID="{A6D6EAC5-5729-49EB-9DD6-DF54B072B884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A0BC55-20B0-43EF-AA0A-45B023BA67BD}" type="pres">
      <dgm:prSet presAssocID="{43CE6A7E-F4D3-4F8F-8E88-4990ED2870A4}" presName="Name8" presStyleCnt="0"/>
      <dgm:spPr/>
    </dgm:pt>
    <dgm:pt modelId="{6AC0FB77-13A5-43CB-B232-2F15DCE511B4}" type="pres">
      <dgm:prSet presAssocID="{43CE6A7E-F4D3-4F8F-8E88-4990ED2870A4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362452-872E-4D67-8DA7-CD4ECB7B464A}" type="pres">
      <dgm:prSet presAssocID="{43CE6A7E-F4D3-4F8F-8E88-4990ED2870A4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443F9B-BCB5-4FB3-ADF5-8D90325F900D}" type="pres">
      <dgm:prSet presAssocID="{F9DAAB3B-D283-42FF-BB6C-A736DE01DC07}" presName="Name8" presStyleCnt="0"/>
      <dgm:spPr/>
    </dgm:pt>
    <dgm:pt modelId="{2CA4F60F-7B78-4715-A64E-BFF9D8D63196}" type="pres">
      <dgm:prSet presAssocID="{F9DAAB3B-D283-42FF-BB6C-A736DE01DC07}" presName="level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440A3E-61A3-413F-AC8F-8D889788C5BB}" type="pres">
      <dgm:prSet presAssocID="{F9DAAB3B-D283-42FF-BB6C-A736DE01DC07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1EC6D29-F5C2-4873-A3F6-BB4613178822}" type="presOf" srcId="{863301ED-23DC-422C-8BEC-DDED824CE3F6}" destId="{245ADB64-3976-46F6-8F7C-F6E09912B5FC}" srcOrd="0" destOrd="0" presId="urn:microsoft.com/office/officeart/2005/8/layout/pyramid3"/>
    <dgm:cxn modelId="{78A5B4D3-D1EF-4322-B693-4D08F90905AE}" type="presOf" srcId="{F9DAAB3B-D283-42FF-BB6C-A736DE01DC07}" destId="{2CA4F60F-7B78-4715-A64E-BFF9D8D63196}" srcOrd="0" destOrd="0" presId="urn:microsoft.com/office/officeart/2005/8/layout/pyramid3"/>
    <dgm:cxn modelId="{03DE0198-A17A-4509-9CF9-38E62EDF1DD7}" type="presOf" srcId="{43CE6A7E-F4D3-4F8F-8E88-4990ED2870A4}" destId="{00362452-872E-4D67-8DA7-CD4ECB7B464A}" srcOrd="1" destOrd="0" presId="urn:microsoft.com/office/officeart/2005/8/layout/pyramid3"/>
    <dgm:cxn modelId="{B060F673-30A0-46BF-8259-89193A4E7348}" type="presOf" srcId="{A6D6EAC5-5729-49EB-9DD6-DF54B072B884}" destId="{56523588-4894-4E08-AE00-CF49B2688E45}" srcOrd="0" destOrd="0" presId="urn:microsoft.com/office/officeart/2005/8/layout/pyramid3"/>
    <dgm:cxn modelId="{0499D6B4-4F37-4678-9E6B-5496E39ACBFF}" srcId="{863301ED-23DC-422C-8BEC-DDED824CE3F6}" destId="{A6D6EAC5-5729-49EB-9DD6-DF54B072B884}" srcOrd="0" destOrd="0" parTransId="{C750A139-E160-481B-91B8-AE5A9E4A5EB5}" sibTransId="{E1936702-E27A-4C61-AAD9-45645AB614DB}"/>
    <dgm:cxn modelId="{585D324A-FD65-4C14-93D9-68E23385203E}" srcId="{863301ED-23DC-422C-8BEC-DDED824CE3F6}" destId="{F9DAAB3B-D283-42FF-BB6C-A736DE01DC07}" srcOrd="2" destOrd="0" parTransId="{74743080-8AC8-4691-9883-F0458897B9C3}" sibTransId="{A1A785C6-F24D-433C-BF07-6BB6080B0022}"/>
    <dgm:cxn modelId="{FFA36ED3-9F08-4BAF-B39E-925B668288C5}" type="presOf" srcId="{43CE6A7E-F4D3-4F8F-8E88-4990ED2870A4}" destId="{6AC0FB77-13A5-43CB-B232-2F15DCE511B4}" srcOrd="0" destOrd="0" presId="urn:microsoft.com/office/officeart/2005/8/layout/pyramid3"/>
    <dgm:cxn modelId="{F613135C-6861-46C3-9F53-FD466945E45F}" srcId="{863301ED-23DC-422C-8BEC-DDED824CE3F6}" destId="{43CE6A7E-F4D3-4F8F-8E88-4990ED2870A4}" srcOrd="1" destOrd="0" parTransId="{66CEEB70-2D65-4204-BFF7-F69A694DACDC}" sibTransId="{C8803A43-AC3B-47AC-9144-C074337BD758}"/>
    <dgm:cxn modelId="{28FF4B35-3A9E-4BEE-82B8-27FD27A0FB6D}" type="presOf" srcId="{A6D6EAC5-5729-49EB-9DD6-DF54B072B884}" destId="{E0CB169A-ABC0-4509-811E-E1A4372D2481}" srcOrd="1" destOrd="0" presId="urn:microsoft.com/office/officeart/2005/8/layout/pyramid3"/>
    <dgm:cxn modelId="{923A7919-8061-4F63-B5C4-5143FF163493}" type="presOf" srcId="{F9DAAB3B-D283-42FF-BB6C-A736DE01DC07}" destId="{0B440A3E-61A3-413F-AC8F-8D889788C5BB}" srcOrd="1" destOrd="0" presId="urn:microsoft.com/office/officeart/2005/8/layout/pyramid3"/>
    <dgm:cxn modelId="{025B5CB4-896D-46EC-A333-3A7C5564F6D3}" type="presParOf" srcId="{245ADB64-3976-46F6-8F7C-F6E09912B5FC}" destId="{EB093C33-E2A5-402D-901E-8A5372885308}" srcOrd="0" destOrd="0" presId="urn:microsoft.com/office/officeart/2005/8/layout/pyramid3"/>
    <dgm:cxn modelId="{459E3AED-4CD3-4A24-92C3-2937363A70B2}" type="presParOf" srcId="{EB093C33-E2A5-402D-901E-8A5372885308}" destId="{56523588-4894-4E08-AE00-CF49B2688E45}" srcOrd="0" destOrd="0" presId="urn:microsoft.com/office/officeart/2005/8/layout/pyramid3"/>
    <dgm:cxn modelId="{036DACAF-F9EA-41B5-8200-41C3E3E7855E}" type="presParOf" srcId="{EB093C33-E2A5-402D-901E-8A5372885308}" destId="{E0CB169A-ABC0-4509-811E-E1A4372D2481}" srcOrd="1" destOrd="0" presId="urn:microsoft.com/office/officeart/2005/8/layout/pyramid3"/>
    <dgm:cxn modelId="{33DABA6A-EB03-4EA0-8BF6-D3EFD8617F67}" type="presParOf" srcId="{245ADB64-3976-46F6-8F7C-F6E09912B5FC}" destId="{CAA0BC55-20B0-43EF-AA0A-45B023BA67BD}" srcOrd="1" destOrd="0" presId="urn:microsoft.com/office/officeart/2005/8/layout/pyramid3"/>
    <dgm:cxn modelId="{A1A12842-F879-4EA6-B68D-B7FEBFAE02E4}" type="presParOf" srcId="{CAA0BC55-20B0-43EF-AA0A-45B023BA67BD}" destId="{6AC0FB77-13A5-43CB-B232-2F15DCE511B4}" srcOrd="0" destOrd="0" presId="urn:microsoft.com/office/officeart/2005/8/layout/pyramid3"/>
    <dgm:cxn modelId="{CA01819B-7EB8-417C-8AD8-3C8453FD0ABE}" type="presParOf" srcId="{CAA0BC55-20B0-43EF-AA0A-45B023BA67BD}" destId="{00362452-872E-4D67-8DA7-CD4ECB7B464A}" srcOrd="1" destOrd="0" presId="urn:microsoft.com/office/officeart/2005/8/layout/pyramid3"/>
    <dgm:cxn modelId="{5F2A9D0A-D9E4-49BB-8391-D60965196DCC}" type="presParOf" srcId="{245ADB64-3976-46F6-8F7C-F6E09912B5FC}" destId="{BD443F9B-BCB5-4FB3-ADF5-8D90325F900D}" srcOrd="2" destOrd="0" presId="urn:microsoft.com/office/officeart/2005/8/layout/pyramid3"/>
    <dgm:cxn modelId="{B0D310FB-1064-45CB-83C7-FE717F22365A}" type="presParOf" srcId="{BD443F9B-BCB5-4FB3-ADF5-8D90325F900D}" destId="{2CA4F60F-7B78-4715-A64E-BFF9D8D63196}" srcOrd="0" destOrd="0" presId="urn:microsoft.com/office/officeart/2005/8/layout/pyramid3"/>
    <dgm:cxn modelId="{C968D3C8-787B-4C4D-85CD-2E07C1BECBE5}" type="presParOf" srcId="{BD443F9B-BCB5-4FB3-ADF5-8D90325F900D}" destId="{0B440A3E-61A3-413F-AC8F-8D889788C5BB}" srcOrd="1" destOrd="0" presId="urn:microsoft.com/office/officeart/2005/8/layout/pyramid3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113.xml><?xml version="1.0" encoding="utf-8"?>
<dgm:dataModel xmlns:dgm="http://schemas.openxmlformats.org/drawingml/2006/diagram" xmlns:a="http://schemas.openxmlformats.org/drawingml/2006/main">
  <dgm:ptLst>
    <dgm:pt modelId="{07951A96-DDA4-41B5-833B-1C3BF0E0990A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0"/>
      <dgm:spPr/>
    </dgm:pt>
    <dgm:pt modelId="{D7E40809-CFD4-4CCF-830E-6FE412A976FF}">
      <dgm:prSet phldrT="[Text]" phldr="1"/>
      <dgm:spPr/>
      <dgm:t>
        <a:bodyPr/>
        <a:lstStyle/>
        <a:p>
          <a:endParaRPr lang="en-US" dirty="0"/>
        </a:p>
      </dgm:t>
    </dgm:pt>
    <dgm:pt modelId="{D1FC4C83-208C-42F0-BB10-017367684BBC}" type="parTrans" cxnId="{3D45CF7A-1121-41A1-AE2B-E5241ECB1842}">
      <dgm:prSet/>
      <dgm:spPr/>
      <dgm:t>
        <a:bodyPr/>
        <a:lstStyle/>
        <a:p>
          <a:endParaRPr lang="en-US"/>
        </a:p>
      </dgm:t>
    </dgm:pt>
    <dgm:pt modelId="{BC19C54F-3F07-4FA3-962C-288B9B5F6DE8}" type="sibTrans" cxnId="{3D45CF7A-1121-41A1-AE2B-E5241ECB1842}">
      <dgm:prSet/>
      <dgm:spPr/>
      <dgm:t>
        <a:bodyPr/>
        <a:lstStyle/>
        <a:p>
          <a:endParaRPr lang="en-US"/>
        </a:p>
      </dgm:t>
    </dgm:pt>
    <dgm:pt modelId="{AA6BD19B-C096-48C9-8A96-4E2751CAAFDA}">
      <dgm:prSet phldrT="[Text]" phldr="1"/>
      <dgm:spPr/>
      <dgm:t>
        <a:bodyPr/>
        <a:lstStyle/>
        <a:p>
          <a:endParaRPr lang="en-US" dirty="0"/>
        </a:p>
      </dgm:t>
    </dgm:pt>
    <dgm:pt modelId="{0806FDC0-169B-4634-AD94-37832070D2A0}" type="parTrans" cxnId="{482648AE-2EC0-4139-833E-6476FC02B5BC}">
      <dgm:prSet/>
      <dgm:spPr/>
      <dgm:t>
        <a:bodyPr/>
        <a:lstStyle/>
        <a:p>
          <a:endParaRPr lang="en-US"/>
        </a:p>
      </dgm:t>
    </dgm:pt>
    <dgm:pt modelId="{C53242CF-A825-48A3-8444-C63FFABE7698}" type="sibTrans" cxnId="{482648AE-2EC0-4139-833E-6476FC02B5BC}">
      <dgm:prSet/>
      <dgm:spPr/>
      <dgm:t>
        <a:bodyPr/>
        <a:lstStyle/>
        <a:p>
          <a:endParaRPr lang="en-US"/>
        </a:p>
      </dgm:t>
    </dgm:pt>
    <dgm:pt modelId="{EF10C5AA-7E68-476A-B2C5-CC70AA45FFFD}">
      <dgm:prSet phldrT="[Text]" phldr="1"/>
      <dgm:spPr/>
      <dgm:t>
        <a:bodyPr/>
        <a:lstStyle/>
        <a:p>
          <a:endParaRPr lang="en-US" dirty="0"/>
        </a:p>
      </dgm:t>
    </dgm:pt>
    <dgm:pt modelId="{D73151CE-7AC2-4EEE-A425-2C17888E7B50}" type="parTrans" cxnId="{25CCB668-3E80-4CD0-9562-2D20C547DFB9}">
      <dgm:prSet/>
      <dgm:spPr/>
      <dgm:t>
        <a:bodyPr/>
        <a:lstStyle/>
        <a:p>
          <a:endParaRPr lang="en-US"/>
        </a:p>
      </dgm:t>
    </dgm:pt>
    <dgm:pt modelId="{4B0B7A63-E8E8-4068-96B1-D86831FF6E36}" type="sibTrans" cxnId="{25CCB668-3E80-4CD0-9562-2D20C547DFB9}">
      <dgm:prSet/>
      <dgm:spPr/>
      <dgm:t>
        <a:bodyPr/>
        <a:lstStyle/>
        <a:p>
          <a:endParaRPr lang="en-US"/>
        </a:p>
      </dgm:t>
    </dgm:pt>
    <dgm:pt modelId="{4B7A8281-BF07-46E8-902A-73B92189F82B}" type="pres">
      <dgm:prSet presAssocID="{07951A96-DDA4-41B5-833B-1C3BF0E0990A}" presName="compositeShape" presStyleCnt="0">
        <dgm:presLayoutVars>
          <dgm:dir/>
          <dgm:resizeHandles/>
        </dgm:presLayoutVars>
      </dgm:prSet>
      <dgm:spPr/>
    </dgm:pt>
    <dgm:pt modelId="{C54286BB-52A0-4797-8D47-8FEE66EBA520}" type="pres">
      <dgm:prSet presAssocID="{07951A96-DDA4-41B5-833B-1C3BF0E0990A}" presName="pyramid" presStyleLbl="node1" presStyleIdx="0" presStyleCnt="1"/>
      <dgm:spPr/>
    </dgm:pt>
    <dgm:pt modelId="{3D8B5C40-BBC1-4F5E-A69E-6BAC70B50565}" type="pres">
      <dgm:prSet presAssocID="{07951A96-DDA4-41B5-833B-1C3BF0E0990A}" presName="theList" presStyleCnt="0"/>
      <dgm:spPr/>
    </dgm:pt>
    <dgm:pt modelId="{BEFE67C2-CBF2-41CB-A96C-4BF5756BDCB8}" type="pres">
      <dgm:prSet presAssocID="{D7E40809-CFD4-4CCF-830E-6FE412A976FF}" presName="a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AA956E-A990-4020-BF60-6FCDB9559FCA}" type="pres">
      <dgm:prSet presAssocID="{D7E40809-CFD4-4CCF-830E-6FE412A976FF}" presName="aSpace" presStyleCnt="0"/>
      <dgm:spPr/>
    </dgm:pt>
    <dgm:pt modelId="{F31DD390-8A57-48F8-B0A6-B592795E71D6}" type="pres">
      <dgm:prSet presAssocID="{AA6BD19B-C096-48C9-8A96-4E2751CAAFDA}" presName="a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2FBC6A-BF31-4F35-99B2-A06BCD45285E}" type="pres">
      <dgm:prSet presAssocID="{AA6BD19B-C096-48C9-8A96-4E2751CAAFDA}" presName="aSpace" presStyleCnt="0"/>
      <dgm:spPr/>
    </dgm:pt>
    <dgm:pt modelId="{1A94D062-7073-4893-8AD3-84BB0A849E39}" type="pres">
      <dgm:prSet presAssocID="{EF10C5AA-7E68-476A-B2C5-CC70AA45FFFD}" presName="a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20303A-08F3-4056-9BF6-2FB5A4627EE2}" type="pres">
      <dgm:prSet presAssocID="{EF10C5AA-7E68-476A-B2C5-CC70AA45FFFD}" presName="aSpace" presStyleCnt="0"/>
      <dgm:spPr/>
    </dgm:pt>
  </dgm:ptLst>
  <dgm:cxnLst>
    <dgm:cxn modelId="{F7ABB04A-558F-410E-A5A8-B2E399F121D0}" type="presOf" srcId="{AA6BD19B-C096-48C9-8A96-4E2751CAAFDA}" destId="{F31DD390-8A57-48F8-B0A6-B592795E71D6}" srcOrd="0" destOrd="0" presId="urn:microsoft.com/office/officeart/2005/8/layout/pyramid2"/>
    <dgm:cxn modelId="{FCB6C9FA-5A25-4E92-BAE7-9AF6F9E608B0}" type="presOf" srcId="{07951A96-DDA4-41B5-833B-1C3BF0E0990A}" destId="{4B7A8281-BF07-46E8-902A-73B92189F82B}" srcOrd="0" destOrd="0" presId="urn:microsoft.com/office/officeart/2005/8/layout/pyramid2"/>
    <dgm:cxn modelId="{482648AE-2EC0-4139-833E-6476FC02B5BC}" srcId="{07951A96-DDA4-41B5-833B-1C3BF0E0990A}" destId="{AA6BD19B-C096-48C9-8A96-4E2751CAAFDA}" srcOrd="1" destOrd="0" parTransId="{0806FDC0-169B-4634-AD94-37832070D2A0}" sibTransId="{C53242CF-A825-48A3-8444-C63FFABE7698}"/>
    <dgm:cxn modelId="{C4C6591C-59ED-4C79-8280-BD0DEE9D1100}" type="presOf" srcId="{D7E40809-CFD4-4CCF-830E-6FE412A976FF}" destId="{BEFE67C2-CBF2-41CB-A96C-4BF5756BDCB8}" srcOrd="0" destOrd="0" presId="urn:microsoft.com/office/officeart/2005/8/layout/pyramid2"/>
    <dgm:cxn modelId="{25CCB668-3E80-4CD0-9562-2D20C547DFB9}" srcId="{07951A96-DDA4-41B5-833B-1C3BF0E0990A}" destId="{EF10C5AA-7E68-476A-B2C5-CC70AA45FFFD}" srcOrd="2" destOrd="0" parTransId="{D73151CE-7AC2-4EEE-A425-2C17888E7B50}" sibTransId="{4B0B7A63-E8E8-4068-96B1-D86831FF6E36}"/>
    <dgm:cxn modelId="{9826C14D-C662-4580-B596-91FB701F5652}" type="presOf" srcId="{EF10C5AA-7E68-476A-B2C5-CC70AA45FFFD}" destId="{1A94D062-7073-4893-8AD3-84BB0A849E39}" srcOrd="0" destOrd="0" presId="urn:microsoft.com/office/officeart/2005/8/layout/pyramid2"/>
    <dgm:cxn modelId="{3D45CF7A-1121-41A1-AE2B-E5241ECB1842}" srcId="{07951A96-DDA4-41B5-833B-1C3BF0E0990A}" destId="{D7E40809-CFD4-4CCF-830E-6FE412A976FF}" srcOrd="0" destOrd="0" parTransId="{D1FC4C83-208C-42F0-BB10-017367684BBC}" sibTransId="{BC19C54F-3F07-4FA3-962C-288B9B5F6DE8}"/>
    <dgm:cxn modelId="{688DECC3-3679-4C2D-812E-1E8C6C484082}" type="presParOf" srcId="{4B7A8281-BF07-46E8-902A-73B92189F82B}" destId="{C54286BB-52A0-4797-8D47-8FEE66EBA520}" srcOrd="0" destOrd="0" presId="urn:microsoft.com/office/officeart/2005/8/layout/pyramid2"/>
    <dgm:cxn modelId="{FBD4DAE2-2106-4F06-92D8-84B6E9C469B5}" type="presParOf" srcId="{4B7A8281-BF07-46E8-902A-73B92189F82B}" destId="{3D8B5C40-BBC1-4F5E-A69E-6BAC70B50565}" srcOrd="1" destOrd="0" presId="urn:microsoft.com/office/officeart/2005/8/layout/pyramid2"/>
    <dgm:cxn modelId="{15224170-3DA7-41C7-B47A-69DF09A21A9D}" type="presParOf" srcId="{3D8B5C40-BBC1-4F5E-A69E-6BAC70B50565}" destId="{BEFE67C2-CBF2-41CB-A96C-4BF5756BDCB8}" srcOrd="0" destOrd="0" presId="urn:microsoft.com/office/officeart/2005/8/layout/pyramid2"/>
    <dgm:cxn modelId="{2611C6D0-9756-4136-8EA5-8128296F8340}" type="presParOf" srcId="{3D8B5C40-BBC1-4F5E-A69E-6BAC70B50565}" destId="{8EAA956E-A990-4020-BF60-6FCDB9559FCA}" srcOrd="1" destOrd="0" presId="urn:microsoft.com/office/officeart/2005/8/layout/pyramid2"/>
    <dgm:cxn modelId="{7C459BDB-9576-4D9B-A9B3-E489DB8A02FF}" type="presParOf" srcId="{3D8B5C40-BBC1-4F5E-A69E-6BAC70B50565}" destId="{F31DD390-8A57-48F8-B0A6-B592795E71D6}" srcOrd="2" destOrd="0" presId="urn:microsoft.com/office/officeart/2005/8/layout/pyramid2"/>
    <dgm:cxn modelId="{0B8C1995-21C2-46D7-B271-AC5C61D41D9F}" type="presParOf" srcId="{3D8B5C40-BBC1-4F5E-A69E-6BAC70B50565}" destId="{682FBC6A-BF31-4F35-99B2-A06BCD45285E}" srcOrd="3" destOrd="0" presId="urn:microsoft.com/office/officeart/2005/8/layout/pyramid2"/>
    <dgm:cxn modelId="{6359F0D8-1EC8-4A5E-B3D3-24740322FBEB}" type="presParOf" srcId="{3D8B5C40-BBC1-4F5E-A69E-6BAC70B50565}" destId="{1A94D062-7073-4893-8AD3-84BB0A849E39}" srcOrd="4" destOrd="0" presId="urn:microsoft.com/office/officeart/2005/8/layout/pyramid2"/>
    <dgm:cxn modelId="{9ADF6F72-FAB0-405D-AF26-2D13C0A3D665}" type="presParOf" srcId="{3D8B5C40-BBC1-4F5E-A69E-6BAC70B50565}" destId="{6E20303A-08F3-4056-9BF6-2FB5A4627EE2}" srcOrd="5" destOrd="0" presId="urn:microsoft.com/office/officeart/2005/8/layout/pyramid2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114.xml><?xml version="1.0" encoding="utf-8"?>
<dgm:dataModel xmlns:dgm="http://schemas.openxmlformats.org/drawingml/2006/diagram" xmlns:a="http://schemas.openxmlformats.org/drawingml/2006/main">
  <dgm:ptLst>
    <dgm:pt modelId="{F682DEA0-4761-4EC9-979E-91A2E2334402}" type="doc">
      <dgm:prSet loTypeId="urn:microsoft.com/office/officeart/2005/8/layout/pyramid4" loCatId="pyramid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en-US"/>
        </a:p>
      </dgm:t>
    </dgm:pt>
    <dgm:pt modelId="{656AB7E3-2077-4C10-98AC-058165013E73}">
      <dgm:prSet phldrT="[Text]" phldr="1"/>
      <dgm:spPr/>
      <dgm:t>
        <a:bodyPr/>
        <a:lstStyle/>
        <a:p>
          <a:endParaRPr lang="en-US" dirty="0"/>
        </a:p>
      </dgm:t>
    </dgm:pt>
    <dgm:pt modelId="{64178CEB-2937-4FDD-9F4D-0B94CDC80672}" type="parTrans" cxnId="{E5C48ECC-410C-437A-8402-B39FF1C838EF}">
      <dgm:prSet/>
      <dgm:spPr/>
      <dgm:t>
        <a:bodyPr/>
        <a:lstStyle/>
        <a:p>
          <a:endParaRPr lang="en-US"/>
        </a:p>
      </dgm:t>
    </dgm:pt>
    <dgm:pt modelId="{02B34D9C-CC6B-40AC-8EDB-5831DA177878}" type="sibTrans" cxnId="{E5C48ECC-410C-437A-8402-B39FF1C838EF}">
      <dgm:prSet/>
      <dgm:spPr/>
      <dgm:t>
        <a:bodyPr/>
        <a:lstStyle/>
        <a:p>
          <a:endParaRPr lang="en-US"/>
        </a:p>
      </dgm:t>
    </dgm:pt>
    <dgm:pt modelId="{258E1E41-A494-4A3A-875B-7B56B252E5A9}">
      <dgm:prSet phldrT="[Text]" phldr="1"/>
      <dgm:spPr/>
      <dgm:t>
        <a:bodyPr/>
        <a:lstStyle/>
        <a:p>
          <a:endParaRPr lang="en-US" dirty="0"/>
        </a:p>
      </dgm:t>
    </dgm:pt>
    <dgm:pt modelId="{E7DE2AA8-4A1A-4C12-937B-0B819314DA7B}" type="parTrans" cxnId="{A72D9DD4-26CA-4B0D-BBCC-1A38FF903104}">
      <dgm:prSet/>
      <dgm:spPr/>
      <dgm:t>
        <a:bodyPr/>
        <a:lstStyle/>
        <a:p>
          <a:endParaRPr lang="en-US"/>
        </a:p>
      </dgm:t>
    </dgm:pt>
    <dgm:pt modelId="{C1F4AFFC-DA92-4A1C-96F9-EE4411F95AD8}" type="sibTrans" cxnId="{A72D9DD4-26CA-4B0D-BBCC-1A38FF903104}">
      <dgm:prSet/>
      <dgm:spPr/>
      <dgm:t>
        <a:bodyPr/>
        <a:lstStyle/>
        <a:p>
          <a:endParaRPr lang="en-US"/>
        </a:p>
      </dgm:t>
    </dgm:pt>
    <dgm:pt modelId="{EB1465CD-D408-4768-A89C-3E2E2BB747EF}">
      <dgm:prSet phldrT="[Text]" phldr="1"/>
      <dgm:spPr/>
      <dgm:t>
        <a:bodyPr/>
        <a:lstStyle/>
        <a:p>
          <a:endParaRPr lang="en-US" dirty="0"/>
        </a:p>
      </dgm:t>
    </dgm:pt>
    <dgm:pt modelId="{9ECA6DAE-5A74-4D9B-802C-BC33A327867F}" type="parTrans" cxnId="{3FD54867-4287-445E-83E9-E90C1BCFD171}">
      <dgm:prSet/>
      <dgm:spPr/>
      <dgm:t>
        <a:bodyPr/>
        <a:lstStyle/>
        <a:p>
          <a:endParaRPr lang="en-US"/>
        </a:p>
      </dgm:t>
    </dgm:pt>
    <dgm:pt modelId="{C82BE2D9-CC52-404A-A3D5-F391A8D8E929}" type="sibTrans" cxnId="{3FD54867-4287-445E-83E9-E90C1BCFD171}">
      <dgm:prSet/>
      <dgm:spPr/>
      <dgm:t>
        <a:bodyPr/>
        <a:lstStyle/>
        <a:p>
          <a:endParaRPr lang="en-US"/>
        </a:p>
      </dgm:t>
    </dgm:pt>
    <dgm:pt modelId="{A938F9D8-CB74-4873-8404-5E2D97A51051}">
      <dgm:prSet phldrT="[Text]" phldr="1"/>
      <dgm:spPr/>
      <dgm:t>
        <a:bodyPr/>
        <a:lstStyle/>
        <a:p>
          <a:endParaRPr lang="en-US" dirty="0"/>
        </a:p>
      </dgm:t>
    </dgm:pt>
    <dgm:pt modelId="{CC9067C0-4632-430E-AC46-51086E2245F8}" type="parTrans" cxnId="{94197C3E-37C5-4E2B-B771-318FD74B7786}">
      <dgm:prSet/>
      <dgm:spPr/>
      <dgm:t>
        <a:bodyPr/>
        <a:lstStyle/>
        <a:p>
          <a:endParaRPr lang="en-US"/>
        </a:p>
      </dgm:t>
    </dgm:pt>
    <dgm:pt modelId="{01B061E9-D737-4BB3-A468-CB33C51E9639}" type="sibTrans" cxnId="{94197C3E-37C5-4E2B-B771-318FD74B7786}">
      <dgm:prSet/>
      <dgm:spPr/>
      <dgm:t>
        <a:bodyPr/>
        <a:lstStyle/>
        <a:p>
          <a:endParaRPr lang="en-US"/>
        </a:p>
      </dgm:t>
    </dgm:pt>
    <dgm:pt modelId="{5B28406F-822F-4ECF-A715-03478522BA29}" type="pres">
      <dgm:prSet presAssocID="{F682DEA0-4761-4EC9-979E-91A2E2334402}" presName="compositeShape" presStyleCnt="0">
        <dgm:presLayoutVars>
          <dgm:chMax val="9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9B58606-A25D-4846-8E2F-16908E84429F}" type="pres">
      <dgm:prSet presAssocID="{F682DEA0-4761-4EC9-979E-91A2E2334402}" presName="triangle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EB22C8-3731-46BD-8112-5993619A1566}" type="pres">
      <dgm:prSet presAssocID="{F682DEA0-4761-4EC9-979E-91A2E2334402}" presName="triangle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FB32B9-7C27-4A05-9B97-1839D2EA9251}" type="pres">
      <dgm:prSet presAssocID="{F682DEA0-4761-4EC9-979E-91A2E2334402}" presName="triangle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622D57-28A1-4133-B62C-A96B4BBC1B18}" type="pres">
      <dgm:prSet presAssocID="{F682DEA0-4761-4EC9-979E-91A2E2334402}" presName="triangle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FD54867-4287-445E-83E9-E90C1BCFD171}" srcId="{F682DEA0-4761-4EC9-979E-91A2E2334402}" destId="{EB1465CD-D408-4768-A89C-3E2E2BB747EF}" srcOrd="2" destOrd="0" parTransId="{9ECA6DAE-5A74-4D9B-802C-BC33A327867F}" sibTransId="{C82BE2D9-CC52-404A-A3D5-F391A8D8E929}"/>
    <dgm:cxn modelId="{7575717B-BD6C-4264-B2F8-15CC68835995}" type="presOf" srcId="{656AB7E3-2077-4C10-98AC-058165013E73}" destId="{79B58606-A25D-4846-8E2F-16908E84429F}" srcOrd="0" destOrd="0" presId="urn:microsoft.com/office/officeart/2005/8/layout/pyramid4"/>
    <dgm:cxn modelId="{C05FA1B2-3CAF-4415-BBE9-ED59684D7655}" type="presOf" srcId="{A938F9D8-CB74-4873-8404-5E2D97A51051}" destId="{CC622D57-28A1-4133-B62C-A96B4BBC1B18}" srcOrd="0" destOrd="0" presId="urn:microsoft.com/office/officeart/2005/8/layout/pyramid4"/>
    <dgm:cxn modelId="{39981D1A-15FC-45D2-9FFB-FD30566BAFD9}" type="presOf" srcId="{EB1465CD-D408-4768-A89C-3E2E2BB747EF}" destId="{18FB32B9-7C27-4A05-9B97-1839D2EA9251}" srcOrd="0" destOrd="0" presId="urn:microsoft.com/office/officeart/2005/8/layout/pyramid4"/>
    <dgm:cxn modelId="{A72D9DD4-26CA-4B0D-BBCC-1A38FF903104}" srcId="{F682DEA0-4761-4EC9-979E-91A2E2334402}" destId="{258E1E41-A494-4A3A-875B-7B56B252E5A9}" srcOrd="1" destOrd="0" parTransId="{E7DE2AA8-4A1A-4C12-937B-0B819314DA7B}" sibTransId="{C1F4AFFC-DA92-4A1C-96F9-EE4411F95AD8}"/>
    <dgm:cxn modelId="{94197C3E-37C5-4E2B-B771-318FD74B7786}" srcId="{F682DEA0-4761-4EC9-979E-91A2E2334402}" destId="{A938F9D8-CB74-4873-8404-5E2D97A51051}" srcOrd="3" destOrd="0" parTransId="{CC9067C0-4632-430E-AC46-51086E2245F8}" sibTransId="{01B061E9-D737-4BB3-A468-CB33C51E9639}"/>
    <dgm:cxn modelId="{C52971B1-9A4E-47B9-B846-C930617CA742}" type="presOf" srcId="{258E1E41-A494-4A3A-875B-7B56B252E5A9}" destId="{CBEB22C8-3731-46BD-8112-5993619A1566}" srcOrd="0" destOrd="0" presId="urn:microsoft.com/office/officeart/2005/8/layout/pyramid4"/>
    <dgm:cxn modelId="{E30F4002-70F8-47FE-B852-387A01EFDC12}" type="presOf" srcId="{F682DEA0-4761-4EC9-979E-91A2E2334402}" destId="{5B28406F-822F-4ECF-A715-03478522BA29}" srcOrd="0" destOrd="0" presId="urn:microsoft.com/office/officeart/2005/8/layout/pyramid4"/>
    <dgm:cxn modelId="{E5C48ECC-410C-437A-8402-B39FF1C838EF}" srcId="{F682DEA0-4761-4EC9-979E-91A2E2334402}" destId="{656AB7E3-2077-4C10-98AC-058165013E73}" srcOrd="0" destOrd="0" parTransId="{64178CEB-2937-4FDD-9F4D-0B94CDC80672}" sibTransId="{02B34D9C-CC6B-40AC-8EDB-5831DA177878}"/>
    <dgm:cxn modelId="{DBF82D84-E8BC-4DA7-97B5-11B605C89926}" type="presParOf" srcId="{5B28406F-822F-4ECF-A715-03478522BA29}" destId="{79B58606-A25D-4846-8E2F-16908E84429F}" srcOrd="0" destOrd="0" presId="urn:microsoft.com/office/officeart/2005/8/layout/pyramid4"/>
    <dgm:cxn modelId="{60A471CD-AE7E-42E5-92D0-EF47898DC975}" type="presParOf" srcId="{5B28406F-822F-4ECF-A715-03478522BA29}" destId="{CBEB22C8-3731-46BD-8112-5993619A1566}" srcOrd="1" destOrd="0" presId="urn:microsoft.com/office/officeart/2005/8/layout/pyramid4"/>
    <dgm:cxn modelId="{C0AE7613-7528-4770-9B06-32CE2C77FCA4}" type="presParOf" srcId="{5B28406F-822F-4ECF-A715-03478522BA29}" destId="{18FB32B9-7C27-4A05-9B97-1839D2EA9251}" srcOrd="2" destOrd="0" presId="urn:microsoft.com/office/officeart/2005/8/layout/pyramid4"/>
    <dgm:cxn modelId="{87B11040-B53D-4964-9DDD-14240D5B1FE4}" type="presParOf" srcId="{5B28406F-822F-4ECF-A715-03478522BA29}" destId="{CC622D57-28A1-4133-B62C-A96B4BBC1B18}" srcOrd="3" destOrd="0" presId="urn:microsoft.com/office/officeart/2005/8/layout/pyramid4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ADCAD18F-F8D4-49AD-BF13-942122C5A58B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en-US"/>
        </a:p>
      </dgm:t>
    </dgm:pt>
    <dgm:pt modelId="{91BF8112-7C4D-46CB-83EB-CA6E19FFBD9E}">
      <dgm:prSet phldrT="[Text]" phldr="1"/>
      <dgm:spPr/>
      <dgm:t>
        <a:bodyPr/>
        <a:lstStyle/>
        <a:p>
          <a:endParaRPr lang="en-US" dirty="0"/>
        </a:p>
      </dgm:t>
    </dgm:pt>
    <dgm:pt modelId="{6F8E243A-40E1-4D5E-A54B-C313019B9678}" type="parTrans" cxnId="{CAD9B82B-2B94-4C63-814A-AE0592E539DC}">
      <dgm:prSet/>
      <dgm:spPr/>
      <dgm:t>
        <a:bodyPr/>
        <a:lstStyle/>
        <a:p>
          <a:endParaRPr lang="en-US"/>
        </a:p>
      </dgm:t>
    </dgm:pt>
    <dgm:pt modelId="{53F5359D-43FC-4BB9-A5F9-95E6CC19CB4A}" type="sibTrans" cxnId="{CAD9B82B-2B94-4C63-814A-AE0592E539DC}">
      <dgm:prSet/>
      <dgm:spPr/>
      <dgm:t>
        <a:bodyPr/>
        <a:lstStyle/>
        <a:p>
          <a:endParaRPr lang="en-US"/>
        </a:p>
      </dgm:t>
    </dgm:pt>
    <dgm:pt modelId="{CADEC2D2-01EC-49AF-873D-1F1F4CB507B8}">
      <dgm:prSet phldrT="[Text]" phldr="1"/>
      <dgm:spPr/>
      <dgm:t>
        <a:bodyPr/>
        <a:lstStyle/>
        <a:p>
          <a:endParaRPr lang="en-US" dirty="0"/>
        </a:p>
      </dgm:t>
    </dgm:pt>
    <dgm:pt modelId="{8CF5701A-19F4-4E04-B506-20BCFDEB4085}" type="parTrans" cxnId="{4D56CE14-AEEC-4DA4-BF76-A12C1B99C023}">
      <dgm:prSet/>
      <dgm:spPr/>
      <dgm:t>
        <a:bodyPr/>
        <a:lstStyle/>
        <a:p>
          <a:endParaRPr lang="en-US"/>
        </a:p>
      </dgm:t>
    </dgm:pt>
    <dgm:pt modelId="{CE6D1032-800D-41EC-BFB6-544331DBCFF4}" type="sibTrans" cxnId="{4D56CE14-AEEC-4DA4-BF76-A12C1B99C023}">
      <dgm:prSet/>
      <dgm:spPr/>
      <dgm:t>
        <a:bodyPr/>
        <a:lstStyle/>
        <a:p>
          <a:endParaRPr lang="en-US"/>
        </a:p>
      </dgm:t>
    </dgm:pt>
    <dgm:pt modelId="{58DDCE6F-1CA0-44A0-B6CE-1190FC33E013}">
      <dgm:prSet phldrT="[Text]" phldr="1"/>
      <dgm:spPr/>
      <dgm:t>
        <a:bodyPr/>
        <a:lstStyle/>
        <a:p>
          <a:endParaRPr lang="en-US" dirty="0"/>
        </a:p>
      </dgm:t>
    </dgm:pt>
    <dgm:pt modelId="{3D4F8870-7ACD-43B0-9513-94C37B205131}" type="parTrans" cxnId="{BAA390A1-F65E-4F46-8070-F7F208138E85}">
      <dgm:prSet/>
      <dgm:spPr/>
      <dgm:t>
        <a:bodyPr/>
        <a:lstStyle/>
        <a:p>
          <a:endParaRPr lang="en-US"/>
        </a:p>
      </dgm:t>
    </dgm:pt>
    <dgm:pt modelId="{C8E2F8F6-7AF7-4827-A889-1F67C2A8C546}" type="sibTrans" cxnId="{BAA390A1-F65E-4F46-8070-F7F208138E85}">
      <dgm:prSet/>
      <dgm:spPr/>
      <dgm:t>
        <a:bodyPr/>
        <a:lstStyle/>
        <a:p>
          <a:endParaRPr lang="en-US"/>
        </a:p>
      </dgm:t>
    </dgm:pt>
    <dgm:pt modelId="{913CBAE3-FDCF-46E8-ACB3-BDDB3313CE46}">
      <dgm:prSet phldrT="[Text]" phldr="1"/>
      <dgm:spPr/>
      <dgm:t>
        <a:bodyPr/>
        <a:lstStyle/>
        <a:p>
          <a:endParaRPr lang="en-US" dirty="0"/>
        </a:p>
      </dgm:t>
    </dgm:pt>
    <dgm:pt modelId="{4A31FD7B-2283-450C-90C5-860B6FBA7269}" type="parTrans" cxnId="{CD3B1FE7-4CD6-40E6-8B09-426A7B5218BE}">
      <dgm:prSet/>
      <dgm:spPr/>
      <dgm:t>
        <a:bodyPr/>
        <a:lstStyle/>
        <a:p>
          <a:endParaRPr lang="en-US"/>
        </a:p>
      </dgm:t>
    </dgm:pt>
    <dgm:pt modelId="{86E28CA9-4F58-4F8C-9C29-786EDB71F125}" type="sibTrans" cxnId="{CD3B1FE7-4CD6-40E6-8B09-426A7B5218BE}">
      <dgm:prSet/>
      <dgm:spPr/>
      <dgm:t>
        <a:bodyPr/>
        <a:lstStyle/>
        <a:p>
          <a:endParaRPr lang="en-US"/>
        </a:p>
      </dgm:t>
    </dgm:pt>
    <dgm:pt modelId="{83BEAD19-B1C3-4F5E-A430-370CB6EC6F22}">
      <dgm:prSet phldrT="[Text]" phldr="1"/>
      <dgm:spPr/>
      <dgm:t>
        <a:bodyPr/>
        <a:lstStyle/>
        <a:p>
          <a:endParaRPr lang="en-US" dirty="0"/>
        </a:p>
      </dgm:t>
    </dgm:pt>
    <dgm:pt modelId="{8B73E5C8-A559-4E42-88F0-0DBE9F719DD0}" type="parTrans" cxnId="{47E2121C-0254-4F17-B694-B6C3C20018AC}">
      <dgm:prSet/>
      <dgm:spPr/>
      <dgm:t>
        <a:bodyPr/>
        <a:lstStyle/>
        <a:p>
          <a:endParaRPr lang="en-US"/>
        </a:p>
      </dgm:t>
    </dgm:pt>
    <dgm:pt modelId="{DD5830CD-887A-4975-B910-7C0196C18271}" type="sibTrans" cxnId="{47E2121C-0254-4F17-B694-B6C3C20018AC}">
      <dgm:prSet/>
      <dgm:spPr/>
      <dgm:t>
        <a:bodyPr/>
        <a:lstStyle/>
        <a:p>
          <a:endParaRPr lang="en-US"/>
        </a:p>
      </dgm:t>
    </dgm:pt>
    <dgm:pt modelId="{7C85FDCC-CE3C-4225-86BE-0CB3C95A7E38}">
      <dgm:prSet phldrT="[Text]" phldr="1"/>
      <dgm:spPr/>
      <dgm:t>
        <a:bodyPr/>
        <a:lstStyle/>
        <a:p>
          <a:endParaRPr lang="en-US" dirty="0"/>
        </a:p>
      </dgm:t>
    </dgm:pt>
    <dgm:pt modelId="{8DDB54C1-23B9-4168-901F-3417A4DB6CEF}" type="parTrans" cxnId="{190F24A0-4B9B-4D20-8C48-B89125D23706}">
      <dgm:prSet/>
      <dgm:spPr/>
      <dgm:t>
        <a:bodyPr/>
        <a:lstStyle/>
        <a:p>
          <a:endParaRPr lang="en-US"/>
        </a:p>
      </dgm:t>
    </dgm:pt>
    <dgm:pt modelId="{2EECF965-D32C-4724-A0FE-2762A4BC6532}" type="sibTrans" cxnId="{190F24A0-4B9B-4D20-8C48-B89125D23706}">
      <dgm:prSet/>
      <dgm:spPr/>
      <dgm:t>
        <a:bodyPr/>
        <a:lstStyle/>
        <a:p>
          <a:endParaRPr lang="en-US"/>
        </a:p>
      </dgm:t>
    </dgm:pt>
    <dgm:pt modelId="{523F2B7D-E24E-4C9E-9AA4-4970D937CA0C}">
      <dgm:prSet phldrT="[Text]" phldr="1"/>
      <dgm:spPr/>
      <dgm:t>
        <a:bodyPr/>
        <a:lstStyle/>
        <a:p>
          <a:endParaRPr lang="en-US" dirty="0"/>
        </a:p>
      </dgm:t>
    </dgm:pt>
    <dgm:pt modelId="{0D66AC77-46CC-4622-9ED4-0701A12D86A6}" type="parTrans" cxnId="{B153AF75-C446-4550-A32D-B8CDDC986D46}">
      <dgm:prSet/>
      <dgm:spPr/>
      <dgm:t>
        <a:bodyPr/>
        <a:lstStyle/>
        <a:p>
          <a:endParaRPr lang="en-US"/>
        </a:p>
      </dgm:t>
    </dgm:pt>
    <dgm:pt modelId="{10E32659-9D66-4CEA-A171-7073BD2F64FF}" type="sibTrans" cxnId="{B153AF75-C446-4550-A32D-B8CDDC986D46}">
      <dgm:prSet/>
      <dgm:spPr/>
      <dgm:t>
        <a:bodyPr/>
        <a:lstStyle/>
        <a:p>
          <a:endParaRPr lang="en-US"/>
        </a:p>
      </dgm:t>
    </dgm:pt>
    <dgm:pt modelId="{11258779-975F-4AF2-BA5E-2B9915C0A98B}">
      <dgm:prSet phldrT="[Text]" phldr="1"/>
      <dgm:spPr/>
      <dgm:t>
        <a:bodyPr/>
        <a:lstStyle/>
        <a:p>
          <a:endParaRPr lang="en-US" dirty="0"/>
        </a:p>
      </dgm:t>
    </dgm:pt>
    <dgm:pt modelId="{EBDD031D-A5D2-4FB1-B39A-0952611C0B96}" type="parTrans" cxnId="{822252E6-C508-4CC3-AB58-D9441D2E8FD6}">
      <dgm:prSet/>
      <dgm:spPr/>
      <dgm:t>
        <a:bodyPr/>
        <a:lstStyle/>
        <a:p>
          <a:endParaRPr lang="en-US"/>
        </a:p>
      </dgm:t>
    </dgm:pt>
    <dgm:pt modelId="{A45E68AB-8279-428F-8765-9AAF0FA35B63}" type="sibTrans" cxnId="{822252E6-C508-4CC3-AB58-D9441D2E8FD6}">
      <dgm:prSet/>
      <dgm:spPr/>
      <dgm:t>
        <a:bodyPr/>
        <a:lstStyle/>
        <a:p>
          <a:endParaRPr lang="en-US"/>
        </a:p>
      </dgm:t>
    </dgm:pt>
    <dgm:pt modelId="{964F5A82-C7DD-4979-863F-B355275D8DDC}">
      <dgm:prSet phldrT="[Text]" phldr="1"/>
      <dgm:spPr/>
      <dgm:t>
        <a:bodyPr/>
        <a:lstStyle/>
        <a:p>
          <a:endParaRPr lang="en-US" dirty="0"/>
        </a:p>
      </dgm:t>
    </dgm:pt>
    <dgm:pt modelId="{513F0D33-9653-4B64-8294-5D9438B1A4C7}" type="parTrans" cxnId="{C9359992-8539-4B12-B885-BD03DD2E239A}">
      <dgm:prSet/>
      <dgm:spPr/>
      <dgm:t>
        <a:bodyPr/>
        <a:lstStyle/>
        <a:p>
          <a:endParaRPr lang="en-US"/>
        </a:p>
      </dgm:t>
    </dgm:pt>
    <dgm:pt modelId="{8968D2E7-78CC-4F6C-8051-3789165FB0D2}" type="sibTrans" cxnId="{C9359992-8539-4B12-B885-BD03DD2E239A}">
      <dgm:prSet/>
      <dgm:spPr/>
      <dgm:t>
        <a:bodyPr/>
        <a:lstStyle/>
        <a:p>
          <a:endParaRPr lang="en-US"/>
        </a:p>
      </dgm:t>
    </dgm:pt>
    <dgm:pt modelId="{911CE171-25E5-4E36-A113-6B6B9C731CA0}" type="pres">
      <dgm:prSet presAssocID="{ADCAD18F-F8D4-49AD-BF13-942122C5A58B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6AEEF3E-341B-477A-97CE-12BD3486EC6B}" type="pres">
      <dgm:prSet presAssocID="{91BF8112-7C4D-46CB-83EB-CA6E19FFBD9E}" presName="comp" presStyleCnt="0"/>
      <dgm:spPr/>
    </dgm:pt>
    <dgm:pt modelId="{0E7E5C51-7071-4335-AD64-F64523CB8412}" type="pres">
      <dgm:prSet presAssocID="{91BF8112-7C4D-46CB-83EB-CA6E19FFBD9E}" presName="box" presStyleLbl="node1" presStyleIdx="0" presStyleCnt="3"/>
      <dgm:spPr/>
      <dgm:t>
        <a:bodyPr/>
        <a:lstStyle/>
        <a:p>
          <a:endParaRPr lang="en-US"/>
        </a:p>
      </dgm:t>
    </dgm:pt>
    <dgm:pt modelId="{A8ABC087-481F-4F09-A7B8-0C63F650F280}" type="pres">
      <dgm:prSet presAssocID="{91BF8112-7C4D-46CB-83EB-CA6E19FFBD9E}" presName="img" presStyleLbl="fgImgPlace1" presStyleIdx="0" presStyleCnt="3"/>
      <dgm:spPr/>
    </dgm:pt>
    <dgm:pt modelId="{D3DF681A-2F44-444E-83C7-DFAF398D7876}" type="pres">
      <dgm:prSet presAssocID="{91BF8112-7C4D-46CB-83EB-CA6E19FFBD9E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5F6A6C-AC77-4066-AEF5-7D8A39F18111}" type="pres">
      <dgm:prSet presAssocID="{53F5359D-43FC-4BB9-A5F9-95E6CC19CB4A}" presName="spacer" presStyleCnt="0"/>
      <dgm:spPr/>
    </dgm:pt>
    <dgm:pt modelId="{E4332630-5FA1-44FD-8AB3-8474E6E31C85}" type="pres">
      <dgm:prSet presAssocID="{913CBAE3-FDCF-46E8-ACB3-BDDB3313CE46}" presName="comp" presStyleCnt="0"/>
      <dgm:spPr/>
    </dgm:pt>
    <dgm:pt modelId="{1BCF2E0E-8FCF-465D-8A57-361AEF0E4879}" type="pres">
      <dgm:prSet presAssocID="{913CBAE3-FDCF-46E8-ACB3-BDDB3313CE46}" presName="box" presStyleLbl="node1" presStyleIdx="1" presStyleCnt="3"/>
      <dgm:spPr/>
      <dgm:t>
        <a:bodyPr/>
        <a:lstStyle/>
        <a:p>
          <a:endParaRPr lang="en-US"/>
        </a:p>
      </dgm:t>
    </dgm:pt>
    <dgm:pt modelId="{8C678749-9720-4E5C-B280-007DEC230B34}" type="pres">
      <dgm:prSet presAssocID="{913CBAE3-FDCF-46E8-ACB3-BDDB3313CE46}" presName="img" presStyleLbl="fgImgPlace1" presStyleIdx="1" presStyleCnt="3"/>
      <dgm:spPr/>
    </dgm:pt>
    <dgm:pt modelId="{1D14FDF8-C431-4CCF-BF56-CA2D8EDA1330}" type="pres">
      <dgm:prSet presAssocID="{913CBAE3-FDCF-46E8-ACB3-BDDB3313CE46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B76AC2-FA28-4741-AF65-BFF20CCCF0E1}" type="pres">
      <dgm:prSet presAssocID="{86E28CA9-4F58-4F8C-9C29-786EDB71F125}" presName="spacer" presStyleCnt="0"/>
      <dgm:spPr/>
    </dgm:pt>
    <dgm:pt modelId="{3D8DEDBD-A430-4DC0-AE8A-F561F7D3CBA0}" type="pres">
      <dgm:prSet presAssocID="{523F2B7D-E24E-4C9E-9AA4-4970D937CA0C}" presName="comp" presStyleCnt="0"/>
      <dgm:spPr/>
    </dgm:pt>
    <dgm:pt modelId="{C6BA0B9C-7B21-4546-91F6-BCBC684609BB}" type="pres">
      <dgm:prSet presAssocID="{523F2B7D-E24E-4C9E-9AA4-4970D937CA0C}" presName="box" presStyleLbl="node1" presStyleIdx="2" presStyleCnt="3"/>
      <dgm:spPr/>
      <dgm:t>
        <a:bodyPr/>
        <a:lstStyle/>
        <a:p>
          <a:endParaRPr lang="en-US"/>
        </a:p>
      </dgm:t>
    </dgm:pt>
    <dgm:pt modelId="{AFFFC49D-E64C-43B7-9563-0E9E95094B92}" type="pres">
      <dgm:prSet presAssocID="{523F2B7D-E24E-4C9E-9AA4-4970D937CA0C}" presName="img" presStyleLbl="fgImgPlace1" presStyleIdx="2" presStyleCnt="3"/>
      <dgm:spPr/>
    </dgm:pt>
    <dgm:pt modelId="{8FB3CE95-4564-4A94-8BD2-E76B53F7F696}" type="pres">
      <dgm:prSet presAssocID="{523F2B7D-E24E-4C9E-9AA4-4970D937CA0C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153AF75-C446-4550-A32D-B8CDDC986D46}" srcId="{ADCAD18F-F8D4-49AD-BF13-942122C5A58B}" destId="{523F2B7D-E24E-4C9E-9AA4-4970D937CA0C}" srcOrd="2" destOrd="0" parTransId="{0D66AC77-46CC-4622-9ED4-0701A12D86A6}" sibTransId="{10E32659-9D66-4CEA-A171-7073BD2F64FF}"/>
    <dgm:cxn modelId="{CD3B1FE7-4CD6-40E6-8B09-426A7B5218BE}" srcId="{ADCAD18F-F8D4-49AD-BF13-942122C5A58B}" destId="{913CBAE3-FDCF-46E8-ACB3-BDDB3313CE46}" srcOrd="1" destOrd="0" parTransId="{4A31FD7B-2283-450C-90C5-860B6FBA7269}" sibTransId="{86E28CA9-4F58-4F8C-9C29-786EDB71F125}"/>
    <dgm:cxn modelId="{CAD9B82B-2B94-4C63-814A-AE0592E539DC}" srcId="{ADCAD18F-F8D4-49AD-BF13-942122C5A58B}" destId="{91BF8112-7C4D-46CB-83EB-CA6E19FFBD9E}" srcOrd="0" destOrd="0" parTransId="{6F8E243A-40E1-4D5E-A54B-C313019B9678}" sibTransId="{53F5359D-43FC-4BB9-A5F9-95E6CC19CB4A}"/>
    <dgm:cxn modelId="{9FAB27C2-A5FE-420A-BB56-55D9E5C85931}" type="presOf" srcId="{11258779-975F-4AF2-BA5E-2B9915C0A98B}" destId="{C6BA0B9C-7B21-4546-91F6-BCBC684609BB}" srcOrd="0" destOrd="1" presId="urn:microsoft.com/office/officeart/2005/8/layout/vList4"/>
    <dgm:cxn modelId="{F6839B5E-FD9C-4B18-9C01-3D64FC9ABF92}" type="presOf" srcId="{CADEC2D2-01EC-49AF-873D-1F1F4CB507B8}" destId="{D3DF681A-2F44-444E-83C7-DFAF398D7876}" srcOrd="1" destOrd="1" presId="urn:microsoft.com/office/officeart/2005/8/layout/vList4"/>
    <dgm:cxn modelId="{AC09A586-89D8-49FB-8341-368B369A4A24}" type="presOf" srcId="{ADCAD18F-F8D4-49AD-BF13-942122C5A58B}" destId="{911CE171-25E5-4E36-A113-6B6B9C731CA0}" srcOrd="0" destOrd="0" presId="urn:microsoft.com/office/officeart/2005/8/layout/vList4"/>
    <dgm:cxn modelId="{822252E6-C508-4CC3-AB58-D9441D2E8FD6}" srcId="{523F2B7D-E24E-4C9E-9AA4-4970D937CA0C}" destId="{11258779-975F-4AF2-BA5E-2B9915C0A98B}" srcOrd="0" destOrd="0" parTransId="{EBDD031D-A5D2-4FB1-B39A-0952611C0B96}" sibTransId="{A45E68AB-8279-428F-8765-9AAF0FA35B63}"/>
    <dgm:cxn modelId="{B7E5486C-1DDC-4D6C-856D-D3657980D244}" type="presOf" srcId="{913CBAE3-FDCF-46E8-ACB3-BDDB3313CE46}" destId="{1BCF2E0E-8FCF-465D-8A57-361AEF0E4879}" srcOrd="0" destOrd="0" presId="urn:microsoft.com/office/officeart/2005/8/layout/vList4"/>
    <dgm:cxn modelId="{E90E836A-D666-493C-8B0A-D2AB4689C941}" type="presOf" srcId="{7C85FDCC-CE3C-4225-86BE-0CB3C95A7E38}" destId="{1D14FDF8-C431-4CCF-BF56-CA2D8EDA1330}" srcOrd="1" destOrd="2" presId="urn:microsoft.com/office/officeart/2005/8/layout/vList4"/>
    <dgm:cxn modelId="{AFF29302-3AF1-47A8-AB7B-889C4540ED6B}" type="presOf" srcId="{964F5A82-C7DD-4979-863F-B355275D8DDC}" destId="{8FB3CE95-4564-4A94-8BD2-E76B53F7F696}" srcOrd="1" destOrd="2" presId="urn:microsoft.com/office/officeart/2005/8/layout/vList4"/>
    <dgm:cxn modelId="{05EE1C50-73A9-47D0-96C2-D18E2C274960}" type="presOf" srcId="{CADEC2D2-01EC-49AF-873D-1F1F4CB507B8}" destId="{0E7E5C51-7071-4335-AD64-F64523CB8412}" srcOrd="0" destOrd="1" presId="urn:microsoft.com/office/officeart/2005/8/layout/vList4"/>
    <dgm:cxn modelId="{2A748924-554B-4283-90B1-472214F5B876}" type="presOf" srcId="{913CBAE3-FDCF-46E8-ACB3-BDDB3313CE46}" destId="{1D14FDF8-C431-4CCF-BF56-CA2D8EDA1330}" srcOrd="1" destOrd="0" presId="urn:microsoft.com/office/officeart/2005/8/layout/vList4"/>
    <dgm:cxn modelId="{F321B20C-97D2-4A64-9289-F98CBF40A979}" type="presOf" srcId="{58DDCE6F-1CA0-44A0-B6CE-1190FC33E013}" destId="{0E7E5C51-7071-4335-AD64-F64523CB8412}" srcOrd="0" destOrd="2" presId="urn:microsoft.com/office/officeart/2005/8/layout/vList4"/>
    <dgm:cxn modelId="{190F24A0-4B9B-4D20-8C48-B89125D23706}" srcId="{913CBAE3-FDCF-46E8-ACB3-BDDB3313CE46}" destId="{7C85FDCC-CE3C-4225-86BE-0CB3C95A7E38}" srcOrd="1" destOrd="0" parTransId="{8DDB54C1-23B9-4168-901F-3417A4DB6CEF}" sibTransId="{2EECF965-D32C-4724-A0FE-2762A4BC6532}"/>
    <dgm:cxn modelId="{240E5DD8-BF41-4EB4-9557-0D3DB45F2E30}" type="presOf" srcId="{91BF8112-7C4D-46CB-83EB-CA6E19FFBD9E}" destId="{D3DF681A-2F44-444E-83C7-DFAF398D7876}" srcOrd="1" destOrd="0" presId="urn:microsoft.com/office/officeart/2005/8/layout/vList4"/>
    <dgm:cxn modelId="{8864BB19-0103-47D9-A352-5702947E82FE}" type="presOf" srcId="{83BEAD19-B1C3-4F5E-A430-370CB6EC6F22}" destId="{1BCF2E0E-8FCF-465D-8A57-361AEF0E4879}" srcOrd="0" destOrd="1" presId="urn:microsoft.com/office/officeart/2005/8/layout/vList4"/>
    <dgm:cxn modelId="{A8FBA45F-C9E3-4855-BAAF-57C5B8812FBC}" type="presOf" srcId="{964F5A82-C7DD-4979-863F-B355275D8DDC}" destId="{C6BA0B9C-7B21-4546-91F6-BCBC684609BB}" srcOrd="0" destOrd="2" presId="urn:microsoft.com/office/officeart/2005/8/layout/vList4"/>
    <dgm:cxn modelId="{30488534-6D3E-46E4-832D-5304FE77A6B1}" type="presOf" srcId="{7C85FDCC-CE3C-4225-86BE-0CB3C95A7E38}" destId="{1BCF2E0E-8FCF-465D-8A57-361AEF0E4879}" srcOrd="0" destOrd="2" presId="urn:microsoft.com/office/officeart/2005/8/layout/vList4"/>
    <dgm:cxn modelId="{A5892ADF-CCD0-4078-B96A-1E8B7E9FD3EF}" type="presOf" srcId="{83BEAD19-B1C3-4F5E-A430-370CB6EC6F22}" destId="{1D14FDF8-C431-4CCF-BF56-CA2D8EDA1330}" srcOrd="1" destOrd="1" presId="urn:microsoft.com/office/officeart/2005/8/layout/vList4"/>
    <dgm:cxn modelId="{A7591C2E-01EF-4E3E-B0FA-88A2C4E1BDF4}" type="presOf" srcId="{91BF8112-7C4D-46CB-83EB-CA6E19FFBD9E}" destId="{0E7E5C51-7071-4335-AD64-F64523CB8412}" srcOrd="0" destOrd="0" presId="urn:microsoft.com/office/officeart/2005/8/layout/vList4"/>
    <dgm:cxn modelId="{03024A15-1511-4610-815D-0BA8F835F0EC}" type="presOf" srcId="{58DDCE6F-1CA0-44A0-B6CE-1190FC33E013}" destId="{D3DF681A-2F44-444E-83C7-DFAF398D7876}" srcOrd="1" destOrd="2" presId="urn:microsoft.com/office/officeart/2005/8/layout/vList4"/>
    <dgm:cxn modelId="{E1461613-D60F-46E1-8E17-845767C66155}" type="presOf" srcId="{523F2B7D-E24E-4C9E-9AA4-4970D937CA0C}" destId="{8FB3CE95-4564-4A94-8BD2-E76B53F7F696}" srcOrd="1" destOrd="0" presId="urn:microsoft.com/office/officeart/2005/8/layout/vList4"/>
    <dgm:cxn modelId="{E45F7320-B2D0-487E-80C5-73D2F45A8CDB}" type="presOf" srcId="{11258779-975F-4AF2-BA5E-2B9915C0A98B}" destId="{8FB3CE95-4564-4A94-8BD2-E76B53F7F696}" srcOrd="1" destOrd="1" presId="urn:microsoft.com/office/officeart/2005/8/layout/vList4"/>
    <dgm:cxn modelId="{47E2121C-0254-4F17-B694-B6C3C20018AC}" srcId="{913CBAE3-FDCF-46E8-ACB3-BDDB3313CE46}" destId="{83BEAD19-B1C3-4F5E-A430-370CB6EC6F22}" srcOrd="0" destOrd="0" parTransId="{8B73E5C8-A559-4E42-88F0-0DBE9F719DD0}" sibTransId="{DD5830CD-887A-4975-B910-7C0196C18271}"/>
    <dgm:cxn modelId="{C9359992-8539-4B12-B885-BD03DD2E239A}" srcId="{523F2B7D-E24E-4C9E-9AA4-4970D937CA0C}" destId="{964F5A82-C7DD-4979-863F-B355275D8DDC}" srcOrd="1" destOrd="0" parTransId="{513F0D33-9653-4B64-8294-5D9438B1A4C7}" sibTransId="{8968D2E7-78CC-4F6C-8051-3789165FB0D2}"/>
    <dgm:cxn modelId="{4D56CE14-AEEC-4DA4-BF76-A12C1B99C023}" srcId="{91BF8112-7C4D-46CB-83EB-CA6E19FFBD9E}" destId="{CADEC2D2-01EC-49AF-873D-1F1F4CB507B8}" srcOrd="0" destOrd="0" parTransId="{8CF5701A-19F4-4E04-B506-20BCFDEB4085}" sibTransId="{CE6D1032-800D-41EC-BFB6-544331DBCFF4}"/>
    <dgm:cxn modelId="{ACA303A4-250F-449C-9905-8BFCAE32C8EB}" type="presOf" srcId="{523F2B7D-E24E-4C9E-9AA4-4970D937CA0C}" destId="{C6BA0B9C-7B21-4546-91F6-BCBC684609BB}" srcOrd="0" destOrd="0" presId="urn:microsoft.com/office/officeart/2005/8/layout/vList4"/>
    <dgm:cxn modelId="{BAA390A1-F65E-4F46-8070-F7F208138E85}" srcId="{91BF8112-7C4D-46CB-83EB-CA6E19FFBD9E}" destId="{58DDCE6F-1CA0-44A0-B6CE-1190FC33E013}" srcOrd="1" destOrd="0" parTransId="{3D4F8870-7ACD-43B0-9513-94C37B205131}" sibTransId="{C8E2F8F6-7AF7-4827-A889-1F67C2A8C546}"/>
    <dgm:cxn modelId="{B64FEFB2-6AB9-422E-A87B-5A902365B56F}" type="presParOf" srcId="{911CE171-25E5-4E36-A113-6B6B9C731CA0}" destId="{A6AEEF3E-341B-477A-97CE-12BD3486EC6B}" srcOrd="0" destOrd="0" presId="urn:microsoft.com/office/officeart/2005/8/layout/vList4"/>
    <dgm:cxn modelId="{001F2BDB-F932-41E2-920C-EB073E794A7E}" type="presParOf" srcId="{A6AEEF3E-341B-477A-97CE-12BD3486EC6B}" destId="{0E7E5C51-7071-4335-AD64-F64523CB8412}" srcOrd="0" destOrd="0" presId="urn:microsoft.com/office/officeart/2005/8/layout/vList4"/>
    <dgm:cxn modelId="{B5648736-104A-4A40-B0B8-5C17DD860B20}" type="presParOf" srcId="{A6AEEF3E-341B-477A-97CE-12BD3486EC6B}" destId="{A8ABC087-481F-4F09-A7B8-0C63F650F280}" srcOrd="1" destOrd="0" presId="urn:microsoft.com/office/officeart/2005/8/layout/vList4"/>
    <dgm:cxn modelId="{19F4D59D-C1C5-4F89-B5C5-6C4BE26DB8CC}" type="presParOf" srcId="{A6AEEF3E-341B-477A-97CE-12BD3486EC6B}" destId="{D3DF681A-2F44-444E-83C7-DFAF398D7876}" srcOrd="2" destOrd="0" presId="urn:microsoft.com/office/officeart/2005/8/layout/vList4"/>
    <dgm:cxn modelId="{D31FE900-50B2-43DC-AABA-85D7157E98AD}" type="presParOf" srcId="{911CE171-25E5-4E36-A113-6B6B9C731CA0}" destId="{225F6A6C-AC77-4066-AEF5-7D8A39F18111}" srcOrd="1" destOrd="0" presId="urn:microsoft.com/office/officeart/2005/8/layout/vList4"/>
    <dgm:cxn modelId="{7845BAFB-AE29-43AF-A505-597571E5DDB2}" type="presParOf" srcId="{911CE171-25E5-4E36-A113-6B6B9C731CA0}" destId="{E4332630-5FA1-44FD-8AB3-8474E6E31C85}" srcOrd="2" destOrd="0" presId="urn:microsoft.com/office/officeart/2005/8/layout/vList4"/>
    <dgm:cxn modelId="{2B6D34C3-4D92-4120-810D-7234032B3B46}" type="presParOf" srcId="{E4332630-5FA1-44FD-8AB3-8474E6E31C85}" destId="{1BCF2E0E-8FCF-465D-8A57-361AEF0E4879}" srcOrd="0" destOrd="0" presId="urn:microsoft.com/office/officeart/2005/8/layout/vList4"/>
    <dgm:cxn modelId="{E1BB2C67-425C-407A-ABA5-B125FC4DBFA5}" type="presParOf" srcId="{E4332630-5FA1-44FD-8AB3-8474E6E31C85}" destId="{8C678749-9720-4E5C-B280-007DEC230B34}" srcOrd="1" destOrd="0" presId="urn:microsoft.com/office/officeart/2005/8/layout/vList4"/>
    <dgm:cxn modelId="{6B222991-750B-463E-8759-C7F933F5B64D}" type="presParOf" srcId="{E4332630-5FA1-44FD-8AB3-8474E6E31C85}" destId="{1D14FDF8-C431-4CCF-BF56-CA2D8EDA1330}" srcOrd="2" destOrd="0" presId="urn:microsoft.com/office/officeart/2005/8/layout/vList4"/>
    <dgm:cxn modelId="{6587E3EE-60D6-4C68-AE42-25AFED95C69D}" type="presParOf" srcId="{911CE171-25E5-4E36-A113-6B6B9C731CA0}" destId="{4EB76AC2-FA28-4741-AF65-BFF20CCCF0E1}" srcOrd="3" destOrd="0" presId="urn:microsoft.com/office/officeart/2005/8/layout/vList4"/>
    <dgm:cxn modelId="{E7EC3617-C72C-4C69-B544-53A294B2EFE1}" type="presParOf" srcId="{911CE171-25E5-4E36-A113-6B6B9C731CA0}" destId="{3D8DEDBD-A430-4DC0-AE8A-F561F7D3CBA0}" srcOrd="4" destOrd="0" presId="urn:microsoft.com/office/officeart/2005/8/layout/vList4"/>
    <dgm:cxn modelId="{2B5D952D-3D5A-42D3-93CA-98F3C4254171}" type="presParOf" srcId="{3D8DEDBD-A430-4DC0-AE8A-F561F7D3CBA0}" destId="{C6BA0B9C-7B21-4546-91F6-BCBC684609BB}" srcOrd="0" destOrd="0" presId="urn:microsoft.com/office/officeart/2005/8/layout/vList4"/>
    <dgm:cxn modelId="{4D92CA9A-C9F0-467B-A9FC-694A696DCD36}" type="presParOf" srcId="{3D8DEDBD-A430-4DC0-AE8A-F561F7D3CBA0}" destId="{AFFFC49D-E64C-43B7-9563-0E9E95094B92}" srcOrd="1" destOrd="0" presId="urn:microsoft.com/office/officeart/2005/8/layout/vList4"/>
    <dgm:cxn modelId="{F870CD29-4E2F-454A-93B6-0BFD985AE467}" type="presParOf" srcId="{3D8DEDBD-A430-4DC0-AE8A-F561F7D3CBA0}" destId="{8FB3CE95-4564-4A94-8BD2-E76B53F7F696}" srcOrd="2" destOrd="0" presId="urn:microsoft.com/office/officeart/2005/8/layout/vList4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2CF2F9DD-6A3E-49D3-9BB7-356EEA5965DC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0"/>
      <dgm:spPr/>
    </dgm:pt>
    <dgm:pt modelId="{DADDF125-13AF-4B6C-970D-1784B4FC3BEE}">
      <dgm:prSet phldrT="[Text]" phldr="1"/>
      <dgm:spPr/>
      <dgm:t>
        <a:bodyPr/>
        <a:lstStyle/>
        <a:p>
          <a:endParaRPr lang="en-US" dirty="0"/>
        </a:p>
      </dgm:t>
    </dgm:pt>
    <dgm:pt modelId="{7302A3FD-32C2-4061-9D73-FC4014F75A3D}" type="parTrans" cxnId="{DF07FFFE-6D05-458D-8381-946803B03105}">
      <dgm:prSet/>
      <dgm:spPr/>
      <dgm:t>
        <a:bodyPr/>
        <a:lstStyle/>
        <a:p>
          <a:endParaRPr lang="en-US"/>
        </a:p>
      </dgm:t>
    </dgm:pt>
    <dgm:pt modelId="{DE942236-E357-4883-B470-E985DB2872E8}" type="sibTrans" cxnId="{DF07FFFE-6D05-458D-8381-946803B03105}">
      <dgm:prSet/>
      <dgm:spPr/>
      <dgm:t>
        <a:bodyPr/>
        <a:lstStyle/>
        <a:p>
          <a:endParaRPr lang="en-US"/>
        </a:p>
      </dgm:t>
    </dgm:pt>
    <dgm:pt modelId="{8D25AE8B-A5C9-4E83-964F-EB22A207F55C}">
      <dgm:prSet phldrT="[Text]" phldr="1"/>
      <dgm:spPr/>
      <dgm:t>
        <a:bodyPr/>
        <a:lstStyle/>
        <a:p>
          <a:endParaRPr lang="en-US" dirty="0"/>
        </a:p>
      </dgm:t>
    </dgm:pt>
    <dgm:pt modelId="{F4B58EE3-1C50-423E-8922-7AB46BB510A7}" type="parTrans" cxnId="{B1E11DBB-A174-4E6D-AFB5-86C459547629}">
      <dgm:prSet/>
      <dgm:spPr/>
      <dgm:t>
        <a:bodyPr/>
        <a:lstStyle/>
        <a:p>
          <a:endParaRPr lang="en-US"/>
        </a:p>
      </dgm:t>
    </dgm:pt>
    <dgm:pt modelId="{3D32005D-B17C-4869-BB40-910338CD8F10}" type="sibTrans" cxnId="{B1E11DBB-A174-4E6D-AFB5-86C459547629}">
      <dgm:prSet/>
      <dgm:spPr/>
      <dgm:t>
        <a:bodyPr/>
        <a:lstStyle/>
        <a:p>
          <a:endParaRPr lang="en-US"/>
        </a:p>
      </dgm:t>
    </dgm:pt>
    <dgm:pt modelId="{0F38FA13-D7B1-4784-BE9B-53C3353ECA79}">
      <dgm:prSet phldrT="[Text]" phldr="1"/>
      <dgm:spPr/>
      <dgm:t>
        <a:bodyPr/>
        <a:lstStyle/>
        <a:p>
          <a:endParaRPr lang="en-US" dirty="0"/>
        </a:p>
      </dgm:t>
    </dgm:pt>
    <dgm:pt modelId="{40F753F9-7E19-4DD8-B5D5-664EF96DB19D}" type="parTrans" cxnId="{75BAA755-7537-416E-878D-1395B8C28DD2}">
      <dgm:prSet/>
      <dgm:spPr/>
      <dgm:t>
        <a:bodyPr/>
        <a:lstStyle/>
        <a:p>
          <a:endParaRPr lang="en-US"/>
        </a:p>
      </dgm:t>
    </dgm:pt>
    <dgm:pt modelId="{425DB64C-B8FC-42F8-8761-BFBDE789AEDC}" type="sibTrans" cxnId="{75BAA755-7537-416E-878D-1395B8C28DD2}">
      <dgm:prSet/>
      <dgm:spPr/>
      <dgm:t>
        <a:bodyPr/>
        <a:lstStyle/>
        <a:p>
          <a:endParaRPr lang="en-US"/>
        </a:p>
      </dgm:t>
    </dgm:pt>
    <dgm:pt modelId="{B5344C95-8A13-41E6-8888-A80CF66B7B24}" type="pres">
      <dgm:prSet presAssocID="{2CF2F9DD-6A3E-49D3-9BB7-356EEA5965DC}" presName="linearFlow" presStyleCnt="0">
        <dgm:presLayoutVars>
          <dgm:dir/>
          <dgm:resizeHandles val="exact"/>
        </dgm:presLayoutVars>
      </dgm:prSet>
      <dgm:spPr/>
    </dgm:pt>
    <dgm:pt modelId="{A749A116-689C-44EF-9EEF-84D9FCD522D2}" type="pres">
      <dgm:prSet presAssocID="{DADDF125-13AF-4B6C-970D-1784B4FC3BEE}" presName="composite" presStyleCnt="0"/>
      <dgm:spPr/>
    </dgm:pt>
    <dgm:pt modelId="{19188BE1-544D-4CA4-87DE-3C0A86112E20}" type="pres">
      <dgm:prSet presAssocID="{DADDF125-13AF-4B6C-970D-1784B4FC3BEE}" presName="imgShp" presStyleLbl="fgImgPlace1" presStyleIdx="0" presStyleCnt="3"/>
      <dgm:spPr/>
    </dgm:pt>
    <dgm:pt modelId="{87DA352B-36BE-4128-A8EE-1D347789D081}" type="pres">
      <dgm:prSet presAssocID="{DADDF125-13AF-4B6C-970D-1784B4FC3BEE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96330F-594C-4EC3-9146-388921281B05}" type="pres">
      <dgm:prSet presAssocID="{DE942236-E357-4883-B470-E985DB2872E8}" presName="spacing" presStyleCnt="0"/>
      <dgm:spPr/>
    </dgm:pt>
    <dgm:pt modelId="{C2B28C3F-E244-4D30-ADD0-907C9676B3DD}" type="pres">
      <dgm:prSet presAssocID="{8D25AE8B-A5C9-4E83-964F-EB22A207F55C}" presName="composite" presStyleCnt="0"/>
      <dgm:spPr/>
    </dgm:pt>
    <dgm:pt modelId="{28FBA402-D2E7-4EE7-A052-8EA8AE39EEEE}" type="pres">
      <dgm:prSet presAssocID="{8D25AE8B-A5C9-4E83-964F-EB22A207F55C}" presName="imgShp" presStyleLbl="fgImgPlace1" presStyleIdx="1" presStyleCnt="3"/>
      <dgm:spPr/>
    </dgm:pt>
    <dgm:pt modelId="{218CACB4-B267-4822-99A5-486999CC9BDE}" type="pres">
      <dgm:prSet presAssocID="{8D25AE8B-A5C9-4E83-964F-EB22A207F55C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DAF2F8-CAC9-4360-BB51-D3009A8743B9}" type="pres">
      <dgm:prSet presAssocID="{3D32005D-B17C-4869-BB40-910338CD8F10}" presName="spacing" presStyleCnt="0"/>
      <dgm:spPr/>
    </dgm:pt>
    <dgm:pt modelId="{76F343BA-F6C4-49FB-BAE2-EA84A3E58268}" type="pres">
      <dgm:prSet presAssocID="{0F38FA13-D7B1-4784-BE9B-53C3353ECA79}" presName="composite" presStyleCnt="0"/>
      <dgm:spPr/>
    </dgm:pt>
    <dgm:pt modelId="{8A8E2946-11CF-4C42-92DF-32C78F8A85F7}" type="pres">
      <dgm:prSet presAssocID="{0F38FA13-D7B1-4784-BE9B-53C3353ECA79}" presName="imgShp" presStyleLbl="fgImgPlace1" presStyleIdx="2" presStyleCnt="3"/>
      <dgm:spPr/>
    </dgm:pt>
    <dgm:pt modelId="{41F90071-403B-45A2-9979-7709330F3585}" type="pres">
      <dgm:prSet presAssocID="{0F38FA13-D7B1-4784-BE9B-53C3353ECA79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DAB4F0D-1D09-499D-945E-0A64932BA620}" type="presOf" srcId="{2CF2F9DD-6A3E-49D3-9BB7-356EEA5965DC}" destId="{B5344C95-8A13-41E6-8888-A80CF66B7B24}" srcOrd="0" destOrd="0" presId="urn:microsoft.com/office/officeart/2005/8/layout/vList3"/>
    <dgm:cxn modelId="{75BAA755-7537-416E-878D-1395B8C28DD2}" srcId="{2CF2F9DD-6A3E-49D3-9BB7-356EEA5965DC}" destId="{0F38FA13-D7B1-4784-BE9B-53C3353ECA79}" srcOrd="2" destOrd="0" parTransId="{40F753F9-7E19-4DD8-B5D5-664EF96DB19D}" sibTransId="{425DB64C-B8FC-42F8-8761-BFBDE789AEDC}"/>
    <dgm:cxn modelId="{ED93763A-DE07-41AA-B073-97EC915FF9D7}" type="presOf" srcId="{8D25AE8B-A5C9-4E83-964F-EB22A207F55C}" destId="{218CACB4-B267-4822-99A5-486999CC9BDE}" srcOrd="0" destOrd="0" presId="urn:microsoft.com/office/officeart/2005/8/layout/vList3"/>
    <dgm:cxn modelId="{F33139FA-ADC8-411E-96CA-B241ED512CE0}" type="presOf" srcId="{0F38FA13-D7B1-4784-BE9B-53C3353ECA79}" destId="{41F90071-403B-45A2-9979-7709330F3585}" srcOrd="0" destOrd="0" presId="urn:microsoft.com/office/officeart/2005/8/layout/vList3"/>
    <dgm:cxn modelId="{B1E11DBB-A174-4E6D-AFB5-86C459547629}" srcId="{2CF2F9DD-6A3E-49D3-9BB7-356EEA5965DC}" destId="{8D25AE8B-A5C9-4E83-964F-EB22A207F55C}" srcOrd="1" destOrd="0" parTransId="{F4B58EE3-1C50-423E-8922-7AB46BB510A7}" sibTransId="{3D32005D-B17C-4869-BB40-910338CD8F10}"/>
    <dgm:cxn modelId="{75F4BDD7-CD10-45C1-9652-76F0584D61F1}" type="presOf" srcId="{DADDF125-13AF-4B6C-970D-1784B4FC3BEE}" destId="{87DA352B-36BE-4128-A8EE-1D347789D081}" srcOrd="0" destOrd="0" presId="urn:microsoft.com/office/officeart/2005/8/layout/vList3"/>
    <dgm:cxn modelId="{DF07FFFE-6D05-458D-8381-946803B03105}" srcId="{2CF2F9DD-6A3E-49D3-9BB7-356EEA5965DC}" destId="{DADDF125-13AF-4B6C-970D-1784B4FC3BEE}" srcOrd="0" destOrd="0" parTransId="{7302A3FD-32C2-4061-9D73-FC4014F75A3D}" sibTransId="{DE942236-E357-4883-B470-E985DB2872E8}"/>
    <dgm:cxn modelId="{816FC5F1-E47A-4329-823F-43AF2FD3A8CE}" type="presParOf" srcId="{B5344C95-8A13-41E6-8888-A80CF66B7B24}" destId="{A749A116-689C-44EF-9EEF-84D9FCD522D2}" srcOrd="0" destOrd="0" presId="urn:microsoft.com/office/officeart/2005/8/layout/vList3"/>
    <dgm:cxn modelId="{15D90FB9-1C20-4638-97D6-8AD1155983AF}" type="presParOf" srcId="{A749A116-689C-44EF-9EEF-84D9FCD522D2}" destId="{19188BE1-544D-4CA4-87DE-3C0A86112E20}" srcOrd="0" destOrd="0" presId="urn:microsoft.com/office/officeart/2005/8/layout/vList3"/>
    <dgm:cxn modelId="{9AC5B61A-DE49-4790-828D-1C1878BE4461}" type="presParOf" srcId="{A749A116-689C-44EF-9EEF-84D9FCD522D2}" destId="{87DA352B-36BE-4128-A8EE-1D347789D081}" srcOrd="1" destOrd="0" presId="urn:microsoft.com/office/officeart/2005/8/layout/vList3"/>
    <dgm:cxn modelId="{96BD6B16-C3A8-4C29-86F3-E529D46F9C81}" type="presParOf" srcId="{B5344C95-8A13-41E6-8888-A80CF66B7B24}" destId="{0996330F-594C-4EC3-9146-388921281B05}" srcOrd="1" destOrd="0" presId="urn:microsoft.com/office/officeart/2005/8/layout/vList3"/>
    <dgm:cxn modelId="{F24DD60A-9625-450B-B4DB-5BFE45EC9522}" type="presParOf" srcId="{B5344C95-8A13-41E6-8888-A80CF66B7B24}" destId="{C2B28C3F-E244-4D30-ADD0-907C9676B3DD}" srcOrd="2" destOrd="0" presId="urn:microsoft.com/office/officeart/2005/8/layout/vList3"/>
    <dgm:cxn modelId="{BD33B60A-6061-4B81-93E9-4ABC2BC40F22}" type="presParOf" srcId="{C2B28C3F-E244-4D30-ADD0-907C9676B3DD}" destId="{28FBA402-D2E7-4EE7-A052-8EA8AE39EEEE}" srcOrd="0" destOrd="0" presId="urn:microsoft.com/office/officeart/2005/8/layout/vList3"/>
    <dgm:cxn modelId="{77729176-D215-4727-AEB1-C66A538A0359}" type="presParOf" srcId="{C2B28C3F-E244-4D30-ADD0-907C9676B3DD}" destId="{218CACB4-B267-4822-99A5-486999CC9BDE}" srcOrd="1" destOrd="0" presId="urn:microsoft.com/office/officeart/2005/8/layout/vList3"/>
    <dgm:cxn modelId="{AA37F281-A81C-49E8-ACED-19F1FC71AB3C}" type="presParOf" srcId="{B5344C95-8A13-41E6-8888-A80CF66B7B24}" destId="{09DAF2F8-CAC9-4360-BB51-D3009A8743B9}" srcOrd="3" destOrd="0" presId="urn:microsoft.com/office/officeart/2005/8/layout/vList3"/>
    <dgm:cxn modelId="{5A96F4EB-1FBC-4D36-AAEC-8EB633E9DB3F}" type="presParOf" srcId="{B5344C95-8A13-41E6-8888-A80CF66B7B24}" destId="{76F343BA-F6C4-49FB-BAE2-EA84A3E58268}" srcOrd="4" destOrd="0" presId="urn:microsoft.com/office/officeart/2005/8/layout/vList3"/>
    <dgm:cxn modelId="{C812D878-42C3-4AA2-9AF4-2BD39CCC4DCC}" type="presParOf" srcId="{76F343BA-F6C4-49FB-BAE2-EA84A3E58268}" destId="{8A8E2946-11CF-4C42-92DF-32C78F8A85F7}" srcOrd="0" destOrd="0" presId="urn:microsoft.com/office/officeart/2005/8/layout/vList3"/>
    <dgm:cxn modelId="{BEDFC9C5-0C76-4838-AA61-678E41B83E32}" type="presParOf" srcId="{76F343BA-F6C4-49FB-BAE2-EA84A3E58268}" destId="{41F90071-403B-45A2-9979-7709330F3585}" srcOrd="1" destOrd="0" presId="urn:microsoft.com/office/officeart/2005/8/layout/vList3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C3AE6B80-31BD-4DDA-B3C0-8D5C04E9CB43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en-US"/>
        </a:p>
      </dgm:t>
    </dgm:pt>
    <dgm:pt modelId="{80B15DB4-252C-4815-BA34-46082E76EE4B}">
      <dgm:prSet phldrT="[Text]" phldr="1"/>
      <dgm:spPr/>
      <dgm:t>
        <a:bodyPr/>
        <a:lstStyle/>
        <a:p>
          <a:endParaRPr lang="en-US" dirty="0"/>
        </a:p>
      </dgm:t>
    </dgm:pt>
    <dgm:pt modelId="{FDDAD0EC-8C97-4F54-B9CB-CD19A5784641}" type="parTrans" cxnId="{F25E557D-D157-465A-823A-CFC35D9DA8EF}">
      <dgm:prSet/>
      <dgm:spPr/>
      <dgm:t>
        <a:bodyPr/>
        <a:lstStyle/>
        <a:p>
          <a:endParaRPr lang="en-US"/>
        </a:p>
      </dgm:t>
    </dgm:pt>
    <dgm:pt modelId="{2431E881-5381-4F15-80B5-85A8A713C127}" type="sibTrans" cxnId="{F25E557D-D157-465A-823A-CFC35D9DA8EF}">
      <dgm:prSet/>
      <dgm:spPr/>
      <dgm:t>
        <a:bodyPr/>
        <a:lstStyle/>
        <a:p>
          <a:endParaRPr lang="en-US"/>
        </a:p>
      </dgm:t>
    </dgm:pt>
    <dgm:pt modelId="{18C3472D-02D9-444F-9FEA-507F1067606F}">
      <dgm:prSet phldrT="[Text]" phldr="1"/>
      <dgm:spPr/>
      <dgm:t>
        <a:bodyPr/>
        <a:lstStyle/>
        <a:p>
          <a:endParaRPr lang="en-US" dirty="0"/>
        </a:p>
      </dgm:t>
    </dgm:pt>
    <dgm:pt modelId="{525A7C5B-167F-426C-8B69-846BE42B0AB1}" type="parTrans" cxnId="{A5023D71-7220-4856-A8EE-09AB66B383C9}">
      <dgm:prSet/>
      <dgm:spPr/>
      <dgm:t>
        <a:bodyPr/>
        <a:lstStyle/>
        <a:p>
          <a:endParaRPr lang="en-US"/>
        </a:p>
      </dgm:t>
    </dgm:pt>
    <dgm:pt modelId="{BC462647-0B72-4593-B088-B793C2DFB7E8}" type="sibTrans" cxnId="{A5023D71-7220-4856-A8EE-09AB66B383C9}">
      <dgm:prSet/>
      <dgm:spPr/>
      <dgm:t>
        <a:bodyPr/>
        <a:lstStyle/>
        <a:p>
          <a:endParaRPr lang="en-US"/>
        </a:p>
      </dgm:t>
    </dgm:pt>
    <dgm:pt modelId="{7FE3F7E8-492F-4554-84C0-F6D5608920DA}">
      <dgm:prSet phldrT="[Text]" phldr="1"/>
      <dgm:spPr/>
      <dgm:t>
        <a:bodyPr/>
        <a:lstStyle/>
        <a:p>
          <a:endParaRPr lang="en-US" dirty="0"/>
        </a:p>
      </dgm:t>
    </dgm:pt>
    <dgm:pt modelId="{1CA0BF4A-3BF0-484C-83D2-1C511C1AE62D}" type="parTrans" cxnId="{50D3E36B-1007-43C4-ADA5-993D307811CC}">
      <dgm:prSet/>
      <dgm:spPr/>
      <dgm:t>
        <a:bodyPr/>
        <a:lstStyle/>
        <a:p>
          <a:endParaRPr lang="en-US"/>
        </a:p>
      </dgm:t>
    </dgm:pt>
    <dgm:pt modelId="{B7188C5F-E2DB-400F-881A-BFE82775B51E}" type="sibTrans" cxnId="{50D3E36B-1007-43C4-ADA5-993D307811CC}">
      <dgm:prSet/>
      <dgm:spPr/>
      <dgm:t>
        <a:bodyPr/>
        <a:lstStyle/>
        <a:p>
          <a:endParaRPr lang="en-US"/>
        </a:p>
      </dgm:t>
    </dgm:pt>
    <dgm:pt modelId="{654ADF99-F49C-4246-808A-D929E2FCEE5B}">
      <dgm:prSet phldrT="[Text]" phldr="1"/>
      <dgm:spPr/>
      <dgm:t>
        <a:bodyPr/>
        <a:lstStyle/>
        <a:p>
          <a:endParaRPr lang="en-US" dirty="0"/>
        </a:p>
      </dgm:t>
    </dgm:pt>
    <dgm:pt modelId="{D4DB55EC-62C2-42C2-ADDD-7598C296862E}" type="parTrans" cxnId="{AD0E06A1-9C7E-4906-859A-18C4A718BA8E}">
      <dgm:prSet/>
      <dgm:spPr/>
      <dgm:t>
        <a:bodyPr/>
        <a:lstStyle/>
        <a:p>
          <a:endParaRPr lang="en-US"/>
        </a:p>
      </dgm:t>
    </dgm:pt>
    <dgm:pt modelId="{701F02CA-9CE0-4CEE-B2BF-020643766A52}" type="sibTrans" cxnId="{AD0E06A1-9C7E-4906-859A-18C4A718BA8E}">
      <dgm:prSet/>
      <dgm:spPr/>
      <dgm:t>
        <a:bodyPr/>
        <a:lstStyle/>
        <a:p>
          <a:endParaRPr lang="en-US"/>
        </a:p>
      </dgm:t>
    </dgm:pt>
    <dgm:pt modelId="{130E4407-B582-4673-9DD7-FDB0BE1F5303}">
      <dgm:prSet phldrT="[Text]" phldr="1"/>
      <dgm:spPr/>
      <dgm:t>
        <a:bodyPr/>
        <a:lstStyle/>
        <a:p>
          <a:endParaRPr lang="en-US" dirty="0"/>
        </a:p>
      </dgm:t>
    </dgm:pt>
    <dgm:pt modelId="{B6B78BAB-2C32-4159-9B72-172D8F7CC7EA}" type="parTrans" cxnId="{2B6CFD97-6470-4E52-B2F0-5DB99113C786}">
      <dgm:prSet/>
      <dgm:spPr/>
      <dgm:t>
        <a:bodyPr/>
        <a:lstStyle/>
        <a:p>
          <a:endParaRPr lang="en-US"/>
        </a:p>
      </dgm:t>
    </dgm:pt>
    <dgm:pt modelId="{03BC5A1D-4555-4040-9ED3-860D39718E84}" type="sibTrans" cxnId="{2B6CFD97-6470-4E52-B2F0-5DB99113C786}">
      <dgm:prSet/>
      <dgm:spPr/>
      <dgm:t>
        <a:bodyPr/>
        <a:lstStyle/>
        <a:p>
          <a:endParaRPr lang="en-US"/>
        </a:p>
      </dgm:t>
    </dgm:pt>
    <dgm:pt modelId="{68022140-FAD9-4BF3-AE37-CDAFD5CB17CC}">
      <dgm:prSet phldrT="[Text]" phldr="1"/>
      <dgm:spPr/>
      <dgm:t>
        <a:bodyPr/>
        <a:lstStyle/>
        <a:p>
          <a:endParaRPr lang="en-US" dirty="0"/>
        </a:p>
      </dgm:t>
    </dgm:pt>
    <dgm:pt modelId="{393F39F2-1B14-47A9-A602-4785540156D4}" type="parTrans" cxnId="{8ABCA0E7-F659-4403-A376-1E87C903DEBC}">
      <dgm:prSet/>
      <dgm:spPr/>
      <dgm:t>
        <a:bodyPr/>
        <a:lstStyle/>
        <a:p>
          <a:endParaRPr lang="en-US"/>
        </a:p>
      </dgm:t>
    </dgm:pt>
    <dgm:pt modelId="{59EBC728-E46D-4EC7-A458-63CB95B65750}" type="sibTrans" cxnId="{8ABCA0E7-F659-4403-A376-1E87C903DEBC}">
      <dgm:prSet/>
      <dgm:spPr/>
      <dgm:t>
        <a:bodyPr/>
        <a:lstStyle/>
        <a:p>
          <a:endParaRPr lang="en-US"/>
        </a:p>
      </dgm:t>
    </dgm:pt>
    <dgm:pt modelId="{2D543849-E217-400D-9139-7FAA29F91730}">
      <dgm:prSet phldrT="[Text]" phldr="1"/>
      <dgm:spPr/>
      <dgm:t>
        <a:bodyPr/>
        <a:lstStyle/>
        <a:p>
          <a:endParaRPr lang="en-US" dirty="0"/>
        </a:p>
      </dgm:t>
    </dgm:pt>
    <dgm:pt modelId="{A156D641-EB38-4A9C-BAC7-EEAD0C505EE0}" type="parTrans" cxnId="{FEEB32BB-F251-4967-AB5D-92724FA96F73}">
      <dgm:prSet/>
      <dgm:spPr/>
      <dgm:t>
        <a:bodyPr/>
        <a:lstStyle/>
        <a:p>
          <a:endParaRPr lang="en-US"/>
        </a:p>
      </dgm:t>
    </dgm:pt>
    <dgm:pt modelId="{F8BA8A4A-19BE-475C-AED1-70172829FE3F}" type="sibTrans" cxnId="{FEEB32BB-F251-4967-AB5D-92724FA96F73}">
      <dgm:prSet/>
      <dgm:spPr/>
      <dgm:t>
        <a:bodyPr/>
        <a:lstStyle/>
        <a:p>
          <a:endParaRPr lang="en-US"/>
        </a:p>
      </dgm:t>
    </dgm:pt>
    <dgm:pt modelId="{A7F7322C-37EC-46DE-A8EE-3CC6C5FF1607}">
      <dgm:prSet phldrT="[Text]" phldr="1"/>
      <dgm:spPr/>
      <dgm:t>
        <a:bodyPr/>
        <a:lstStyle/>
        <a:p>
          <a:endParaRPr lang="en-US" dirty="0"/>
        </a:p>
      </dgm:t>
    </dgm:pt>
    <dgm:pt modelId="{C7EA6B63-1925-42F3-AF41-66FBD564A91B}" type="parTrans" cxnId="{612221F2-D4CB-4900-94FA-A495F3945832}">
      <dgm:prSet/>
      <dgm:spPr/>
      <dgm:t>
        <a:bodyPr/>
        <a:lstStyle/>
        <a:p>
          <a:endParaRPr lang="en-US"/>
        </a:p>
      </dgm:t>
    </dgm:pt>
    <dgm:pt modelId="{79E48022-EAEB-4B7E-AC3F-947BA98D0275}" type="sibTrans" cxnId="{612221F2-D4CB-4900-94FA-A495F3945832}">
      <dgm:prSet/>
      <dgm:spPr/>
      <dgm:t>
        <a:bodyPr/>
        <a:lstStyle/>
        <a:p>
          <a:endParaRPr lang="en-US"/>
        </a:p>
      </dgm:t>
    </dgm:pt>
    <dgm:pt modelId="{E6F0ACE8-4B4C-4E53-8D36-98CE602B9A81}">
      <dgm:prSet phldrT="[Text]" phldr="1"/>
      <dgm:spPr/>
      <dgm:t>
        <a:bodyPr/>
        <a:lstStyle/>
        <a:p>
          <a:endParaRPr lang="en-US" dirty="0"/>
        </a:p>
      </dgm:t>
    </dgm:pt>
    <dgm:pt modelId="{1FB71D7D-BD07-4DC0-95FA-49A2ADBF23FB}" type="parTrans" cxnId="{F03C22D1-7646-431B-A046-FFF7BC33244E}">
      <dgm:prSet/>
      <dgm:spPr/>
      <dgm:t>
        <a:bodyPr/>
        <a:lstStyle/>
        <a:p>
          <a:endParaRPr lang="en-US"/>
        </a:p>
      </dgm:t>
    </dgm:pt>
    <dgm:pt modelId="{D1D9A4B3-AA53-4ADE-9849-9C7CB71A66D8}" type="sibTrans" cxnId="{F03C22D1-7646-431B-A046-FFF7BC33244E}">
      <dgm:prSet/>
      <dgm:spPr/>
      <dgm:t>
        <a:bodyPr/>
        <a:lstStyle/>
        <a:p>
          <a:endParaRPr lang="en-US"/>
        </a:p>
      </dgm:t>
    </dgm:pt>
    <dgm:pt modelId="{6652304B-AE92-459A-9B10-E4A898D878CE}" type="pres">
      <dgm:prSet presAssocID="{C3AE6B80-31BD-4DDA-B3C0-8D5C04E9CB4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F3B6426-CBEF-4DDE-B00E-A4DC5A43E1CB}" type="pres">
      <dgm:prSet presAssocID="{80B15DB4-252C-4815-BA34-46082E76EE4B}" presName="linNode" presStyleCnt="0"/>
      <dgm:spPr/>
    </dgm:pt>
    <dgm:pt modelId="{53589A9F-E9FE-41A5-9C58-D49434FACF7C}" type="pres">
      <dgm:prSet presAssocID="{80B15DB4-252C-4815-BA34-46082E76EE4B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4E782C-0BE4-44AC-9175-72476298DC16}" type="pres">
      <dgm:prSet presAssocID="{80B15DB4-252C-4815-BA34-46082E76EE4B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162430-B090-4C05-8BE0-DAEE62491FD0}" type="pres">
      <dgm:prSet presAssocID="{2431E881-5381-4F15-80B5-85A8A713C127}" presName="sp" presStyleCnt="0"/>
      <dgm:spPr/>
    </dgm:pt>
    <dgm:pt modelId="{CA10482D-7E4D-4FF8-945E-266676D028FD}" type="pres">
      <dgm:prSet presAssocID="{654ADF99-F49C-4246-808A-D929E2FCEE5B}" presName="linNode" presStyleCnt="0"/>
      <dgm:spPr/>
    </dgm:pt>
    <dgm:pt modelId="{BD5B998E-E8CB-442A-A2E8-2F11180ED6D0}" type="pres">
      <dgm:prSet presAssocID="{654ADF99-F49C-4246-808A-D929E2FCEE5B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BC4B75-9C7E-46DA-949F-13B03BFED53E}" type="pres">
      <dgm:prSet presAssocID="{654ADF99-F49C-4246-808A-D929E2FCEE5B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69C005-2B09-4B46-89C7-BCAD9CAF6E2B}" type="pres">
      <dgm:prSet presAssocID="{701F02CA-9CE0-4CEE-B2BF-020643766A52}" presName="sp" presStyleCnt="0"/>
      <dgm:spPr/>
    </dgm:pt>
    <dgm:pt modelId="{C3DF49F9-0052-4C16-94AA-C7FC410B12F1}" type="pres">
      <dgm:prSet presAssocID="{2D543849-E217-400D-9139-7FAA29F91730}" presName="linNode" presStyleCnt="0"/>
      <dgm:spPr/>
    </dgm:pt>
    <dgm:pt modelId="{8EC5A057-127F-466A-9244-4400AF0EB9E5}" type="pres">
      <dgm:prSet presAssocID="{2D543849-E217-400D-9139-7FAA29F91730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E8B11B-1D09-46A1-A5C3-360D52B369C9}" type="pres">
      <dgm:prSet presAssocID="{2D543849-E217-400D-9139-7FAA29F91730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4E67264-875E-4E20-BD94-B01911499867}" type="presOf" srcId="{A7F7322C-37EC-46DE-A8EE-3CC6C5FF1607}" destId="{6DE8B11B-1D09-46A1-A5C3-360D52B369C9}" srcOrd="0" destOrd="0" presId="urn:microsoft.com/office/officeart/2005/8/layout/vList5"/>
    <dgm:cxn modelId="{AD0E06A1-9C7E-4906-859A-18C4A718BA8E}" srcId="{C3AE6B80-31BD-4DDA-B3C0-8D5C04E9CB43}" destId="{654ADF99-F49C-4246-808A-D929E2FCEE5B}" srcOrd="1" destOrd="0" parTransId="{D4DB55EC-62C2-42C2-ADDD-7598C296862E}" sibTransId="{701F02CA-9CE0-4CEE-B2BF-020643766A52}"/>
    <dgm:cxn modelId="{FEEB32BB-F251-4967-AB5D-92724FA96F73}" srcId="{C3AE6B80-31BD-4DDA-B3C0-8D5C04E9CB43}" destId="{2D543849-E217-400D-9139-7FAA29F91730}" srcOrd="2" destOrd="0" parTransId="{A156D641-EB38-4A9C-BAC7-EEAD0C505EE0}" sibTransId="{F8BA8A4A-19BE-475C-AED1-70172829FE3F}"/>
    <dgm:cxn modelId="{8ABCA0E7-F659-4403-A376-1E87C903DEBC}" srcId="{654ADF99-F49C-4246-808A-D929E2FCEE5B}" destId="{68022140-FAD9-4BF3-AE37-CDAFD5CB17CC}" srcOrd="1" destOrd="0" parTransId="{393F39F2-1B14-47A9-A602-4785540156D4}" sibTransId="{59EBC728-E46D-4EC7-A458-63CB95B65750}"/>
    <dgm:cxn modelId="{FFB31298-4DF2-4E31-AF06-813EA532A8E5}" type="presOf" srcId="{130E4407-B582-4673-9DD7-FDB0BE1F5303}" destId="{4BBC4B75-9C7E-46DA-949F-13B03BFED53E}" srcOrd="0" destOrd="0" presId="urn:microsoft.com/office/officeart/2005/8/layout/vList5"/>
    <dgm:cxn modelId="{EF0C7720-DF2F-4E09-B4AC-A70F0BA1A634}" type="presOf" srcId="{68022140-FAD9-4BF3-AE37-CDAFD5CB17CC}" destId="{4BBC4B75-9C7E-46DA-949F-13B03BFED53E}" srcOrd="0" destOrd="1" presId="urn:microsoft.com/office/officeart/2005/8/layout/vList5"/>
    <dgm:cxn modelId="{F03C22D1-7646-431B-A046-FFF7BC33244E}" srcId="{2D543849-E217-400D-9139-7FAA29F91730}" destId="{E6F0ACE8-4B4C-4E53-8D36-98CE602B9A81}" srcOrd="1" destOrd="0" parTransId="{1FB71D7D-BD07-4DC0-95FA-49A2ADBF23FB}" sibTransId="{D1D9A4B3-AA53-4ADE-9849-9C7CB71A66D8}"/>
    <dgm:cxn modelId="{61D9362D-1319-4C55-9097-1F7A1AA5196D}" type="presOf" srcId="{E6F0ACE8-4B4C-4E53-8D36-98CE602B9A81}" destId="{6DE8B11B-1D09-46A1-A5C3-360D52B369C9}" srcOrd="0" destOrd="1" presId="urn:microsoft.com/office/officeart/2005/8/layout/vList5"/>
    <dgm:cxn modelId="{EEE2AA75-DB8B-4982-801E-AB9A91A6575D}" type="presOf" srcId="{18C3472D-02D9-444F-9FEA-507F1067606F}" destId="{574E782C-0BE4-44AC-9175-72476298DC16}" srcOrd="0" destOrd="0" presId="urn:microsoft.com/office/officeart/2005/8/layout/vList5"/>
    <dgm:cxn modelId="{F25E557D-D157-465A-823A-CFC35D9DA8EF}" srcId="{C3AE6B80-31BD-4DDA-B3C0-8D5C04E9CB43}" destId="{80B15DB4-252C-4815-BA34-46082E76EE4B}" srcOrd="0" destOrd="0" parTransId="{FDDAD0EC-8C97-4F54-B9CB-CD19A5784641}" sibTransId="{2431E881-5381-4F15-80B5-85A8A713C127}"/>
    <dgm:cxn modelId="{C8C1906D-44D1-4913-BB2F-989AAE9126A6}" type="presOf" srcId="{2D543849-E217-400D-9139-7FAA29F91730}" destId="{8EC5A057-127F-466A-9244-4400AF0EB9E5}" srcOrd="0" destOrd="0" presId="urn:microsoft.com/office/officeart/2005/8/layout/vList5"/>
    <dgm:cxn modelId="{E83C10EE-BDB6-4537-BDF5-A24F562941FA}" type="presOf" srcId="{80B15DB4-252C-4815-BA34-46082E76EE4B}" destId="{53589A9F-E9FE-41A5-9C58-D49434FACF7C}" srcOrd="0" destOrd="0" presId="urn:microsoft.com/office/officeart/2005/8/layout/vList5"/>
    <dgm:cxn modelId="{2B6CFD97-6470-4E52-B2F0-5DB99113C786}" srcId="{654ADF99-F49C-4246-808A-D929E2FCEE5B}" destId="{130E4407-B582-4673-9DD7-FDB0BE1F5303}" srcOrd="0" destOrd="0" parTransId="{B6B78BAB-2C32-4159-9B72-172D8F7CC7EA}" sibTransId="{03BC5A1D-4555-4040-9ED3-860D39718E84}"/>
    <dgm:cxn modelId="{612221F2-D4CB-4900-94FA-A495F3945832}" srcId="{2D543849-E217-400D-9139-7FAA29F91730}" destId="{A7F7322C-37EC-46DE-A8EE-3CC6C5FF1607}" srcOrd="0" destOrd="0" parTransId="{C7EA6B63-1925-42F3-AF41-66FBD564A91B}" sibTransId="{79E48022-EAEB-4B7E-AC3F-947BA98D0275}"/>
    <dgm:cxn modelId="{50D3E36B-1007-43C4-ADA5-993D307811CC}" srcId="{80B15DB4-252C-4815-BA34-46082E76EE4B}" destId="{7FE3F7E8-492F-4554-84C0-F6D5608920DA}" srcOrd="1" destOrd="0" parTransId="{1CA0BF4A-3BF0-484C-83D2-1C511C1AE62D}" sibTransId="{B7188C5F-E2DB-400F-881A-BFE82775B51E}"/>
    <dgm:cxn modelId="{A5023D71-7220-4856-A8EE-09AB66B383C9}" srcId="{80B15DB4-252C-4815-BA34-46082E76EE4B}" destId="{18C3472D-02D9-444F-9FEA-507F1067606F}" srcOrd="0" destOrd="0" parTransId="{525A7C5B-167F-426C-8B69-846BE42B0AB1}" sibTransId="{BC462647-0B72-4593-B088-B793C2DFB7E8}"/>
    <dgm:cxn modelId="{4BC3A148-A3F1-48EA-9235-FC2AAA0A41E7}" type="presOf" srcId="{654ADF99-F49C-4246-808A-D929E2FCEE5B}" destId="{BD5B998E-E8CB-442A-A2E8-2F11180ED6D0}" srcOrd="0" destOrd="0" presId="urn:microsoft.com/office/officeart/2005/8/layout/vList5"/>
    <dgm:cxn modelId="{0E56C383-2060-48AF-9EE3-3906CDA15116}" type="presOf" srcId="{C3AE6B80-31BD-4DDA-B3C0-8D5C04E9CB43}" destId="{6652304B-AE92-459A-9B10-E4A898D878CE}" srcOrd="0" destOrd="0" presId="urn:microsoft.com/office/officeart/2005/8/layout/vList5"/>
    <dgm:cxn modelId="{A3BDFF31-4F20-40A3-931E-54BFFF17BE41}" type="presOf" srcId="{7FE3F7E8-492F-4554-84C0-F6D5608920DA}" destId="{574E782C-0BE4-44AC-9175-72476298DC16}" srcOrd="0" destOrd="1" presId="urn:microsoft.com/office/officeart/2005/8/layout/vList5"/>
    <dgm:cxn modelId="{E17B75EC-A040-4AC2-8257-ED4A51C77148}" type="presParOf" srcId="{6652304B-AE92-459A-9B10-E4A898D878CE}" destId="{8F3B6426-CBEF-4DDE-B00E-A4DC5A43E1CB}" srcOrd="0" destOrd="0" presId="urn:microsoft.com/office/officeart/2005/8/layout/vList5"/>
    <dgm:cxn modelId="{2DBD831B-E3FF-44D3-8ED2-2AB52A2C1588}" type="presParOf" srcId="{8F3B6426-CBEF-4DDE-B00E-A4DC5A43E1CB}" destId="{53589A9F-E9FE-41A5-9C58-D49434FACF7C}" srcOrd="0" destOrd="0" presId="urn:microsoft.com/office/officeart/2005/8/layout/vList5"/>
    <dgm:cxn modelId="{06A92785-FEA1-4F38-A829-AB764E03E742}" type="presParOf" srcId="{8F3B6426-CBEF-4DDE-B00E-A4DC5A43E1CB}" destId="{574E782C-0BE4-44AC-9175-72476298DC16}" srcOrd="1" destOrd="0" presId="urn:microsoft.com/office/officeart/2005/8/layout/vList5"/>
    <dgm:cxn modelId="{020CE0DA-0DD2-48EF-A447-9B4D5F3073C5}" type="presParOf" srcId="{6652304B-AE92-459A-9B10-E4A898D878CE}" destId="{2B162430-B090-4C05-8BE0-DAEE62491FD0}" srcOrd="1" destOrd="0" presId="urn:microsoft.com/office/officeart/2005/8/layout/vList5"/>
    <dgm:cxn modelId="{EF45698B-7614-4DD8-BA26-35A0E1501F11}" type="presParOf" srcId="{6652304B-AE92-459A-9B10-E4A898D878CE}" destId="{CA10482D-7E4D-4FF8-945E-266676D028FD}" srcOrd="2" destOrd="0" presId="urn:microsoft.com/office/officeart/2005/8/layout/vList5"/>
    <dgm:cxn modelId="{9BFE1173-D870-4C84-8AFD-A425AAA6E99F}" type="presParOf" srcId="{CA10482D-7E4D-4FF8-945E-266676D028FD}" destId="{BD5B998E-E8CB-442A-A2E8-2F11180ED6D0}" srcOrd="0" destOrd="0" presId="urn:microsoft.com/office/officeart/2005/8/layout/vList5"/>
    <dgm:cxn modelId="{2AA81065-59DE-45BE-8BA0-01D6AA789BC9}" type="presParOf" srcId="{CA10482D-7E4D-4FF8-945E-266676D028FD}" destId="{4BBC4B75-9C7E-46DA-949F-13B03BFED53E}" srcOrd="1" destOrd="0" presId="urn:microsoft.com/office/officeart/2005/8/layout/vList5"/>
    <dgm:cxn modelId="{AABAEE87-1E90-4CD9-8E8F-636B6C0E85CD}" type="presParOf" srcId="{6652304B-AE92-459A-9B10-E4A898D878CE}" destId="{AA69C005-2B09-4B46-89C7-BCAD9CAF6E2B}" srcOrd="3" destOrd="0" presId="urn:microsoft.com/office/officeart/2005/8/layout/vList5"/>
    <dgm:cxn modelId="{91620EDB-2CA8-4A65-813A-9757E48FF882}" type="presParOf" srcId="{6652304B-AE92-459A-9B10-E4A898D878CE}" destId="{C3DF49F9-0052-4C16-94AA-C7FC410B12F1}" srcOrd="4" destOrd="0" presId="urn:microsoft.com/office/officeart/2005/8/layout/vList5"/>
    <dgm:cxn modelId="{22479674-98D6-436E-A02B-5CD7D1C15157}" type="presParOf" srcId="{C3DF49F9-0052-4C16-94AA-C7FC410B12F1}" destId="{8EC5A057-127F-466A-9244-4400AF0EB9E5}" srcOrd="0" destOrd="0" presId="urn:microsoft.com/office/officeart/2005/8/layout/vList5"/>
    <dgm:cxn modelId="{B143CAE3-504D-4C0F-AE18-5467C079AD7E}" type="presParOf" srcId="{C3DF49F9-0052-4C16-94AA-C7FC410B12F1}" destId="{6DE8B11B-1D09-46A1-A5C3-360D52B369C9}" srcOrd="1" destOrd="0" presId="urn:microsoft.com/office/officeart/2005/8/layout/vList5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A4CADB38-FD25-4587-BF44-119F25A2F2F2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en-US"/>
        </a:p>
      </dgm:t>
    </dgm:pt>
    <dgm:pt modelId="{EA112BAC-0877-4B88-8F79-CAA28675904D}">
      <dgm:prSet phldrT="[Text]" phldr="1"/>
      <dgm:spPr/>
      <dgm:t>
        <a:bodyPr/>
        <a:lstStyle/>
        <a:p>
          <a:endParaRPr lang="en-US" dirty="0"/>
        </a:p>
      </dgm:t>
    </dgm:pt>
    <dgm:pt modelId="{DBEE83A4-9923-410C-BEC7-19DF979064D0}" type="parTrans" cxnId="{FB6025E3-817A-4CCE-8805-8CF2DE1351EC}">
      <dgm:prSet/>
      <dgm:spPr/>
      <dgm:t>
        <a:bodyPr/>
        <a:lstStyle/>
        <a:p>
          <a:endParaRPr lang="en-US"/>
        </a:p>
      </dgm:t>
    </dgm:pt>
    <dgm:pt modelId="{EB3C567F-DAD1-4279-B41A-5BC897281BD0}" type="sibTrans" cxnId="{FB6025E3-817A-4CCE-8805-8CF2DE1351EC}">
      <dgm:prSet/>
      <dgm:spPr/>
      <dgm:t>
        <a:bodyPr/>
        <a:lstStyle/>
        <a:p>
          <a:endParaRPr lang="en-US"/>
        </a:p>
      </dgm:t>
    </dgm:pt>
    <dgm:pt modelId="{A31FBB8B-98E6-4310-A6DB-DE1266574F72}">
      <dgm:prSet phldrT="[Text]" phldr="1"/>
      <dgm:spPr/>
      <dgm:t>
        <a:bodyPr/>
        <a:lstStyle/>
        <a:p>
          <a:endParaRPr lang="en-US" dirty="0"/>
        </a:p>
      </dgm:t>
    </dgm:pt>
    <dgm:pt modelId="{C9D5A615-29DC-44AC-95BB-7D8411435B99}" type="parTrans" cxnId="{8DCD3BAE-0FF0-43AF-B6E9-4417E4599ADC}">
      <dgm:prSet/>
      <dgm:spPr/>
      <dgm:t>
        <a:bodyPr/>
        <a:lstStyle/>
        <a:p>
          <a:endParaRPr lang="en-US"/>
        </a:p>
      </dgm:t>
    </dgm:pt>
    <dgm:pt modelId="{4C8BDEDB-D378-439C-93E7-BCFA945495BF}" type="sibTrans" cxnId="{8DCD3BAE-0FF0-43AF-B6E9-4417E4599ADC}">
      <dgm:prSet/>
      <dgm:spPr/>
      <dgm:t>
        <a:bodyPr/>
        <a:lstStyle/>
        <a:p>
          <a:endParaRPr lang="en-US"/>
        </a:p>
      </dgm:t>
    </dgm:pt>
    <dgm:pt modelId="{FD545704-EFF4-4667-929A-26CFAADFAFC3}">
      <dgm:prSet phldrT="[Text]" phldr="1"/>
      <dgm:spPr/>
      <dgm:t>
        <a:bodyPr/>
        <a:lstStyle/>
        <a:p>
          <a:endParaRPr lang="en-US" dirty="0"/>
        </a:p>
      </dgm:t>
    </dgm:pt>
    <dgm:pt modelId="{8179537B-0DF6-47CD-952B-AB3F6F34F98E}" type="parTrans" cxnId="{81194EDF-8A22-49E6-A79D-E24AB0A73E54}">
      <dgm:prSet/>
      <dgm:spPr/>
      <dgm:t>
        <a:bodyPr/>
        <a:lstStyle/>
        <a:p>
          <a:endParaRPr lang="en-US"/>
        </a:p>
      </dgm:t>
    </dgm:pt>
    <dgm:pt modelId="{141F54B6-B2EB-47CF-8008-2E04FC46B20C}" type="sibTrans" cxnId="{81194EDF-8A22-49E6-A79D-E24AB0A73E54}">
      <dgm:prSet/>
      <dgm:spPr/>
      <dgm:t>
        <a:bodyPr/>
        <a:lstStyle/>
        <a:p>
          <a:endParaRPr lang="en-US"/>
        </a:p>
      </dgm:t>
    </dgm:pt>
    <dgm:pt modelId="{4BA3F48C-A22B-4E2B-95C6-A416A5035E5C}">
      <dgm:prSet phldrT="[Text]" phldr="1"/>
      <dgm:spPr/>
      <dgm:t>
        <a:bodyPr/>
        <a:lstStyle/>
        <a:p>
          <a:endParaRPr lang="en-US" dirty="0"/>
        </a:p>
      </dgm:t>
    </dgm:pt>
    <dgm:pt modelId="{5D3A5481-6B66-4B5C-BF68-40F03033E503}" type="parTrans" cxnId="{20E91187-A60B-435E-9403-33A4482F1663}">
      <dgm:prSet/>
      <dgm:spPr/>
      <dgm:t>
        <a:bodyPr/>
        <a:lstStyle/>
        <a:p>
          <a:endParaRPr lang="en-US"/>
        </a:p>
      </dgm:t>
    </dgm:pt>
    <dgm:pt modelId="{A068FD50-3300-4766-9764-F60DBF19E839}" type="sibTrans" cxnId="{20E91187-A60B-435E-9403-33A4482F1663}">
      <dgm:prSet/>
      <dgm:spPr/>
      <dgm:t>
        <a:bodyPr/>
        <a:lstStyle/>
        <a:p>
          <a:endParaRPr lang="en-US"/>
        </a:p>
      </dgm:t>
    </dgm:pt>
    <dgm:pt modelId="{7E549E0B-8D87-4E66-A495-67F88736FB6A}">
      <dgm:prSet phldrT="[Text]" phldr="1"/>
      <dgm:spPr/>
      <dgm:t>
        <a:bodyPr/>
        <a:lstStyle/>
        <a:p>
          <a:endParaRPr lang="en-US" dirty="0"/>
        </a:p>
      </dgm:t>
    </dgm:pt>
    <dgm:pt modelId="{9D524AC3-4319-4F25-8451-914A4B13489D}" type="parTrans" cxnId="{F0A7BADA-CE8D-410E-99FE-CD218BD69D06}">
      <dgm:prSet/>
      <dgm:spPr/>
      <dgm:t>
        <a:bodyPr/>
        <a:lstStyle/>
        <a:p>
          <a:endParaRPr lang="en-US"/>
        </a:p>
      </dgm:t>
    </dgm:pt>
    <dgm:pt modelId="{4360D4B3-E6D6-45CC-9E9F-D368A806A214}" type="sibTrans" cxnId="{F0A7BADA-CE8D-410E-99FE-CD218BD69D06}">
      <dgm:prSet/>
      <dgm:spPr/>
      <dgm:t>
        <a:bodyPr/>
        <a:lstStyle/>
        <a:p>
          <a:endParaRPr lang="en-US"/>
        </a:p>
      </dgm:t>
    </dgm:pt>
    <dgm:pt modelId="{1EA03A7B-05DF-4E72-8125-84B48A9E57DB}">
      <dgm:prSet phldrT="[Text]" phldr="1"/>
      <dgm:spPr/>
      <dgm:t>
        <a:bodyPr/>
        <a:lstStyle/>
        <a:p>
          <a:endParaRPr lang="en-US" dirty="0"/>
        </a:p>
      </dgm:t>
    </dgm:pt>
    <dgm:pt modelId="{11021CA5-EC2D-4A0B-A6A4-50C6595EDAC3}" type="parTrans" cxnId="{AB5D9237-C9B0-485C-81D7-021646300AA7}">
      <dgm:prSet/>
      <dgm:spPr/>
      <dgm:t>
        <a:bodyPr/>
        <a:lstStyle/>
        <a:p>
          <a:endParaRPr lang="en-US"/>
        </a:p>
      </dgm:t>
    </dgm:pt>
    <dgm:pt modelId="{8934E1C5-F2EA-456F-98E5-0D0DD5507256}" type="sibTrans" cxnId="{AB5D9237-C9B0-485C-81D7-021646300AA7}">
      <dgm:prSet/>
      <dgm:spPr/>
      <dgm:t>
        <a:bodyPr/>
        <a:lstStyle/>
        <a:p>
          <a:endParaRPr lang="en-US"/>
        </a:p>
      </dgm:t>
    </dgm:pt>
    <dgm:pt modelId="{D8CBAA43-0EB2-4F9C-9DDC-A84A5CD10C36}">
      <dgm:prSet phldrT="[Text]" phldr="1"/>
      <dgm:spPr/>
      <dgm:t>
        <a:bodyPr/>
        <a:lstStyle/>
        <a:p>
          <a:endParaRPr lang="en-US" dirty="0"/>
        </a:p>
      </dgm:t>
    </dgm:pt>
    <dgm:pt modelId="{CB2CAB63-7468-4ABF-B20E-49D271788B22}" type="parTrans" cxnId="{42913F11-B483-4112-91B3-0D0360C4568D}">
      <dgm:prSet/>
      <dgm:spPr/>
      <dgm:t>
        <a:bodyPr/>
        <a:lstStyle/>
        <a:p>
          <a:endParaRPr lang="en-US"/>
        </a:p>
      </dgm:t>
    </dgm:pt>
    <dgm:pt modelId="{521AD8AE-6CE5-4044-ABC2-A8FC078A00A6}" type="sibTrans" cxnId="{42913F11-B483-4112-91B3-0D0360C4568D}">
      <dgm:prSet/>
      <dgm:spPr/>
      <dgm:t>
        <a:bodyPr/>
        <a:lstStyle/>
        <a:p>
          <a:endParaRPr lang="en-US"/>
        </a:p>
      </dgm:t>
    </dgm:pt>
    <dgm:pt modelId="{2BE27536-C182-4244-8D89-148884177B0B}">
      <dgm:prSet phldrT="[Text]" phldr="1"/>
      <dgm:spPr/>
      <dgm:t>
        <a:bodyPr/>
        <a:lstStyle/>
        <a:p>
          <a:endParaRPr lang="en-US" dirty="0"/>
        </a:p>
      </dgm:t>
    </dgm:pt>
    <dgm:pt modelId="{852FB900-02F1-48C6-A62E-D67739D3EDB0}" type="parTrans" cxnId="{E8587128-4506-4F68-9777-B2F572FF05B9}">
      <dgm:prSet/>
      <dgm:spPr/>
      <dgm:t>
        <a:bodyPr/>
        <a:lstStyle/>
        <a:p>
          <a:endParaRPr lang="en-US"/>
        </a:p>
      </dgm:t>
    </dgm:pt>
    <dgm:pt modelId="{EFC1D813-DBFF-4015-BF74-8F37DF5A0786}" type="sibTrans" cxnId="{E8587128-4506-4F68-9777-B2F572FF05B9}">
      <dgm:prSet/>
      <dgm:spPr/>
      <dgm:t>
        <a:bodyPr/>
        <a:lstStyle/>
        <a:p>
          <a:endParaRPr lang="en-US"/>
        </a:p>
      </dgm:t>
    </dgm:pt>
    <dgm:pt modelId="{AF66E8E9-9DD5-448F-924A-DA2624288C2A}">
      <dgm:prSet phldrT="[Text]" phldr="1"/>
      <dgm:spPr/>
      <dgm:t>
        <a:bodyPr/>
        <a:lstStyle/>
        <a:p>
          <a:endParaRPr lang="en-US" dirty="0"/>
        </a:p>
      </dgm:t>
    </dgm:pt>
    <dgm:pt modelId="{C88EC63A-2ABF-44BE-8FFA-43567EDDAC08}" type="parTrans" cxnId="{D0E47D94-DA54-45F1-B041-47FF2F319E80}">
      <dgm:prSet/>
      <dgm:spPr/>
      <dgm:t>
        <a:bodyPr/>
        <a:lstStyle/>
        <a:p>
          <a:endParaRPr lang="en-US"/>
        </a:p>
      </dgm:t>
    </dgm:pt>
    <dgm:pt modelId="{E3B338E1-833F-4149-90C7-7A160E78C69B}" type="sibTrans" cxnId="{D0E47D94-DA54-45F1-B041-47FF2F319E80}">
      <dgm:prSet/>
      <dgm:spPr/>
      <dgm:t>
        <a:bodyPr/>
        <a:lstStyle/>
        <a:p>
          <a:endParaRPr lang="en-US"/>
        </a:p>
      </dgm:t>
    </dgm:pt>
    <dgm:pt modelId="{32523C6B-72BF-419C-B073-3A7D684EC104}" type="pres">
      <dgm:prSet presAssocID="{A4CADB38-FD25-4587-BF44-119F25A2F2F2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5F83646-7A8E-4FEF-BB1C-B982E5FD1421}" type="pres">
      <dgm:prSet presAssocID="{EA112BAC-0877-4B88-8F79-CAA28675904D}" presName="composite" presStyleCnt="0"/>
      <dgm:spPr/>
    </dgm:pt>
    <dgm:pt modelId="{0D085FCC-FEBC-4D5F-92D7-ACF66AB9B1F2}" type="pres">
      <dgm:prSet presAssocID="{EA112BAC-0877-4B88-8F79-CAA28675904D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57311B-EB1D-421C-8CBC-82A9B44F20D8}" type="pres">
      <dgm:prSet presAssocID="{EA112BAC-0877-4B88-8F79-CAA28675904D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D09B33-4620-4D43-B33C-34F1F8A86439}" type="pres">
      <dgm:prSet presAssocID="{EB3C567F-DAD1-4279-B41A-5BC897281BD0}" presName="sp" presStyleCnt="0"/>
      <dgm:spPr/>
    </dgm:pt>
    <dgm:pt modelId="{13FE2214-8561-4FAD-B679-1C3353B9C41B}" type="pres">
      <dgm:prSet presAssocID="{4BA3F48C-A22B-4E2B-95C6-A416A5035E5C}" presName="composite" presStyleCnt="0"/>
      <dgm:spPr/>
    </dgm:pt>
    <dgm:pt modelId="{22786063-DC84-423E-896F-5DC9263AB912}" type="pres">
      <dgm:prSet presAssocID="{4BA3F48C-A22B-4E2B-95C6-A416A5035E5C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371769-C6AD-4567-8338-FC078E20B0B6}" type="pres">
      <dgm:prSet presAssocID="{4BA3F48C-A22B-4E2B-95C6-A416A5035E5C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F450EB-F37A-48E6-91EC-907D732BEA6A}" type="pres">
      <dgm:prSet presAssocID="{A068FD50-3300-4766-9764-F60DBF19E839}" presName="sp" presStyleCnt="0"/>
      <dgm:spPr/>
    </dgm:pt>
    <dgm:pt modelId="{1AA8360A-5370-4B98-BA35-ACEDED97C2FC}" type="pres">
      <dgm:prSet presAssocID="{D8CBAA43-0EB2-4F9C-9DDC-A84A5CD10C36}" presName="composite" presStyleCnt="0"/>
      <dgm:spPr/>
    </dgm:pt>
    <dgm:pt modelId="{E6FB6B69-70D2-4357-93C9-4B005A5440BA}" type="pres">
      <dgm:prSet presAssocID="{D8CBAA43-0EB2-4F9C-9DDC-A84A5CD10C36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E1237D-7360-48B9-A526-47845CF44F49}" type="pres">
      <dgm:prSet presAssocID="{D8CBAA43-0EB2-4F9C-9DDC-A84A5CD10C36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D6B8CE0-671F-493B-BE0B-705AB71405A9}" type="presOf" srcId="{A4CADB38-FD25-4587-BF44-119F25A2F2F2}" destId="{32523C6B-72BF-419C-B073-3A7D684EC104}" srcOrd="0" destOrd="0" presId="urn:microsoft.com/office/officeart/2005/8/layout/chevron2"/>
    <dgm:cxn modelId="{42913F11-B483-4112-91B3-0D0360C4568D}" srcId="{A4CADB38-FD25-4587-BF44-119F25A2F2F2}" destId="{D8CBAA43-0EB2-4F9C-9DDC-A84A5CD10C36}" srcOrd="2" destOrd="0" parTransId="{CB2CAB63-7468-4ABF-B20E-49D271788B22}" sibTransId="{521AD8AE-6CE5-4044-ABC2-A8FC078A00A6}"/>
    <dgm:cxn modelId="{5F5E9A0C-A8E3-48EB-9A0A-6D6F3727D3FA}" type="presOf" srcId="{D8CBAA43-0EB2-4F9C-9DDC-A84A5CD10C36}" destId="{E6FB6B69-70D2-4357-93C9-4B005A5440BA}" srcOrd="0" destOrd="0" presId="urn:microsoft.com/office/officeart/2005/8/layout/chevron2"/>
    <dgm:cxn modelId="{523A52C3-0A46-4793-99F6-C744FF8FDC43}" type="presOf" srcId="{AF66E8E9-9DD5-448F-924A-DA2624288C2A}" destId="{21E1237D-7360-48B9-A526-47845CF44F49}" srcOrd="0" destOrd="1" presId="urn:microsoft.com/office/officeart/2005/8/layout/chevron2"/>
    <dgm:cxn modelId="{20E91187-A60B-435E-9403-33A4482F1663}" srcId="{A4CADB38-FD25-4587-BF44-119F25A2F2F2}" destId="{4BA3F48C-A22B-4E2B-95C6-A416A5035E5C}" srcOrd="1" destOrd="0" parTransId="{5D3A5481-6B66-4B5C-BF68-40F03033E503}" sibTransId="{A068FD50-3300-4766-9764-F60DBF19E839}"/>
    <dgm:cxn modelId="{98357B6D-C6E0-4A9A-AB08-DB550D2548E6}" type="presOf" srcId="{A31FBB8B-98E6-4310-A6DB-DE1266574F72}" destId="{4A57311B-EB1D-421C-8CBC-82A9B44F20D8}" srcOrd="0" destOrd="0" presId="urn:microsoft.com/office/officeart/2005/8/layout/chevron2"/>
    <dgm:cxn modelId="{D0E47D94-DA54-45F1-B041-47FF2F319E80}" srcId="{D8CBAA43-0EB2-4F9C-9DDC-A84A5CD10C36}" destId="{AF66E8E9-9DD5-448F-924A-DA2624288C2A}" srcOrd="1" destOrd="0" parTransId="{C88EC63A-2ABF-44BE-8FFA-43567EDDAC08}" sibTransId="{E3B338E1-833F-4149-90C7-7A160E78C69B}"/>
    <dgm:cxn modelId="{C386E60E-7190-45DF-ADFB-E7A85AF5A5E3}" type="presOf" srcId="{FD545704-EFF4-4667-929A-26CFAADFAFC3}" destId="{4A57311B-EB1D-421C-8CBC-82A9B44F20D8}" srcOrd="0" destOrd="1" presId="urn:microsoft.com/office/officeart/2005/8/layout/chevron2"/>
    <dgm:cxn modelId="{2C876C19-D394-4283-8A0C-F709D325C4ED}" type="presOf" srcId="{4BA3F48C-A22B-4E2B-95C6-A416A5035E5C}" destId="{22786063-DC84-423E-896F-5DC9263AB912}" srcOrd="0" destOrd="0" presId="urn:microsoft.com/office/officeart/2005/8/layout/chevron2"/>
    <dgm:cxn modelId="{9E1A509E-D250-4105-AB7C-E9F67F339031}" type="presOf" srcId="{2BE27536-C182-4244-8D89-148884177B0B}" destId="{21E1237D-7360-48B9-A526-47845CF44F49}" srcOrd="0" destOrd="0" presId="urn:microsoft.com/office/officeart/2005/8/layout/chevron2"/>
    <dgm:cxn modelId="{AB5D9237-C9B0-485C-81D7-021646300AA7}" srcId="{4BA3F48C-A22B-4E2B-95C6-A416A5035E5C}" destId="{1EA03A7B-05DF-4E72-8125-84B48A9E57DB}" srcOrd="1" destOrd="0" parTransId="{11021CA5-EC2D-4A0B-A6A4-50C6595EDAC3}" sibTransId="{8934E1C5-F2EA-456F-98E5-0D0DD5507256}"/>
    <dgm:cxn modelId="{8DCD3BAE-0FF0-43AF-B6E9-4417E4599ADC}" srcId="{EA112BAC-0877-4B88-8F79-CAA28675904D}" destId="{A31FBB8B-98E6-4310-A6DB-DE1266574F72}" srcOrd="0" destOrd="0" parTransId="{C9D5A615-29DC-44AC-95BB-7D8411435B99}" sibTransId="{4C8BDEDB-D378-439C-93E7-BCFA945495BF}"/>
    <dgm:cxn modelId="{FB6025E3-817A-4CCE-8805-8CF2DE1351EC}" srcId="{A4CADB38-FD25-4587-BF44-119F25A2F2F2}" destId="{EA112BAC-0877-4B88-8F79-CAA28675904D}" srcOrd="0" destOrd="0" parTransId="{DBEE83A4-9923-410C-BEC7-19DF979064D0}" sibTransId="{EB3C567F-DAD1-4279-B41A-5BC897281BD0}"/>
    <dgm:cxn modelId="{F0A7BADA-CE8D-410E-99FE-CD218BD69D06}" srcId="{4BA3F48C-A22B-4E2B-95C6-A416A5035E5C}" destId="{7E549E0B-8D87-4E66-A495-67F88736FB6A}" srcOrd="0" destOrd="0" parTransId="{9D524AC3-4319-4F25-8451-914A4B13489D}" sibTransId="{4360D4B3-E6D6-45CC-9E9F-D368A806A214}"/>
    <dgm:cxn modelId="{E8587128-4506-4F68-9777-B2F572FF05B9}" srcId="{D8CBAA43-0EB2-4F9C-9DDC-A84A5CD10C36}" destId="{2BE27536-C182-4244-8D89-148884177B0B}" srcOrd="0" destOrd="0" parTransId="{852FB900-02F1-48C6-A62E-D67739D3EDB0}" sibTransId="{EFC1D813-DBFF-4015-BF74-8F37DF5A0786}"/>
    <dgm:cxn modelId="{9910D129-3E43-48EF-85CA-D856F013FCCC}" type="presOf" srcId="{7E549E0B-8D87-4E66-A495-67F88736FB6A}" destId="{54371769-C6AD-4567-8338-FC078E20B0B6}" srcOrd="0" destOrd="0" presId="urn:microsoft.com/office/officeart/2005/8/layout/chevron2"/>
    <dgm:cxn modelId="{81194EDF-8A22-49E6-A79D-E24AB0A73E54}" srcId="{EA112BAC-0877-4B88-8F79-CAA28675904D}" destId="{FD545704-EFF4-4667-929A-26CFAADFAFC3}" srcOrd="1" destOrd="0" parTransId="{8179537B-0DF6-47CD-952B-AB3F6F34F98E}" sibTransId="{141F54B6-B2EB-47CF-8008-2E04FC46B20C}"/>
    <dgm:cxn modelId="{B9C281CD-6D1C-4517-86AE-5794B259961D}" type="presOf" srcId="{EA112BAC-0877-4B88-8F79-CAA28675904D}" destId="{0D085FCC-FEBC-4D5F-92D7-ACF66AB9B1F2}" srcOrd="0" destOrd="0" presId="urn:microsoft.com/office/officeart/2005/8/layout/chevron2"/>
    <dgm:cxn modelId="{8DA0B420-66F6-4F85-ABF7-E1D08B3045EA}" type="presOf" srcId="{1EA03A7B-05DF-4E72-8125-84B48A9E57DB}" destId="{54371769-C6AD-4567-8338-FC078E20B0B6}" srcOrd="0" destOrd="1" presId="urn:microsoft.com/office/officeart/2005/8/layout/chevron2"/>
    <dgm:cxn modelId="{C3502F71-5CEF-4101-9360-0C937DB3873E}" type="presParOf" srcId="{32523C6B-72BF-419C-B073-3A7D684EC104}" destId="{15F83646-7A8E-4FEF-BB1C-B982E5FD1421}" srcOrd="0" destOrd="0" presId="urn:microsoft.com/office/officeart/2005/8/layout/chevron2"/>
    <dgm:cxn modelId="{FE17E8D0-B311-46DE-85E2-55C6D29B7E3C}" type="presParOf" srcId="{15F83646-7A8E-4FEF-BB1C-B982E5FD1421}" destId="{0D085FCC-FEBC-4D5F-92D7-ACF66AB9B1F2}" srcOrd="0" destOrd="0" presId="urn:microsoft.com/office/officeart/2005/8/layout/chevron2"/>
    <dgm:cxn modelId="{EF5A3DC9-7ABC-4BF5-B1B4-747568E4A557}" type="presParOf" srcId="{15F83646-7A8E-4FEF-BB1C-B982E5FD1421}" destId="{4A57311B-EB1D-421C-8CBC-82A9B44F20D8}" srcOrd="1" destOrd="0" presId="urn:microsoft.com/office/officeart/2005/8/layout/chevron2"/>
    <dgm:cxn modelId="{2775A153-88D5-4255-AC88-27223D2AC87B}" type="presParOf" srcId="{32523C6B-72BF-419C-B073-3A7D684EC104}" destId="{92D09B33-4620-4D43-B33C-34F1F8A86439}" srcOrd="1" destOrd="0" presId="urn:microsoft.com/office/officeart/2005/8/layout/chevron2"/>
    <dgm:cxn modelId="{4D0297F1-1E22-477F-AA58-CA12C7682FC5}" type="presParOf" srcId="{32523C6B-72BF-419C-B073-3A7D684EC104}" destId="{13FE2214-8561-4FAD-B679-1C3353B9C41B}" srcOrd="2" destOrd="0" presId="urn:microsoft.com/office/officeart/2005/8/layout/chevron2"/>
    <dgm:cxn modelId="{5F1ECDC9-5092-4193-AE34-891BABC1722F}" type="presParOf" srcId="{13FE2214-8561-4FAD-B679-1C3353B9C41B}" destId="{22786063-DC84-423E-896F-5DC9263AB912}" srcOrd="0" destOrd="0" presId="urn:microsoft.com/office/officeart/2005/8/layout/chevron2"/>
    <dgm:cxn modelId="{219E9965-0C8A-4D39-9EB1-BF5E0E0B232C}" type="presParOf" srcId="{13FE2214-8561-4FAD-B679-1C3353B9C41B}" destId="{54371769-C6AD-4567-8338-FC078E20B0B6}" srcOrd="1" destOrd="0" presId="urn:microsoft.com/office/officeart/2005/8/layout/chevron2"/>
    <dgm:cxn modelId="{AC26F1EE-A86B-4C0F-BEFD-9191441D325E}" type="presParOf" srcId="{32523C6B-72BF-419C-B073-3A7D684EC104}" destId="{98F450EB-F37A-48E6-91EC-907D732BEA6A}" srcOrd="3" destOrd="0" presId="urn:microsoft.com/office/officeart/2005/8/layout/chevron2"/>
    <dgm:cxn modelId="{7CE3F81A-2AE2-4895-909F-5C67A210C40A}" type="presParOf" srcId="{32523C6B-72BF-419C-B073-3A7D684EC104}" destId="{1AA8360A-5370-4B98-BA35-ACEDED97C2FC}" srcOrd="4" destOrd="0" presId="urn:microsoft.com/office/officeart/2005/8/layout/chevron2"/>
    <dgm:cxn modelId="{D1F7C416-A83F-40F2-B8E4-36BE7CF35A41}" type="presParOf" srcId="{1AA8360A-5370-4B98-BA35-ACEDED97C2FC}" destId="{E6FB6B69-70D2-4357-93C9-4B005A5440BA}" srcOrd="0" destOrd="0" presId="urn:microsoft.com/office/officeart/2005/8/layout/chevron2"/>
    <dgm:cxn modelId="{F33B6EC0-8805-45B2-AE97-EFDDEBE3F025}" type="presParOf" srcId="{1AA8360A-5370-4B98-BA35-ACEDED97C2FC}" destId="{21E1237D-7360-48B9-A526-47845CF44F49}" srcOrd="1" destOrd="0" presId="urn:microsoft.com/office/officeart/2005/8/layout/chevron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3C1A70B6-07B7-4D14-AEBF-F1CF96911F50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en-US"/>
        </a:p>
      </dgm:t>
    </dgm:pt>
    <dgm:pt modelId="{D06E22E8-B523-4F30-8990-509260118E19}">
      <dgm:prSet phldrT="[Text]" phldr="1"/>
      <dgm:spPr/>
      <dgm:t>
        <a:bodyPr/>
        <a:lstStyle/>
        <a:p>
          <a:endParaRPr lang="en-US" dirty="0"/>
        </a:p>
      </dgm:t>
    </dgm:pt>
    <dgm:pt modelId="{EDE3CE77-9248-467B-9850-8A791474383A}" type="parTrans" cxnId="{A9D6A290-3954-437B-816A-4DEF9F059061}">
      <dgm:prSet/>
      <dgm:spPr/>
      <dgm:t>
        <a:bodyPr/>
        <a:lstStyle/>
        <a:p>
          <a:endParaRPr lang="en-US"/>
        </a:p>
      </dgm:t>
    </dgm:pt>
    <dgm:pt modelId="{79D42FCA-5054-4228-83B5-888D0C133E40}" type="sibTrans" cxnId="{A9D6A290-3954-437B-816A-4DEF9F059061}">
      <dgm:prSet/>
      <dgm:spPr/>
      <dgm:t>
        <a:bodyPr/>
        <a:lstStyle/>
        <a:p>
          <a:endParaRPr lang="en-US"/>
        </a:p>
      </dgm:t>
    </dgm:pt>
    <dgm:pt modelId="{22E966C0-9866-48AD-8572-FF35EDF8106C}">
      <dgm:prSet phldrT="[Text]" phldr="1"/>
      <dgm:spPr/>
      <dgm:t>
        <a:bodyPr/>
        <a:lstStyle/>
        <a:p>
          <a:endParaRPr lang="en-US" dirty="0"/>
        </a:p>
      </dgm:t>
    </dgm:pt>
    <dgm:pt modelId="{9976DBD4-F778-47B2-9DB4-6DADD4EC7D0E}" type="parTrans" cxnId="{8DED7DEE-1F07-48B0-B701-AFA475DE9FC0}">
      <dgm:prSet/>
      <dgm:spPr/>
      <dgm:t>
        <a:bodyPr/>
        <a:lstStyle/>
        <a:p>
          <a:endParaRPr lang="en-US"/>
        </a:p>
      </dgm:t>
    </dgm:pt>
    <dgm:pt modelId="{4C974EDC-6CAE-4D1E-BB74-DD40E5ABBB45}" type="sibTrans" cxnId="{8DED7DEE-1F07-48B0-B701-AFA475DE9FC0}">
      <dgm:prSet/>
      <dgm:spPr/>
      <dgm:t>
        <a:bodyPr/>
        <a:lstStyle/>
        <a:p>
          <a:endParaRPr lang="en-US"/>
        </a:p>
      </dgm:t>
    </dgm:pt>
    <dgm:pt modelId="{F39C56E9-ADDA-4EE1-B1C0-84544CB9AAD0}">
      <dgm:prSet phldrT="[Text]" phldr="1"/>
      <dgm:spPr/>
      <dgm:t>
        <a:bodyPr/>
        <a:lstStyle/>
        <a:p>
          <a:endParaRPr lang="en-US" dirty="0"/>
        </a:p>
      </dgm:t>
    </dgm:pt>
    <dgm:pt modelId="{584D1E37-5D0B-42A6-91F6-598C17538008}" type="parTrans" cxnId="{708A3A32-63E5-4049-933C-DE8848337EDF}">
      <dgm:prSet/>
      <dgm:spPr/>
      <dgm:t>
        <a:bodyPr/>
        <a:lstStyle/>
        <a:p>
          <a:endParaRPr lang="en-US"/>
        </a:p>
      </dgm:t>
    </dgm:pt>
    <dgm:pt modelId="{21F657A1-3239-4D3A-A220-65B881D0CB64}" type="sibTrans" cxnId="{708A3A32-63E5-4049-933C-DE8848337EDF}">
      <dgm:prSet/>
      <dgm:spPr/>
      <dgm:t>
        <a:bodyPr/>
        <a:lstStyle/>
        <a:p>
          <a:endParaRPr lang="en-US"/>
        </a:p>
      </dgm:t>
    </dgm:pt>
    <dgm:pt modelId="{4B299D3A-F9AC-4663-B443-C68567077697}">
      <dgm:prSet phldrT="[Text]" phldr="1"/>
      <dgm:spPr/>
      <dgm:t>
        <a:bodyPr/>
        <a:lstStyle/>
        <a:p>
          <a:endParaRPr lang="en-US" dirty="0"/>
        </a:p>
      </dgm:t>
    </dgm:pt>
    <dgm:pt modelId="{A9EA8176-A9AF-4E77-BF21-2B11F4B59E68}" type="parTrans" cxnId="{9EBA70E1-42E9-4B41-82B6-1663BA294600}">
      <dgm:prSet/>
      <dgm:spPr/>
      <dgm:t>
        <a:bodyPr/>
        <a:lstStyle/>
        <a:p>
          <a:endParaRPr lang="en-US"/>
        </a:p>
      </dgm:t>
    </dgm:pt>
    <dgm:pt modelId="{22A7A2A2-D716-4D32-9115-0DA4108D0104}" type="sibTrans" cxnId="{9EBA70E1-42E9-4B41-82B6-1663BA294600}">
      <dgm:prSet/>
      <dgm:spPr/>
      <dgm:t>
        <a:bodyPr/>
        <a:lstStyle/>
        <a:p>
          <a:endParaRPr lang="en-US"/>
        </a:p>
      </dgm:t>
    </dgm:pt>
    <dgm:pt modelId="{EDF120F5-BE84-415D-A10E-B32B9FD4BD0F}">
      <dgm:prSet phldrT="[Text]" phldr="1"/>
      <dgm:spPr/>
      <dgm:t>
        <a:bodyPr/>
        <a:lstStyle/>
        <a:p>
          <a:endParaRPr lang="en-US" dirty="0"/>
        </a:p>
      </dgm:t>
    </dgm:pt>
    <dgm:pt modelId="{0DC4A72B-5EC2-4319-B6A1-498EBB6B6DED}" type="parTrans" cxnId="{9F7B74BD-9489-4D08-9719-67B14EA6F5DC}">
      <dgm:prSet/>
      <dgm:spPr/>
      <dgm:t>
        <a:bodyPr/>
        <a:lstStyle/>
        <a:p>
          <a:endParaRPr lang="en-US"/>
        </a:p>
      </dgm:t>
    </dgm:pt>
    <dgm:pt modelId="{0018D672-C2ED-4CB0-B951-34F984666CF8}" type="sibTrans" cxnId="{9F7B74BD-9489-4D08-9719-67B14EA6F5DC}">
      <dgm:prSet/>
      <dgm:spPr/>
      <dgm:t>
        <a:bodyPr/>
        <a:lstStyle/>
        <a:p>
          <a:endParaRPr lang="en-US"/>
        </a:p>
      </dgm:t>
    </dgm:pt>
    <dgm:pt modelId="{FA9E33B9-9623-4799-811A-C8F1A0F2386D}">
      <dgm:prSet phldrT="[Text]" phldr="1"/>
      <dgm:spPr/>
      <dgm:t>
        <a:bodyPr/>
        <a:lstStyle/>
        <a:p>
          <a:endParaRPr lang="en-US" dirty="0"/>
        </a:p>
      </dgm:t>
    </dgm:pt>
    <dgm:pt modelId="{5F839F19-1568-47F6-B07E-96531738030E}" type="parTrans" cxnId="{5764453D-07D3-4EB9-902D-E55F8E62861B}">
      <dgm:prSet/>
      <dgm:spPr/>
      <dgm:t>
        <a:bodyPr/>
        <a:lstStyle/>
        <a:p>
          <a:endParaRPr lang="en-US"/>
        </a:p>
      </dgm:t>
    </dgm:pt>
    <dgm:pt modelId="{E81DD801-BE95-4360-B5D7-5A1FBB46FEB0}" type="sibTrans" cxnId="{5764453D-07D3-4EB9-902D-E55F8E62861B}">
      <dgm:prSet/>
      <dgm:spPr/>
      <dgm:t>
        <a:bodyPr/>
        <a:lstStyle/>
        <a:p>
          <a:endParaRPr lang="en-US"/>
        </a:p>
      </dgm:t>
    </dgm:pt>
    <dgm:pt modelId="{A5DC4788-F87F-45F4-A67A-954E0ED312D8}" type="pres">
      <dgm:prSet presAssocID="{3C1A70B6-07B7-4D14-AEBF-F1CF96911F50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57E4CF50-0EAF-4915-9107-E3D95A81E791}" type="pres">
      <dgm:prSet presAssocID="{D06E22E8-B523-4F30-8990-509260118E19}" presName="linNode" presStyleCnt="0"/>
      <dgm:spPr/>
    </dgm:pt>
    <dgm:pt modelId="{0175B4BB-B7B1-4092-9AF7-A66AF7B6B393}" type="pres">
      <dgm:prSet presAssocID="{D06E22E8-B523-4F30-8990-509260118E19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2D9B75-7E72-4444-B6D6-F87970D89B64}" type="pres">
      <dgm:prSet presAssocID="{D06E22E8-B523-4F30-8990-509260118E19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D01D23-C5A8-45F1-A116-9FE52AB889C3}" type="pres">
      <dgm:prSet presAssocID="{79D42FCA-5054-4228-83B5-888D0C133E40}" presName="spacing" presStyleCnt="0"/>
      <dgm:spPr/>
    </dgm:pt>
    <dgm:pt modelId="{9CBD7EAD-BB9B-490B-BDF7-94CBC4E24C1A}" type="pres">
      <dgm:prSet presAssocID="{4B299D3A-F9AC-4663-B443-C68567077697}" presName="linNode" presStyleCnt="0"/>
      <dgm:spPr/>
    </dgm:pt>
    <dgm:pt modelId="{5E4334D3-E10C-4CDD-AF57-94883BE5B7CD}" type="pres">
      <dgm:prSet presAssocID="{4B299D3A-F9AC-4663-B443-C68567077697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20D10B-B742-485F-82F4-A4220BCD330C}" type="pres">
      <dgm:prSet presAssocID="{4B299D3A-F9AC-4663-B443-C68567077697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2EF11DD-576D-475B-8674-7743B64701CF}" type="presOf" srcId="{F39C56E9-ADDA-4EE1-B1C0-84544CB9AAD0}" destId="{BA2D9B75-7E72-4444-B6D6-F87970D89B64}" srcOrd="0" destOrd="1" presId="urn:microsoft.com/office/officeart/2005/8/layout/vList6"/>
    <dgm:cxn modelId="{9F7B74BD-9489-4D08-9719-67B14EA6F5DC}" srcId="{4B299D3A-F9AC-4663-B443-C68567077697}" destId="{EDF120F5-BE84-415D-A10E-B32B9FD4BD0F}" srcOrd="0" destOrd="0" parTransId="{0DC4A72B-5EC2-4319-B6A1-498EBB6B6DED}" sibTransId="{0018D672-C2ED-4CB0-B951-34F984666CF8}"/>
    <dgm:cxn modelId="{708A3A32-63E5-4049-933C-DE8848337EDF}" srcId="{D06E22E8-B523-4F30-8990-509260118E19}" destId="{F39C56E9-ADDA-4EE1-B1C0-84544CB9AAD0}" srcOrd="1" destOrd="0" parTransId="{584D1E37-5D0B-42A6-91F6-598C17538008}" sibTransId="{21F657A1-3239-4D3A-A220-65B881D0CB64}"/>
    <dgm:cxn modelId="{B51D47EC-7ED7-403D-85BD-8A11C4F7ED6A}" type="presOf" srcId="{22E966C0-9866-48AD-8572-FF35EDF8106C}" destId="{BA2D9B75-7E72-4444-B6D6-F87970D89B64}" srcOrd="0" destOrd="0" presId="urn:microsoft.com/office/officeart/2005/8/layout/vList6"/>
    <dgm:cxn modelId="{A9D6A290-3954-437B-816A-4DEF9F059061}" srcId="{3C1A70B6-07B7-4D14-AEBF-F1CF96911F50}" destId="{D06E22E8-B523-4F30-8990-509260118E19}" srcOrd="0" destOrd="0" parTransId="{EDE3CE77-9248-467B-9850-8A791474383A}" sibTransId="{79D42FCA-5054-4228-83B5-888D0C133E40}"/>
    <dgm:cxn modelId="{F1EDDA7D-E2D1-47EF-AF66-41B1B6E62BF9}" type="presOf" srcId="{4B299D3A-F9AC-4663-B443-C68567077697}" destId="{5E4334D3-E10C-4CDD-AF57-94883BE5B7CD}" srcOrd="0" destOrd="0" presId="urn:microsoft.com/office/officeart/2005/8/layout/vList6"/>
    <dgm:cxn modelId="{9EBA70E1-42E9-4B41-82B6-1663BA294600}" srcId="{3C1A70B6-07B7-4D14-AEBF-F1CF96911F50}" destId="{4B299D3A-F9AC-4663-B443-C68567077697}" srcOrd="1" destOrd="0" parTransId="{A9EA8176-A9AF-4E77-BF21-2B11F4B59E68}" sibTransId="{22A7A2A2-D716-4D32-9115-0DA4108D0104}"/>
    <dgm:cxn modelId="{6AC1498F-5865-43BA-8BEF-933A34C311AA}" type="presOf" srcId="{3C1A70B6-07B7-4D14-AEBF-F1CF96911F50}" destId="{A5DC4788-F87F-45F4-A67A-954E0ED312D8}" srcOrd="0" destOrd="0" presId="urn:microsoft.com/office/officeart/2005/8/layout/vList6"/>
    <dgm:cxn modelId="{310A9081-EB9B-433B-82B3-380E894F4939}" type="presOf" srcId="{FA9E33B9-9623-4799-811A-C8F1A0F2386D}" destId="{8320D10B-B742-485F-82F4-A4220BCD330C}" srcOrd="0" destOrd="1" presId="urn:microsoft.com/office/officeart/2005/8/layout/vList6"/>
    <dgm:cxn modelId="{12C8F0BC-F1BA-46EC-9CD9-C12B9688CBF7}" type="presOf" srcId="{D06E22E8-B523-4F30-8990-509260118E19}" destId="{0175B4BB-B7B1-4092-9AF7-A66AF7B6B393}" srcOrd="0" destOrd="0" presId="urn:microsoft.com/office/officeart/2005/8/layout/vList6"/>
    <dgm:cxn modelId="{37BDE7BD-FE14-4D03-932C-D15031DD4190}" type="presOf" srcId="{EDF120F5-BE84-415D-A10E-B32B9FD4BD0F}" destId="{8320D10B-B742-485F-82F4-A4220BCD330C}" srcOrd="0" destOrd="0" presId="urn:microsoft.com/office/officeart/2005/8/layout/vList6"/>
    <dgm:cxn modelId="{5764453D-07D3-4EB9-902D-E55F8E62861B}" srcId="{4B299D3A-F9AC-4663-B443-C68567077697}" destId="{FA9E33B9-9623-4799-811A-C8F1A0F2386D}" srcOrd="1" destOrd="0" parTransId="{5F839F19-1568-47F6-B07E-96531738030E}" sibTransId="{E81DD801-BE95-4360-B5D7-5A1FBB46FEB0}"/>
    <dgm:cxn modelId="{8DED7DEE-1F07-48B0-B701-AFA475DE9FC0}" srcId="{D06E22E8-B523-4F30-8990-509260118E19}" destId="{22E966C0-9866-48AD-8572-FF35EDF8106C}" srcOrd="0" destOrd="0" parTransId="{9976DBD4-F778-47B2-9DB4-6DADD4EC7D0E}" sibTransId="{4C974EDC-6CAE-4D1E-BB74-DD40E5ABBB45}"/>
    <dgm:cxn modelId="{F5573704-74DE-4D31-A151-1570D80C7DCB}" type="presParOf" srcId="{A5DC4788-F87F-45F4-A67A-954E0ED312D8}" destId="{57E4CF50-0EAF-4915-9107-E3D95A81E791}" srcOrd="0" destOrd="0" presId="urn:microsoft.com/office/officeart/2005/8/layout/vList6"/>
    <dgm:cxn modelId="{F02D5326-B450-42F8-8B01-1812F42A1C97}" type="presParOf" srcId="{57E4CF50-0EAF-4915-9107-E3D95A81E791}" destId="{0175B4BB-B7B1-4092-9AF7-A66AF7B6B393}" srcOrd="0" destOrd="0" presId="urn:microsoft.com/office/officeart/2005/8/layout/vList6"/>
    <dgm:cxn modelId="{719086AB-BFF8-404D-99AE-ABA27A92672D}" type="presParOf" srcId="{57E4CF50-0EAF-4915-9107-E3D95A81E791}" destId="{BA2D9B75-7E72-4444-B6D6-F87970D89B64}" srcOrd="1" destOrd="0" presId="urn:microsoft.com/office/officeart/2005/8/layout/vList6"/>
    <dgm:cxn modelId="{0B9BD98C-F621-43F8-8CDF-6689C9C7B77C}" type="presParOf" srcId="{A5DC4788-F87F-45F4-A67A-954E0ED312D8}" destId="{A5D01D23-C5A8-45F1-A116-9FE52AB889C3}" srcOrd="1" destOrd="0" presId="urn:microsoft.com/office/officeart/2005/8/layout/vList6"/>
    <dgm:cxn modelId="{238AF444-E554-4881-9B8B-4599D5D20D54}" type="presParOf" srcId="{A5DC4788-F87F-45F4-A67A-954E0ED312D8}" destId="{9CBD7EAD-BB9B-490B-BDF7-94CBC4E24C1A}" srcOrd="2" destOrd="0" presId="urn:microsoft.com/office/officeart/2005/8/layout/vList6"/>
    <dgm:cxn modelId="{E8A75509-1446-480F-BD77-FA6F8CAD4601}" type="presParOf" srcId="{9CBD7EAD-BB9B-490B-BDF7-94CBC4E24C1A}" destId="{5E4334D3-E10C-4CDD-AF57-94883BE5B7CD}" srcOrd="0" destOrd="0" presId="urn:microsoft.com/office/officeart/2005/8/layout/vList6"/>
    <dgm:cxn modelId="{968D1B0D-3652-4357-8A60-E74DECBD844F}" type="presParOf" srcId="{9CBD7EAD-BB9B-490B-BDF7-94CBC4E24C1A}" destId="{8320D10B-B742-485F-82F4-A4220BCD330C}" srcOrd="1" destOrd="0" presId="urn:microsoft.com/office/officeart/2005/8/layout/vList6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8D7DEA06-C4E6-4C76-9DA8-B1A46FD801A5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en-US"/>
        </a:p>
      </dgm:t>
    </dgm:pt>
    <dgm:pt modelId="{64A89C62-E2E9-460F-A598-192322AED54A}">
      <dgm:prSet phldrT="[Text]" phldr="1"/>
      <dgm:spPr/>
      <dgm:t>
        <a:bodyPr/>
        <a:lstStyle/>
        <a:p>
          <a:endParaRPr lang="en-US" dirty="0"/>
        </a:p>
      </dgm:t>
    </dgm:pt>
    <dgm:pt modelId="{2CCFA97A-ACE2-4ABB-9CB5-1A37F24D1E05}" type="parTrans" cxnId="{452C4B3F-D36E-4E8D-A963-C394CC625511}">
      <dgm:prSet/>
      <dgm:spPr/>
      <dgm:t>
        <a:bodyPr/>
        <a:lstStyle/>
        <a:p>
          <a:endParaRPr lang="en-US"/>
        </a:p>
      </dgm:t>
    </dgm:pt>
    <dgm:pt modelId="{FE1EBE38-75D1-4D66-8F7B-84EE4872831F}" type="sibTrans" cxnId="{452C4B3F-D36E-4E8D-A963-C394CC625511}">
      <dgm:prSet/>
      <dgm:spPr/>
      <dgm:t>
        <a:bodyPr/>
        <a:lstStyle/>
        <a:p>
          <a:endParaRPr lang="en-US"/>
        </a:p>
      </dgm:t>
    </dgm:pt>
    <dgm:pt modelId="{7F54BE0B-AD00-4422-BA1F-4D21E4A79517}">
      <dgm:prSet phldrT="[Text]" phldr="1"/>
      <dgm:spPr/>
      <dgm:t>
        <a:bodyPr/>
        <a:lstStyle/>
        <a:p>
          <a:endParaRPr lang="en-US" dirty="0"/>
        </a:p>
      </dgm:t>
    </dgm:pt>
    <dgm:pt modelId="{B1CBB416-4365-432E-A118-79C5B77E4A0A}" type="parTrans" cxnId="{7E2413A7-0E5B-42C9-B28C-BA343EB841C4}">
      <dgm:prSet/>
      <dgm:spPr/>
      <dgm:t>
        <a:bodyPr/>
        <a:lstStyle/>
        <a:p>
          <a:endParaRPr lang="en-US"/>
        </a:p>
      </dgm:t>
    </dgm:pt>
    <dgm:pt modelId="{F89D423F-39A7-4310-B0F3-673FD688867E}" type="sibTrans" cxnId="{7E2413A7-0E5B-42C9-B28C-BA343EB841C4}">
      <dgm:prSet/>
      <dgm:spPr/>
      <dgm:t>
        <a:bodyPr/>
        <a:lstStyle/>
        <a:p>
          <a:endParaRPr lang="en-US"/>
        </a:p>
      </dgm:t>
    </dgm:pt>
    <dgm:pt modelId="{3B14C679-0FDF-4D4D-9A25-7DB98026DFF6}">
      <dgm:prSet phldrT="[Text]" phldr="1"/>
      <dgm:spPr/>
      <dgm:t>
        <a:bodyPr/>
        <a:lstStyle/>
        <a:p>
          <a:endParaRPr lang="en-US" dirty="0"/>
        </a:p>
      </dgm:t>
    </dgm:pt>
    <dgm:pt modelId="{07328FE4-FD8F-4A15-8A14-2DE8CB11C349}" type="parTrans" cxnId="{D89878D9-FB67-4A60-9A0C-465C4C408BEA}">
      <dgm:prSet/>
      <dgm:spPr/>
      <dgm:t>
        <a:bodyPr/>
        <a:lstStyle/>
        <a:p>
          <a:endParaRPr lang="en-US"/>
        </a:p>
      </dgm:t>
    </dgm:pt>
    <dgm:pt modelId="{B1F8EF12-37A9-43FE-800B-20C8E6C97A74}" type="sibTrans" cxnId="{D89878D9-FB67-4A60-9A0C-465C4C408BEA}">
      <dgm:prSet/>
      <dgm:spPr/>
      <dgm:t>
        <a:bodyPr/>
        <a:lstStyle/>
        <a:p>
          <a:endParaRPr lang="en-US"/>
        </a:p>
      </dgm:t>
    </dgm:pt>
    <dgm:pt modelId="{C1B1CD36-F92D-4902-B5E2-6261000B879C}">
      <dgm:prSet phldrT="[Text]" phldr="1"/>
      <dgm:spPr/>
      <dgm:t>
        <a:bodyPr/>
        <a:lstStyle/>
        <a:p>
          <a:endParaRPr lang="en-US" dirty="0"/>
        </a:p>
      </dgm:t>
    </dgm:pt>
    <dgm:pt modelId="{BC884DF8-F1AB-470C-852A-0BCBD38D7E2B}" type="parTrans" cxnId="{7B6BE8E4-7E64-4EA7-A907-A0B8675D38E5}">
      <dgm:prSet/>
      <dgm:spPr/>
      <dgm:t>
        <a:bodyPr/>
        <a:lstStyle/>
        <a:p>
          <a:endParaRPr lang="en-US"/>
        </a:p>
      </dgm:t>
    </dgm:pt>
    <dgm:pt modelId="{E1423B97-21B5-4D5E-AB57-D45D97D41C52}" type="sibTrans" cxnId="{7B6BE8E4-7E64-4EA7-A907-A0B8675D38E5}">
      <dgm:prSet/>
      <dgm:spPr/>
      <dgm:t>
        <a:bodyPr/>
        <a:lstStyle/>
        <a:p>
          <a:endParaRPr lang="en-US"/>
        </a:p>
      </dgm:t>
    </dgm:pt>
    <dgm:pt modelId="{78AF5BA8-9D35-477B-BD1B-9ACC6F768A6F}">
      <dgm:prSet phldrT="[Text]" phldr="1"/>
      <dgm:spPr/>
      <dgm:t>
        <a:bodyPr/>
        <a:lstStyle/>
        <a:p>
          <a:endParaRPr lang="en-US" dirty="0"/>
        </a:p>
      </dgm:t>
    </dgm:pt>
    <dgm:pt modelId="{834FA0C2-5F1D-4AF2-AA3C-6DC8D7481A6C}" type="parTrans" cxnId="{814F6592-8922-45C2-84FE-D806A80BDC9C}">
      <dgm:prSet/>
      <dgm:spPr/>
      <dgm:t>
        <a:bodyPr/>
        <a:lstStyle/>
        <a:p>
          <a:endParaRPr lang="en-US"/>
        </a:p>
      </dgm:t>
    </dgm:pt>
    <dgm:pt modelId="{A83D7AB0-311B-477B-8045-0DD5CAF2721B}" type="sibTrans" cxnId="{814F6592-8922-45C2-84FE-D806A80BDC9C}">
      <dgm:prSet/>
      <dgm:spPr/>
      <dgm:t>
        <a:bodyPr/>
        <a:lstStyle/>
        <a:p>
          <a:endParaRPr lang="en-US"/>
        </a:p>
      </dgm:t>
    </dgm:pt>
    <dgm:pt modelId="{36FDC748-57E0-420D-BB7D-752E569A1F8A}">
      <dgm:prSet phldrT="[Text]" phldr="1"/>
      <dgm:spPr/>
      <dgm:t>
        <a:bodyPr/>
        <a:lstStyle/>
        <a:p>
          <a:endParaRPr lang="en-US" dirty="0"/>
        </a:p>
      </dgm:t>
    </dgm:pt>
    <dgm:pt modelId="{BB7C849A-685D-40AF-876B-5011FCE41630}" type="parTrans" cxnId="{5C2835D5-F7A4-4BE9-9BD4-B5C33BCE4ABB}">
      <dgm:prSet/>
      <dgm:spPr/>
      <dgm:t>
        <a:bodyPr/>
        <a:lstStyle/>
        <a:p>
          <a:endParaRPr lang="en-US"/>
        </a:p>
      </dgm:t>
    </dgm:pt>
    <dgm:pt modelId="{636A14B0-BEA8-4F3F-BC78-09B41D81E935}" type="sibTrans" cxnId="{5C2835D5-F7A4-4BE9-9BD4-B5C33BCE4ABB}">
      <dgm:prSet/>
      <dgm:spPr/>
      <dgm:t>
        <a:bodyPr/>
        <a:lstStyle/>
        <a:p>
          <a:endParaRPr lang="en-US"/>
        </a:p>
      </dgm:t>
    </dgm:pt>
    <dgm:pt modelId="{5B5EC9BB-B9C0-4056-B09D-77AACD66D5DE}">
      <dgm:prSet phldrT="[Text]" phldr="1"/>
      <dgm:spPr/>
      <dgm:t>
        <a:bodyPr/>
        <a:lstStyle/>
        <a:p>
          <a:endParaRPr lang="en-US" dirty="0"/>
        </a:p>
      </dgm:t>
    </dgm:pt>
    <dgm:pt modelId="{6A651C6D-1E1B-415A-9302-E3CFC21CB021}" type="parTrans" cxnId="{97E3632D-8FF7-4CEB-B713-564AC825624D}">
      <dgm:prSet/>
      <dgm:spPr/>
      <dgm:t>
        <a:bodyPr/>
        <a:lstStyle/>
        <a:p>
          <a:endParaRPr lang="en-US"/>
        </a:p>
      </dgm:t>
    </dgm:pt>
    <dgm:pt modelId="{85C2A486-3A30-438F-9C5D-9E28EA415FA2}" type="sibTrans" cxnId="{97E3632D-8FF7-4CEB-B713-564AC825624D}">
      <dgm:prSet/>
      <dgm:spPr/>
      <dgm:t>
        <a:bodyPr/>
        <a:lstStyle/>
        <a:p>
          <a:endParaRPr lang="en-US"/>
        </a:p>
      </dgm:t>
    </dgm:pt>
    <dgm:pt modelId="{C05225AE-5BDC-4520-8BA8-FAD5287A4548}">
      <dgm:prSet phldrT="[Text]" phldr="1"/>
      <dgm:spPr/>
      <dgm:t>
        <a:bodyPr/>
        <a:lstStyle/>
        <a:p>
          <a:endParaRPr lang="en-US" dirty="0"/>
        </a:p>
      </dgm:t>
    </dgm:pt>
    <dgm:pt modelId="{7232CB66-3C2C-418D-BD88-A2B0ACBBAD50}" type="parTrans" cxnId="{42BF6FB3-BEA9-4682-BF90-A42BAE129E64}">
      <dgm:prSet/>
      <dgm:spPr/>
      <dgm:t>
        <a:bodyPr/>
        <a:lstStyle/>
        <a:p>
          <a:endParaRPr lang="en-US"/>
        </a:p>
      </dgm:t>
    </dgm:pt>
    <dgm:pt modelId="{7AE72EF1-6655-4408-A508-CADC34B4A4CE}" type="sibTrans" cxnId="{42BF6FB3-BEA9-4682-BF90-A42BAE129E64}">
      <dgm:prSet/>
      <dgm:spPr/>
      <dgm:t>
        <a:bodyPr/>
        <a:lstStyle/>
        <a:p>
          <a:endParaRPr lang="en-US"/>
        </a:p>
      </dgm:t>
    </dgm:pt>
    <dgm:pt modelId="{024F4D3D-B6AC-46FB-B077-D5D0C4881E87}">
      <dgm:prSet phldrT="[Text]" phldr="1"/>
      <dgm:spPr/>
      <dgm:t>
        <a:bodyPr/>
        <a:lstStyle/>
        <a:p>
          <a:endParaRPr lang="en-US" dirty="0"/>
        </a:p>
      </dgm:t>
    </dgm:pt>
    <dgm:pt modelId="{5024B365-1335-40D8-8E7F-AE0832A5CBA6}" type="parTrans" cxnId="{E85E9F95-CA86-4D9D-88A6-BA20D269FF6B}">
      <dgm:prSet/>
      <dgm:spPr/>
      <dgm:t>
        <a:bodyPr/>
        <a:lstStyle/>
        <a:p>
          <a:endParaRPr lang="en-US"/>
        </a:p>
      </dgm:t>
    </dgm:pt>
    <dgm:pt modelId="{4EABEAE5-9CB1-438B-954B-8E277D393A1A}" type="sibTrans" cxnId="{E85E9F95-CA86-4D9D-88A6-BA20D269FF6B}">
      <dgm:prSet/>
      <dgm:spPr/>
      <dgm:t>
        <a:bodyPr/>
        <a:lstStyle/>
        <a:p>
          <a:endParaRPr lang="en-US"/>
        </a:p>
      </dgm:t>
    </dgm:pt>
    <dgm:pt modelId="{4B5E8FCA-4569-4B62-8A1C-AF2D74337606}" type="pres">
      <dgm:prSet presAssocID="{8D7DEA06-C4E6-4C76-9DA8-B1A46FD801A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9F26E86-1BCD-4A94-A42B-75513C33B6FA}" type="pres">
      <dgm:prSet presAssocID="{64A89C62-E2E9-460F-A598-192322AED54A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C59265-D91E-43A6-BAD6-E7B38D92453D}" type="pres">
      <dgm:prSet presAssocID="{FE1EBE38-75D1-4D66-8F7B-84EE4872831F}" presName="sibTrans" presStyleCnt="0"/>
      <dgm:spPr/>
    </dgm:pt>
    <dgm:pt modelId="{A25A89C0-802C-4F7C-AC86-6D4BFCA7C479}" type="pres">
      <dgm:prSet presAssocID="{C1B1CD36-F92D-4902-B5E2-6261000B879C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B6602D-3402-4C75-BFB2-0EB97FD093DC}" type="pres">
      <dgm:prSet presAssocID="{E1423B97-21B5-4D5E-AB57-D45D97D41C52}" presName="sibTrans" presStyleCnt="0"/>
      <dgm:spPr/>
    </dgm:pt>
    <dgm:pt modelId="{D7987EE2-F1E5-49B3-A91F-C89458CE2360}" type="pres">
      <dgm:prSet presAssocID="{5B5EC9BB-B9C0-4056-B09D-77AACD66D5DE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89878D9-FB67-4A60-9A0C-465C4C408BEA}" srcId="{64A89C62-E2E9-460F-A598-192322AED54A}" destId="{3B14C679-0FDF-4D4D-9A25-7DB98026DFF6}" srcOrd="1" destOrd="0" parTransId="{07328FE4-FD8F-4A15-8A14-2DE8CB11C349}" sibTransId="{B1F8EF12-37A9-43FE-800B-20C8E6C97A74}"/>
    <dgm:cxn modelId="{E2DC3D71-B582-4ACE-9990-8ACCF4FED9AF}" type="presOf" srcId="{5B5EC9BB-B9C0-4056-B09D-77AACD66D5DE}" destId="{D7987EE2-F1E5-49B3-A91F-C89458CE2360}" srcOrd="0" destOrd="0" presId="urn:microsoft.com/office/officeart/2005/8/layout/hList6"/>
    <dgm:cxn modelId="{15141713-D859-4B98-B55B-0759111F81C1}" type="presOf" srcId="{36FDC748-57E0-420D-BB7D-752E569A1F8A}" destId="{A25A89C0-802C-4F7C-AC86-6D4BFCA7C479}" srcOrd="0" destOrd="2" presId="urn:microsoft.com/office/officeart/2005/8/layout/hList6"/>
    <dgm:cxn modelId="{E85E9F95-CA86-4D9D-88A6-BA20D269FF6B}" srcId="{5B5EC9BB-B9C0-4056-B09D-77AACD66D5DE}" destId="{024F4D3D-B6AC-46FB-B077-D5D0C4881E87}" srcOrd="1" destOrd="0" parTransId="{5024B365-1335-40D8-8E7F-AE0832A5CBA6}" sibTransId="{4EABEAE5-9CB1-438B-954B-8E277D393A1A}"/>
    <dgm:cxn modelId="{E3C7F10D-F6A2-42AB-8A26-9403CB664D50}" type="presOf" srcId="{64A89C62-E2E9-460F-A598-192322AED54A}" destId="{D9F26E86-1BCD-4A94-A42B-75513C33B6FA}" srcOrd="0" destOrd="0" presId="urn:microsoft.com/office/officeart/2005/8/layout/hList6"/>
    <dgm:cxn modelId="{B4224D6D-648D-4465-9171-690BFF51E05B}" type="presOf" srcId="{024F4D3D-B6AC-46FB-B077-D5D0C4881E87}" destId="{D7987EE2-F1E5-49B3-A91F-C89458CE2360}" srcOrd="0" destOrd="2" presId="urn:microsoft.com/office/officeart/2005/8/layout/hList6"/>
    <dgm:cxn modelId="{7B6BE8E4-7E64-4EA7-A907-A0B8675D38E5}" srcId="{8D7DEA06-C4E6-4C76-9DA8-B1A46FD801A5}" destId="{C1B1CD36-F92D-4902-B5E2-6261000B879C}" srcOrd="1" destOrd="0" parTransId="{BC884DF8-F1AB-470C-852A-0BCBD38D7E2B}" sibTransId="{E1423B97-21B5-4D5E-AB57-D45D97D41C52}"/>
    <dgm:cxn modelId="{42BF6FB3-BEA9-4682-BF90-A42BAE129E64}" srcId="{5B5EC9BB-B9C0-4056-B09D-77AACD66D5DE}" destId="{C05225AE-5BDC-4520-8BA8-FAD5287A4548}" srcOrd="0" destOrd="0" parTransId="{7232CB66-3C2C-418D-BD88-A2B0ACBBAD50}" sibTransId="{7AE72EF1-6655-4408-A508-CADC34B4A4CE}"/>
    <dgm:cxn modelId="{5AB94C6A-7CC9-4DA6-878C-02417841A70B}" type="presOf" srcId="{78AF5BA8-9D35-477B-BD1B-9ACC6F768A6F}" destId="{A25A89C0-802C-4F7C-AC86-6D4BFCA7C479}" srcOrd="0" destOrd="1" presId="urn:microsoft.com/office/officeart/2005/8/layout/hList6"/>
    <dgm:cxn modelId="{1132C748-68E4-4555-BDB8-5764CDB21BE6}" type="presOf" srcId="{3B14C679-0FDF-4D4D-9A25-7DB98026DFF6}" destId="{D9F26E86-1BCD-4A94-A42B-75513C33B6FA}" srcOrd="0" destOrd="2" presId="urn:microsoft.com/office/officeart/2005/8/layout/hList6"/>
    <dgm:cxn modelId="{A628C593-C510-4F4F-920A-DAC8DCC6F6D7}" type="presOf" srcId="{C1B1CD36-F92D-4902-B5E2-6261000B879C}" destId="{A25A89C0-802C-4F7C-AC86-6D4BFCA7C479}" srcOrd="0" destOrd="0" presId="urn:microsoft.com/office/officeart/2005/8/layout/hList6"/>
    <dgm:cxn modelId="{C22B4B4D-DBC5-47B9-8760-536C39D06A48}" type="presOf" srcId="{7F54BE0B-AD00-4422-BA1F-4D21E4A79517}" destId="{D9F26E86-1BCD-4A94-A42B-75513C33B6FA}" srcOrd="0" destOrd="1" presId="urn:microsoft.com/office/officeart/2005/8/layout/hList6"/>
    <dgm:cxn modelId="{7E2413A7-0E5B-42C9-B28C-BA343EB841C4}" srcId="{64A89C62-E2E9-460F-A598-192322AED54A}" destId="{7F54BE0B-AD00-4422-BA1F-4D21E4A79517}" srcOrd="0" destOrd="0" parTransId="{B1CBB416-4365-432E-A118-79C5B77E4A0A}" sibTransId="{F89D423F-39A7-4310-B0F3-673FD688867E}"/>
    <dgm:cxn modelId="{452C4B3F-D36E-4E8D-A963-C394CC625511}" srcId="{8D7DEA06-C4E6-4C76-9DA8-B1A46FD801A5}" destId="{64A89C62-E2E9-460F-A598-192322AED54A}" srcOrd="0" destOrd="0" parTransId="{2CCFA97A-ACE2-4ABB-9CB5-1A37F24D1E05}" sibTransId="{FE1EBE38-75D1-4D66-8F7B-84EE4872831F}"/>
    <dgm:cxn modelId="{3E4BEB2E-FB66-4EA4-AC8F-0E4935B4B467}" type="presOf" srcId="{C05225AE-5BDC-4520-8BA8-FAD5287A4548}" destId="{D7987EE2-F1E5-49B3-A91F-C89458CE2360}" srcOrd="0" destOrd="1" presId="urn:microsoft.com/office/officeart/2005/8/layout/hList6"/>
    <dgm:cxn modelId="{E5B51046-3019-4B15-A141-86B537502177}" type="presOf" srcId="{8D7DEA06-C4E6-4C76-9DA8-B1A46FD801A5}" destId="{4B5E8FCA-4569-4B62-8A1C-AF2D74337606}" srcOrd="0" destOrd="0" presId="urn:microsoft.com/office/officeart/2005/8/layout/hList6"/>
    <dgm:cxn modelId="{5C2835D5-F7A4-4BE9-9BD4-B5C33BCE4ABB}" srcId="{C1B1CD36-F92D-4902-B5E2-6261000B879C}" destId="{36FDC748-57E0-420D-BB7D-752E569A1F8A}" srcOrd="1" destOrd="0" parTransId="{BB7C849A-685D-40AF-876B-5011FCE41630}" sibTransId="{636A14B0-BEA8-4F3F-BC78-09B41D81E935}"/>
    <dgm:cxn modelId="{814F6592-8922-45C2-84FE-D806A80BDC9C}" srcId="{C1B1CD36-F92D-4902-B5E2-6261000B879C}" destId="{78AF5BA8-9D35-477B-BD1B-9ACC6F768A6F}" srcOrd="0" destOrd="0" parTransId="{834FA0C2-5F1D-4AF2-AA3C-6DC8D7481A6C}" sibTransId="{A83D7AB0-311B-477B-8045-0DD5CAF2721B}"/>
    <dgm:cxn modelId="{97E3632D-8FF7-4CEB-B713-564AC825624D}" srcId="{8D7DEA06-C4E6-4C76-9DA8-B1A46FD801A5}" destId="{5B5EC9BB-B9C0-4056-B09D-77AACD66D5DE}" srcOrd="2" destOrd="0" parTransId="{6A651C6D-1E1B-415A-9302-E3CFC21CB021}" sibTransId="{85C2A486-3A30-438F-9C5D-9E28EA415FA2}"/>
    <dgm:cxn modelId="{C6715E7D-63CD-4F97-BC20-CF494E57974E}" type="presParOf" srcId="{4B5E8FCA-4569-4B62-8A1C-AF2D74337606}" destId="{D9F26E86-1BCD-4A94-A42B-75513C33B6FA}" srcOrd="0" destOrd="0" presId="urn:microsoft.com/office/officeart/2005/8/layout/hList6"/>
    <dgm:cxn modelId="{2A2B9033-FD0E-4005-85B6-9BF95D95C533}" type="presParOf" srcId="{4B5E8FCA-4569-4B62-8A1C-AF2D74337606}" destId="{62C59265-D91E-43A6-BAD6-E7B38D92453D}" srcOrd="1" destOrd="0" presId="urn:microsoft.com/office/officeart/2005/8/layout/hList6"/>
    <dgm:cxn modelId="{21D49DD7-8EC1-4F6A-A377-2FA02FAC29D7}" type="presParOf" srcId="{4B5E8FCA-4569-4B62-8A1C-AF2D74337606}" destId="{A25A89C0-802C-4F7C-AC86-6D4BFCA7C479}" srcOrd="2" destOrd="0" presId="urn:microsoft.com/office/officeart/2005/8/layout/hList6"/>
    <dgm:cxn modelId="{5F58DEE8-6209-4A1F-8C12-0C9EC6018D8F}" type="presParOf" srcId="{4B5E8FCA-4569-4B62-8A1C-AF2D74337606}" destId="{B2B6602D-3402-4C75-BFB2-0EB97FD093DC}" srcOrd="3" destOrd="0" presId="urn:microsoft.com/office/officeart/2005/8/layout/hList6"/>
    <dgm:cxn modelId="{2408DC7C-B94A-42E0-81B7-3454233FEB6F}" type="presParOf" srcId="{4B5E8FCA-4569-4B62-8A1C-AF2D74337606}" destId="{D7987EE2-F1E5-49B3-A91F-C89458CE2360}" srcOrd="4" destOrd="0" presId="urn:microsoft.com/office/officeart/2005/8/layout/hList6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7787B77D-3B55-4DF5-8D3F-6E69FE508953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en-US"/>
        </a:p>
      </dgm:t>
    </dgm:pt>
    <dgm:pt modelId="{7C5E4470-CF3C-4070-9AE5-341FB993E73B}">
      <dgm:prSet phldrT="[Text]" phldr="1"/>
      <dgm:spPr/>
      <dgm:t>
        <a:bodyPr/>
        <a:lstStyle/>
        <a:p>
          <a:endParaRPr lang="en-US" dirty="0"/>
        </a:p>
      </dgm:t>
    </dgm:pt>
    <dgm:pt modelId="{8375DED4-FB8D-4FFE-A23B-B817F55D20CB}" type="parTrans" cxnId="{F1AC1384-7B6F-4370-A64C-8A1BFC991350}">
      <dgm:prSet/>
      <dgm:spPr/>
      <dgm:t>
        <a:bodyPr/>
        <a:lstStyle/>
        <a:p>
          <a:endParaRPr lang="en-US"/>
        </a:p>
      </dgm:t>
    </dgm:pt>
    <dgm:pt modelId="{08E46AA8-AA88-4752-A8D0-68AD8D5B8B3D}" type="sibTrans" cxnId="{F1AC1384-7B6F-4370-A64C-8A1BFC991350}">
      <dgm:prSet/>
      <dgm:spPr/>
      <dgm:t>
        <a:bodyPr/>
        <a:lstStyle/>
        <a:p>
          <a:endParaRPr lang="en-US"/>
        </a:p>
      </dgm:t>
    </dgm:pt>
    <dgm:pt modelId="{DDCCB0EC-62FD-4EDB-8881-458582966590}">
      <dgm:prSet phldrT="[Text]" phldr="1"/>
      <dgm:spPr/>
      <dgm:t>
        <a:bodyPr/>
        <a:lstStyle/>
        <a:p>
          <a:endParaRPr lang="en-US" dirty="0"/>
        </a:p>
      </dgm:t>
    </dgm:pt>
    <dgm:pt modelId="{0538F074-8B31-4B79-84C0-4598E6E7F8DA}" type="parTrans" cxnId="{575AC6E1-F4C4-4BE8-8344-27FD9FC5DB8C}">
      <dgm:prSet/>
      <dgm:spPr/>
      <dgm:t>
        <a:bodyPr/>
        <a:lstStyle/>
        <a:p>
          <a:endParaRPr lang="en-US"/>
        </a:p>
      </dgm:t>
    </dgm:pt>
    <dgm:pt modelId="{809B37F6-896F-45C2-8EC9-5D2DCD4F9B09}" type="sibTrans" cxnId="{575AC6E1-F4C4-4BE8-8344-27FD9FC5DB8C}">
      <dgm:prSet/>
      <dgm:spPr/>
      <dgm:t>
        <a:bodyPr/>
        <a:lstStyle/>
        <a:p>
          <a:endParaRPr lang="en-US"/>
        </a:p>
      </dgm:t>
    </dgm:pt>
    <dgm:pt modelId="{9751E2B6-8B86-405D-8E37-5AD569989CD2}">
      <dgm:prSet phldrT="[Text]" phldr="1"/>
      <dgm:spPr/>
      <dgm:t>
        <a:bodyPr/>
        <a:lstStyle/>
        <a:p>
          <a:endParaRPr lang="en-US" dirty="0"/>
        </a:p>
      </dgm:t>
    </dgm:pt>
    <dgm:pt modelId="{23213497-9C9D-495F-AC5B-594544C3A4B9}" type="parTrans" cxnId="{F359BA0F-2BCE-4004-BED5-DDB1EB5B999E}">
      <dgm:prSet/>
      <dgm:spPr/>
      <dgm:t>
        <a:bodyPr/>
        <a:lstStyle/>
        <a:p>
          <a:endParaRPr lang="en-US"/>
        </a:p>
      </dgm:t>
    </dgm:pt>
    <dgm:pt modelId="{45B359FE-C0F4-48F4-86E7-9CE410374991}" type="sibTrans" cxnId="{F359BA0F-2BCE-4004-BED5-DDB1EB5B999E}">
      <dgm:prSet/>
      <dgm:spPr/>
      <dgm:t>
        <a:bodyPr/>
        <a:lstStyle/>
        <a:p>
          <a:endParaRPr lang="en-US"/>
        </a:p>
      </dgm:t>
    </dgm:pt>
    <dgm:pt modelId="{037D65DC-BE62-445A-9B7C-E42ECF16B25D}">
      <dgm:prSet phldrT="[Text]" phldr="1"/>
      <dgm:spPr/>
      <dgm:t>
        <a:bodyPr/>
        <a:lstStyle/>
        <a:p>
          <a:endParaRPr lang="en-US" dirty="0"/>
        </a:p>
      </dgm:t>
    </dgm:pt>
    <dgm:pt modelId="{6CD61E70-41FB-4BFC-B1E5-DC792D51579A}" type="parTrans" cxnId="{F0593CA4-6E5B-4155-8016-EEFC197D52A6}">
      <dgm:prSet/>
      <dgm:spPr/>
      <dgm:t>
        <a:bodyPr/>
        <a:lstStyle/>
        <a:p>
          <a:endParaRPr lang="en-US"/>
        </a:p>
      </dgm:t>
    </dgm:pt>
    <dgm:pt modelId="{B7545FEF-FA31-4755-AD65-7039A953FAFA}" type="sibTrans" cxnId="{F0593CA4-6E5B-4155-8016-EEFC197D52A6}">
      <dgm:prSet/>
      <dgm:spPr/>
      <dgm:t>
        <a:bodyPr/>
        <a:lstStyle/>
        <a:p>
          <a:endParaRPr lang="en-US"/>
        </a:p>
      </dgm:t>
    </dgm:pt>
    <dgm:pt modelId="{5A38B2D9-7620-49A9-AACA-E2A3339A2244}" type="pres">
      <dgm:prSet presAssocID="{7787B77D-3B55-4DF5-8D3F-6E69FE508953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F114CAA-5286-42E0-B541-64D64D415B2F}" type="pres">
      <dgm:prSet presAssocID="{7C5E4470-CF3C-4070-9AE5-341FB993E73B}" presName="roof" presStyleLbl="dkBgShp" presStyleIdx="0" presStyleCnt="2"/>
      <dgm:spPr/>
      <dgm:t>
        <a:bodyPr/>
        <a:lstStyle/>
        <a:p>
          <a:endParaRPr lang="en-US"/>
        </a:p>
      </dgm:t>
    </dgm:pt>
    <dgm:pt modelId="{D737EB40-E442-466C-A196-370B41680B10}" type="pres">
      <dgm:prSet presAssocID="{7C5E4470-CF3C-4070-9AE5-341FB993E73B}" presName="pillars" presStyleCnt="0"/>
      <dgm:spPr/>
    </dgm:pt>
    <dgm:pt modelId="{588DF2DF-F6A3-4529-9BCE-546B789C0099}" type="pres">
      <dgm:prSet presAssocID="{7C5E4470-CF3C-4070-9AE5-341FB993E73B}" presName="pillar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089B7E-3AD1-4D41-AE2C-4C589C049476}" type="pres">
      <dgm:prSet presAssocID="{9751E2B6-8B86-405D-8E37-5AD569989CD2}" presName="pillar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FE0F6D-8B73-4FF2-90D7-A7C6D5C0AD40}" type="pres">
      <dgm:prSet presAssocID="{037D65DC-BE62-445A-9B7C-E42ECF16B25D}" presName="pillar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42056C-2E4D-4D79-B6A0-C25EC37C3BFA}" type="pres">
      <dgm:prSet presAssocID="{7C5E4470-CF3C-4070-9AE5-341FB993E73B}" presName="base" presStyleLbl="dkBgShp" presStyleIdx="1" presStyleCnt="2"/>
      <dgm:spPr/>
    </dgm:pt>
  </dgm:ptLst>
  <dgm:cxnLst>
    <dgm:cxn modelId="{F359BA0F-2BCE-4004-BED5-DDB1EB5B999E}" srcId="{7C5E4470-CF3C-4070-9AE5-341FB993E73B}" destId="{9751E2B6-8B86-405D-8E37-5AD569989CD2}" srcOrd="1" destOrd="0" parTransId="{23213497-9C9D-495F-AC5B-594544C3A4B9}" sibTransId="{45B359FE-C0F4-48F4-86E7-9CE410374991}"/>
    <dgm:cxn modelId="{D464485B-59E5-41E1-B09C-2CE51E4B272B}" type="presOf" srcId="{9751E2B6-8B86-405D-8E37-5AD569989CD2}" destId="{D8089B7E-3AD1-4D41-AE2C-4C589C049476}" srcOrd="0" destOrd="0" presId="urn:microsoft.com/office/officeart/2005/8/layout/hList3"/>
    <dgm:cxn modelId="{F1AC1384-7B6F-4370-A64C-8A1BFC991350}" srcId="{7787B77D-3B55-4DF5-8D3F-6E69FE508953}" destId="{7C5E4470-CF3C-4070-9AE5-341FB993E73B}" srcOrd="0" destOrd="0" parTransId="{8375DED4-FB8D-4FFE-A23B-B817F55D20CB}" sibTransId="{08E46AA8-AA88-4752-A8D0-68AD8D5B8B3D}"/>
    <dgm:cxn modelId="{F0593CA4-6E5B-4155-8016-EEFC197D52A6}" srcId="{7C5E4470-CF3C-4070-9AE5-341FB993E73B}" destId="{037D65DC-BE62-445A-9B7C-E42ECF16B25D}" srcOrd="2" destOrd="0" parTransId="{6CD61E70-41FB-4BFC-B1E5-DC792D51579A}" sibTransId="{B7545FEF-FA31-4755-AD65-7039A953FAFA}"/>
    <dgm:cxn modelId="{611B787F-78A0-467E-B3B2-C8B792CAEFD0}" type="presOf" srcId="{DDCCB0EC-62FD-4EDB-8881-458582966590}" destId="{588DF2DF-F6A3-4529-9BCE-546B789C0099}" srcOrd="0" destOrd="0" presId="urn:microsoft.com/office/officeart/2005/8/layout/hList3"/>
    <dgm:cxn modelId="{C8F41B58-BED1-4319-BA1E-54B94057C1FC}" type="presOf" srcId="{7787B77D-3B55-4DF5-8D3F-6E69FE508953}" destId="{5A38B2D9-7620-49A9-AACA-E2A3339A2244}" srcOrd="0" destOrd="0" presId="urn:microsoft.com/office/officeart/2005/8/layout/hList3"/>
    <dgm:cxn modelId="{B8BCD64C-B061-430A-9827-D258CBAF317E}" type="presOf" srcId="{7C5E4470-CF3C-4070-9AE5-341FB993E73B}" destId="{7F114CAA-5286-42E0-B541-64D64D415B2F}" srcOrd="0" destOrd="0" presId="urn:microsoft.com/office/officeart/2005/8/layout/hList3"/>
    <dgm:cxn modelId="{0051EC38-B931-44D0-A84A-0A5C927B9C4D}" type="presOf" srcId="{037D65DC-BE62-445A-9B7C-E42ECF16B25D}" destId="{5FFE0F6D-8B73-4FF2-90D7-A7C6D5C0AD40}" srcOrd="0" destOrd="0" presId="urn:microsoft.com/office/officeart/2005/8/layout/hList3"/>
    <dgm:cxn modelId="{575AC6E1-F4C4-4BE8-8344-27FD9FC5DB8C}" srcId="{7C5E4470-CF3C-4070-9AE5-341FB993E73B}" destId="{DDCCB0EC-62FD-4EDB-8881-458582966590}" srcOrd="0" destOrd="0" parTransId="{0538F074-8B31-4B79-84C0-4598E6E7F8DA}" sibTransId="{809B37F6-896F-45C2-8EC9-5D2DCD4F9B09}"/>
    <dgm:cxn modelId="{08F34BD2-3EAA-4DFC-804F-3813CCB30073}" type="presParOf" srcId="{5A38B2D9-7620-49A9-AACA-E2A3339A2244}" destId="{7F114CAA-5286-42E0-B541-64D64D415B2F}" srcOrd="0" destOrd="0" presId="urn:microsoft.com/office/officeart/2005/8/layout/hList3"/>
    <dgm:cxn modelId="{66A40D0A-9B16-4426-AF40-6DB16B713C21}" type="presParOf" srcId="{5A38B2D9-7620-49A9-AACA-E2A3339A2244}" destId="{D737EB40-E442-466C-A196-370B41680B10}" srcOrd="1" destOrd="0" presId="urn:microsoft.com/office/officeart/2005/8/layout/hList3"/>
    <dgm:cxn modelId="{AAA2FD08-A978-4D06-B0AB-C94DD2A2B36D}" type="presParOf" srcId="{D737EB40-E442-466C-A196-370B41680B10}" destId="{588DF2DF-F6A3-4529-9BCE-546B789C0099}" srcOrd="0" destOrd="0" presId="urn:microsoft.com/office/officeart/2005/8/layout/hList3"/>
    <dgm:cxn modelId="{3378992A-BED4-4782-9E4B-D4255F6B0F92}" type="presParOf" srcId="{D737EB40-E442-466C-A196-370B41680B10}" destId="{D8089B7E-3AD1-4D41-AE2C-4C589C049476}" srcOrd="1" destOrd="0" presId="urn:microsoft.com/office/officeart/2005/8/layout/hList3"/>
    <dgm:cxn modelId="{C02341B2-9A09-4101-B356-140F92FC5257}" type="presParOf" srcId="{D737EB40-E442-466C-A196-370B41680B10}" destId="{5FFE0F6D-8B73-4FF2-90D7-A7C6D5C0AD40}" srcOrd="2" destOrd="0" presId="urn:microsoft.com/office/officeart/2005/8/layout/hList3"/>
    <dgm:cxn modelId="{DA7FDFBD-8954-4776-9A73-88FCF0255825}" type="presParOf" srcId="{5A38B2D9-7620-49A9-AACA-E2A3339A2244}" destId="{4C42056C-2E4D-4D79-B6A0-C25EC37C3BFA}" srcOrd="2" destOrd="0" presId="urn:microsoft.com/office/officeart/2005/8/layout/hList3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DFFFC4B4-626B-41E9-A344-00E4CDAF47FA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en-US"/>
        </a:p>
      </dgm:t>
    </dgm:pt>
    <dgm:pt modelId="{D4F05A16-A580-40D1-BCCA-F4E90DCBBB78}">
      <dgm:prSet phldrT="[Text]" phldr="1"/>
      <dgm:spPr/>
      <dgm:t>
        <a:bodyPr/>
        <a:lstStyle/>
        <a:p>
          <a:endParaRPr lang="en-US" dirty="0"/>
        </a:p>
      </dgm:t>
    </dgm:pt>
    <dgm:pt modelId="{DA6F15E7-3460-43DD-AAF4-23C63F1002BE}" type="parTrans" cxnId="{B1203DE4-9A3E-491B-8BD9-0C46D31EDA15}">
      <dgm:prSet/>
      <dgm:spPr/>
      <dgm:t>
        <a:bodyPr/>
        <a:lstStyle/>
        <a:p>
          <a:endParaRPr lang="en-US"/>
        </a:p>
      </dgm:t>
    </dgm:pt>
    <dgm:pt modelId="{AFE21818-3CA9-45F9-82BB-AB3F1FBFD06E}" type="sibTrans" cxnId="{B1203DE4-9A3E-491B-8BD9-0C46D31EDA15}">
      <dgm:prSet/>
      <dgm:spPr/>
      <dgm:t>
        <a:bodyPr/>
        <a:lstStyle/>
        <a:p>
          <a:endParaRPr lang="en-US"/>
        </a:p>
      </dgm:t>
    </dgm:pt>
    <dgm:pt modelId="{80A72C89-A2BB-486B-9603-C74CC3DE6EF7}">
      <dgm:prSet phldrT="[Text]" phldr="1"/>
      <dgm:spPr/>
      <dgm:t>
        <a:bodyPr/>
        <a:lstStyle/>
        <a:p>
          <a:endParaRPr lang="en-US" dirty="0"/>
        </a:p>
      </dgm:t>
    </dgm:pt>
    <dgm:pt modelId="{95DC4025-9D4C-477E-A752-0EF7BF0798C7}" type="parTrans" cxnId="{31A836FA-5265-4D20-81E2-F7AE542F460D}">
      <dgm:prSet/>
      <dgm:spPr/>
      <dgm:t>
        <a:bodyPr/>
        <a:lstStyle/>
        <a:p>
          <a:endParaRPr lang="en-US"/>
        </a:p>
      </dgm:t>
    </dgm:pt>
    <dgm:pt modelId="{FDD166A6-3CD6-4A3D-B811-0C0B68353811}" type="sibTrans" cxnId="{31A836FA-5265-4D20-81E2-F7AE542F460D}">
      <dgm:prSet/>
      <dgm:spPr/>
      <dgm:t>
        <a:bodyPr/>
        <a:lstStyle/>
        <a:p>
          <a:endParaRPr lang="en-US"/>
        </a:p>
      </dgm:t>
    </dgm:pt>
    <dgm:pt modelId="{C44EEAF3-1991-43A6-96EA-29C9AD40C022}">
      <dgm:prSet phldrT="[Text]" phldr="1"/>
      <dgm:spPr/>
      <dgm:t>
        <a:bodyPr/>
        <a:lstStyle/>
        <a:p>
          <a:endParaRPr lang="en-US" dirty="0"/>
        </a:p>
      </dgm:t>
    </dgm:pt>
    <dgm:pt modelId="{A19C931E-6481-4F24-8AA6-EAD99FFE8373}" type="parTrans" cxnId="{4888AABF-1C5F-4015-9E99-CD2D9D9A07C3}">
      <dgm:prSet/>
      <dgm:spPr/>
      <dgm:t>
        <a:bodyPr/>
        <a:lstStyle/>
        <a:p>
          <a:endParaRPr lang="en-US"/>
        </a:p>
      </dgm:t>
    </dgm:pt>
    <dgm:pt modelId="{F6A81C79-34C4-4C48-B769-7D5AE7F19D96}" type="sibTrans" cxnId="{4888AABF-1C5F-4015-9E99-CD2D9D9A07C3}">
      <dgm:prSet/>
      <dgm:spPr/>
      <dgm:t>
        <a:bodyPr/>
        <a:lstStyle/>
        <a:p>
          <a:endParaRPr lang="en-US"/>
        </a:p>
      </dgm:t>
    </dgm:pt>
    <dgm:pt modelId="{46701CFF-76B3-41BC-99F1-58B6F0037F9F}">
      <dgm:prSet phldrT="[Text]" phldr="1"/>
      <dgm:spPr/>
      <dgm:t>
        <a:bodyPr/>
        <a:lstStyle/>
        <a:p>
          <a:endParaRPr lang="en-US" dirty="0"/>
        </a:p>
      </dgm:t>
    </dgm:pt>
    <dgm:pt modelId="{F2AF8A3D-468E-427D-9660-4CF623639E4A}" type="parTrans" cxnId="{606EA143-A513-44A2-A263-0F67136CA644}">
      <dgm:prSet/>
      <dgm:spPr/>
      <dgm:t>
        <a:bodyPr/>
        <a:lstStyle/>
        <a:p>
          <a:endParaRPr lang="en-US"/>
        </a:p>
      </dgm:t>
    </dgm:pt>
    <dgm:pt modelId="{3BF528FB-1592-4449-953B-54E9B556127E}" type="sibTrans" cxnId="{606EA143-A513-44A2-A263-0F67136CA644}">
      <dgm:prSet/>
      <dgm:spPr/>
      <dgm:t>
        <a:bodyPr/>
        <a:lstStyle/>
        <a:p>
          <a:endParaRPr lang="en-US"/>
        </a:p>
      </dgm:t>
    </dgm:pt>
    <dgm:pt modelId="{573D6A7C-A240-4F05-9C3F-91FB0160C96C}">
      <dgm:prSet phldrT="[Text]" phldr="1"/>
      <dgm:spPr/>
      <dgm:t>
        <a:bodyPr/>
        <a:lstStyle/>
        <a:p>
          <a:endParaRPr lang="en-US" dirty="0"/>
        </a:p>
      </dgm:t>
    </dgm:pt>
    <dgm:pt modelId="{3FAC37E0-FE0E-4CAC-99EC-23E58430B453}" type="parTrans" cxnId="{886E25A2-815A-4875-A780-1222F8692E5D}">
      <dgm:prSet/>
      <dgm:spPr/>
      <dgm:t>
        <a:bodyPr/>
        <a:lstStyle/>
        <a:p>
          <a:endParaRPr lang="en-US"/>
        </a:p>
      </dgm:t>
    </dgm:pt>
    <dgm:pt modelId="{4C3CDA74-F155-46F3-B040-559CF9379764}" type="sibTrans" cxnId="{886E25A2-815A-4875-A780-1222F8692E5D}">
      <dgm:prSet/>
      <dgm:spPr/>
      <dgm:t>
        <a:bodyPr/>
        <a:lstStyle/>
        <a:p>
          <a:endParaRPr lang="en-US"/>
        </a:p>
      </dgm:t>
    </dgm:pt>
    <dgm:pt modelId="{13645C8D-AB6C-4502-BB69-4497625B0C69}">
      <dgm:prSet phldrT="[Text]" phldr="1"/>
      <dgm:spPr/>
      <dgm:t>
        <a:bodyPr/>
        <a:lstStyle/>
        <a:p>
          <a:endParaRPr lang="en-US" dirty="0"/>
        </a:p>
      </dgm:t>
    </dgm:pt>
    <dgm:pt modelId="{16253DE9-52FA-43A6-A1AC-9AC99ACECD89}" type="parTrans" cxnId="{39292E8B-0404-4A8C-B0F1-5FF836C75357}">
      <dgm:prSet/>
      <dgm:spPr/>
      <dgm:t>
        <a:bodyPr/>
        <a:lstStyle/>
        <a:p>
          <a:endParaRPr lang="en-US"/>
        </a:p>
      </dgm:t>
    </dgm:pt>
    <dgm:pt modelId="{9C683878-6EA8-424E-BA26-ACE6C4D7D4A5}" type="sibTrans" cxnId="{39292E8B-0404-4A8C-B0F1-5FF836C75357}">
      <dgm:prSet/>
      <dgm:spPr/>
      <dgm:t>
        <a:bodyPr/>
        <a:lstStyle/>
        <a:p>
          <a:endParaRPr lang="en-US"/>
        </a:p>
      </dgm:t>
    </dgm:pt>
    <dgm:pt modelId="{0A9688F1-6D30-4CA9-B89B-D84AF188756C}">
      <dgm:prSet phldrT="[Text]" phldr="1"/>
      <dgm:spPr/>
      <dgm:t>
        <a:bodyPr/>
        <a:lstStyle/>
        <a:p>
          <a:endParaRPr lang="en-US" dirty="0"/>
        </a:p>
      </dgm:t>
    </dgm:pt>
    <dgm:pt modelId="{870678E8-C4E2-4470-A09A-FA669424F189}" type="parTrans" cxnId="{A84C56DC-9C85-4A1D-B2E0-0DDFC21958E9}">
      <dgm:prSet/>
      <dgm:spPr/>
      <dgm:t>
        <a:bodyPr/>
        <a:lstStyle/>
        <a:p>
          <a:endParaRPr lang="en-US"/>
        </a:p>
      </dgm:t>
    </dgm:pt>
    <dgm:pt modelId="{C6E4201C-890F-4998-839C-AADC07C564CC}" type="sibTrans" cxnId="{A84C56DC-9C85-4A1D-B2E0-0DDFC21958E9}">
      <dgm:prSet/>
      <dgm:spPr/>
      <dgm:t>
        <a:bodyPr/>
        <a:lstStyle/>
        <a:p>
          <a:endParaRPr lang="en-US"/>
        </a:p>
      </dgm:t>
    </dgm:pt>
    <dgm:pt modelId="{6C054A35-3B40-4B5F-A95E-72A302E20BDE}">
      <dgm:prSet phldrT="[Text]" phldr="1"/>
      <dgm:spPr/>
      <dgm:t>
        <a:bodyPr/>
        <a:lstStyle/>
        <a:p>
          <a:endParaRPr lang="en-US" dirty="0"/>
        </a:p>
      </dgm:t>
    </dgm:pt>
    <dgm:pt modelId="{416C912A-23F4-475A-A92B-F02A17C295B6}" type="parTrans" cxnId="{020F05D9-AE7F-4EE6-9579-C371B3980080}">
      <dgm:prSet/>
      <dgm:spPr/>
      <dgm:t>
        <a:bodyPr/>
        <a:lstStyle/>
        <a:p>
          <a:endParaRPr lang="en-US"/>
        </a:p>
      </dgm:t>
    </dgm:pt>
    <dgm:pt modelId="{EB88CDB1-0511-41BA-97BB-CAE7AB08335E}" type="sibTrans" cxnId="{020F05D9-AE7F-4EE6-9579-C371B3980080}">
      <dgm:prSet/>
      <dgm:spPr/>
      <dgm:t>
        <a:bodyPr/>
        <a:lstStyle/>
        <a:p>
          <a:endParaRPr lang="en-US"/>
        </a:p>
      </dgm:t>
    </dgm:pt>
    <dgm:pt modelId="{F3234B75-B87C-4E8A-B9D5-FCFB183DDD47}">
      <dgm:prSet phldrT="[Text]" phldr="1"/>
      <dgm:spPr/>
      <dgm:t>
        <a:bodyPr/>
        <a:lstStyle/>
        <a:p>
          <a:endParaRPr lang="en-US" dirty="0"/>
        </a:p>
      </dgm:t>
    </dgm:pt>
    <dgm:pt modelId="{593EF99B-A627-412A-B9F6-97E4131A4851}" type="parTrans" cxnId="{332D7FD5-E6B4-43D1-A31B-BB837315C104}">
      <dgm:prSet/>
      <dgm:spPr/>
      <dgm:t>
        <a:bodyPr/>
        <a:lstStyle/>
        <a:p>
          <a:endParaRPr lang="en-US"/>
        </a:p>
      </dgm:t>
    </dgm:pt>
    <dgm:pt modelId="{A8660089-1A4C-4F67-A8CC-DFA25B5BBE72}" type="sibTrans" cxnId="{332D7FD5-E6B4-43D1-A31B-BB837315C104}">
      <dgm:prSet/>
      <dgm:spPr/>
      <dgm:t>
        <a:bodyPr/>
        <a:lstStyle/>
        <a:p>
          <a:endParaRPr lang="en-US"/>
        </a:p>
      </dgm:t>
    </dgm:pt>
    <dgm:pt modelId="{143460E0-6EB7-4249-BB8A-E9FE0118ECF7}" type="pres">
      <dgm:prSet presAssocID="{DFFFC4B4-626B-41E9-A344-00E4CDAF47F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F96FF14-7418-4DC7-95CD-2E29894193EC}" type="pres">
      <dgm:prSet presAssocID="{0A9688F1-6D30-4CA9-B89B-D84AF188756C}" presName="boxAndChildren" presStyleCnt="0"/>
      <dgm:spPr/>
    </dgm:pt>
    <dgm:pt modelId="{234795AA-0B73-447A-AE89-4CCA1340CF7A}" type="pres">
      <dgm:prSet presAssocID="{0A9688F1-6D30-4CA9-B89B-D84AF188756C}" presName="parentTextBox" presStyleLbl="node1" presStyleIdx="0" presStyleCnt="3"/>
      <dgm:spPr/>
      <dgm:t>
        <a:bodyPr/>
        <a:lstStyle/>
        <a:p>
          <a:endParaRPr lang="en-US"/>
        </a:p>
      </dgm:t>
    </dgm:pt>
    <dgm:pt modelId="{BDD3889E-3F6B-4E57-B2A9-681C986B7499}" type="pres">
      <dgm:prSet presAssocID="{0A9688F1-6D30-4CA9-B89B-D84AF188756C}" presName="entireBox" presStyleLbl="node1" presStyleIdx="0" presStyleCnt="3"/>
      <dgm:spPr/>
      <dgm:t>
        <a:bodyPr/>
        <a:lstStyle/>
        <a:p>
          <a:endParaRPr lang="en-US"/>
        </a:p>
      </dgm:t>
    </dgm:pt>
    <dgm:pt modelId="{F4984C85-AF5C-4EEF-A061-CB5C5A82F9E0}" type="pres">
      <dgm:prSet presAssocID="{0A9688F1-6D30-4CA9-B89B-D84AF188756C}" presName="descendantBox" presStyleCnt="0"/>
      <dgm:spPr/>
    </dgm:pt>
    <dgm:pt modelId="{EC7D054B-F1B5-4B4A-BD99-FD6E3DA93E3A}" type="pres">
      <dgm:prSet presAssocID="{6C054A35-3B40-4B5F-A95E-72A302E20BDE}" presName="childTextBox" presStyleLbl="fg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7D46D5-74A9-41D6-8979-AD02539A49B3}" type="pres">
      <dgm:prSet presAssocID="{F3234B75-B87C-4E8A-B9D5-FCFB183DDD47}" presName="childTextBox" presStyleLbl="fg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3C8878-1AB1-44BA-BF26-84B5553F8A00}" type="pres">
      <dgm:prSet presAssocID="{3BF528FB-1592-4449-953B-54E9B556127E}" presName="sp" presStyleCnt="0"/>
      <dgm:spPr/>
    </dgm:pt>
    <dgm:pt modelId="{BEEEF8A0-D498-437B-9E33-3243AD8C0945}" type="pres">
      <dgm:prSet presAssocID="{46701CFF-76B3-41BC-99F1-58B6F0037F9F}" presName="arrowAndChildren" presStyleCnt="0"/>
      <dgm:spPr/>
    </dgm:pt>
    <dgm:pt modelId="{FECFA218-B6FC-429E-86D9-CF8468CADEBA}" type="pres">
      <dgm:prSet presAssocID="{46701CFF-76B3-41BC-99F1-58B6F0037F9F}" presName="parentTextArrow" presStyleLbl="node1" presStyleIdx="0" presStyleCnt="3"/>
      <dgm:spPr/>
      <dgm:t>
        <a:bodyPr/>
        <a:lstStyle/>
        <a:p>
          <a:endParaRPr lang="en-US"/>
        </a:p>
      </dgm:t>
    </dgm:pt>
    <dgm:pt modelId="{071F5846-72D5-4980-8CAE-3155C1EEC8DF}" type="pres">
      <dgm:prSet presAssocID="{46701CFF-76B3-41BC-99F1-58B6F0037F9F}" presName="arrow" presStyleLbl="node1" presStyleIdx="1" presStyleCnt="3"/>
      <dgm:spPr/>
      <dgm:t>
        <a:bodyPr/>
        <a:lstStyle/>
        <a:p>
          <a:endParaRPr lang="en-US"/>
        </a:p>
      </dgm:t>
    </dgm:pt>
    <dgm:pt modelId="{E20798A1-577E-4142-8C8B-1E6A2984BD9A}" type="pres">
      <dgm:prSet presAssocID="{46701CFF-76B3-41BC-99F1-58B6F0037F9F}" presName="descendantArrow" presStyleCnt="0"/>
      <dgm:spPr/>
    </dgm:pt>
    <dgm:pt modelId="{2599437F-6226-4A3E-ABAF-9CA14921E893}" type="pres">
      <dgm:prSet presAssocID="{573D6A7C-A240-4F05-9C3F-91FB0160C96C}" presName="childTextArrow" presStyleLbl="fg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1A779F-0380-421F-8412-3C5415EE1ACC}" type="pres">
      <dgm:prSet presAssocID="{13645C8D-AB6C-4502-BB69-4497625B0C69}" presName="childTextArrow" presStyleLbl="fg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526780-82E9-4696-B618-77D6A38855FB}" type="pres">
      <dgm:prSet presAssocID="{AFE21818-3CA9-45F9-82BB-AB3F1FBFD06E}" presName="sp" presStyleCnt="0"/>
      <dgm:spPr/>
    </dgm:pt>
    <dgm:pt modelId="{659E9878-D660-46B0-94F3-49DD335E0D82}" type="pres">
      <dgm:prSet presAssocID="{D4F05A16-A580-40D1-BCCA-F4E90DCBBB78}" presName="arrowAndChildren" presStyleCnt="0"/>
      <dgm:spPr/>
    </dgm:pt>
    <dgm:pt modelId="{C69CAB65-E582-42D7-B361-066A854626CC}" type="pres">
      <dgm:prSet presAssocID="{D4F05A16-A580-40D1-BCCA-F4E90DCBBB78}" presName="parentTextArrow" presStyleLbl="node1" presStyleIdx="1" presStyleCnt="3"/>
      <dgm:spPr/>
      <dgm:t>
        <a:bodyPr/>
        <a:lstStyle/>
        <a:p>
          <a:endParaRPr lang="en-US"/>
        </a:p>
      </dgm:t>
    </dgm:pt>
    <dgm:pt modelId="{8A7B7AEE-A6C8-4A91-8DFA-79065610D8A3}" type="pres">
      <dgm:prSet presAssocID="{D4F05A16-A580-40D1-BCCA-F4E90DCBBB78}" presName="arrow" presStyleLbl="node1" presStyleIdx="2" presStyleCnt="3"/>
      <dgm:spPr/>
      <dgm:t>
        <a:bodyPr/>
        <a:lstStyle/>
        <a:p>
          <a:endParaRPr lang="en-US"/>
        </a:p>
      </dgm:t>
    </dgm:pt>
    <dgm:pt modelId="{BEF8FB64-5C59-4C4E-A694-DDB08F7A8CEF}" type="pres">
      <dgm:prSet presAssocID="{D4F05A16-A580-40D1-BCCA-F4E90DCBBB78}" presName="descendantArrow" presStyleCnt="0"/>
      <dgm:spPr/>
    </dgm:pt>
    <dgm:pt modelId="{FC4D83B6-1851-4858-B9EA-0DED162D2CB5}" type="pres">
      <dgm:prSet presAssocID="{80A72C89-A2BB-486B-9603-C74CC3DE6EF7}" presName="childTextArrow" presStyleLbl="fg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09F107-249E-4015-B052-08BC5AA391E2}" type="pres">
      <dgm:prSet presAssocID="{C44EEAF3-1991-43A6-96EA-29C9AD40C022}" presName="childTextArrow" presStyleLbl="fg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1497DC7-92BF-49D5-BFF5-82C3033D4048}" type="presOf" srcId="{D4F05A16-A580-40D1-BCCA-F4E90DCBBB78}" destId="{8A7B7AEE-A6C8-4A91-8DFA-79065610D8A3}" srcOrd="1" destOrd="0" presId="urn:microsoft.com/office/officeart/2005/8/layout/process4"/>
    <dgm:cxn modelId="{6E1F7B16-70EC-4D7D-B275-304279F997B8}" type="presOf" srcId="{13645C8D-AB6C-4502-BB69-4497625B0C69}" destId="{EF1A779F-0380-421F-8412-3C5415EE1ACC}" srcOrd="0" destOrd="0" presId="urn:microsoft.com/office/officeart/2005/8/layout/process4"/>
    <dgm:cxn modelId="{31A836FA-5265-4D20-81E2-F7AE542F460D}" srcId="{D4F05A16-A580-40D1-BCCA-F4E90DCBBB78}" destId="{80A72C89-A2BB-486B-9603-C74CC3DE6EF7}" srcOrd="0" destOrd="0" parTransId="{95DC4025-9D4C-477E-A752-0EF7BF0798C7}" sibTransId="{FDD166A6-3CD6-4A3D-B811-0C0B68353811}"/>
    <dgm:cxn modelId="{84790322-0442-49AD-A003-CA4C0C767816}" type="presOf" srcId="{6C054A35-3B40-4B5F-A95E-72A302E20BDE}" destId="{EC7D054B-F1B5-4B4A-BD99-FD6E3DA93E3A}" srcOrd="0" destOrd="0" presId="urn:microsoft.com/office/officeart/2005/8/layout/process4"/>
    <dgm:cxn modelId="{184BCDCC-B625-47AC-9DCE-D2B193AD8F91}" type="presOf" srcId="{573D6A7C-A240-4F05-9C3F-91FB0160C96C}" destId="{2599437F-6226-4A3E-ABAF-9CA14921E893}" srcOrd="0" destOrd="0" presId="urn:microsoft.com/office/officeart/2005/8/layout/process4"/>
    <dgm:cxn modelId="{A84C56DC-9C85-4A1D-B2E0-0DDFC21958E9}" srcId="{DFFFC4B4-626B-41E9-A344-00E4CDAF47FA}" destId="{0A9688F1-6D30-4CA9-B89B-D84AF188756C}" srcOrd="2" destOrd="0" parTransId="{870678E8-C4E2-4470-A09A-FA669424F189}" sibTransId="{C6E4201C-890F-4998-839C-AADC07C564CC}"/>
    <dgm:cxn modelId="{886E25A2-815A-4875-A780-1222F8692E5D}" srcId="{46701CFF-76B3-41BC-99F1-58B6F0037F9F}" destId="{573D6A7C-A240-4F05-9C3F-91FB0160C96C}" srcOrd="0" destOrd="0" parTransId="{3FAC37E0-FE0E-4CAC-99EC-23E58430B453}" sibTransId="{4C3CDA74-F155-46F3-B040-559CF9379764}"/>
    <dgm:cxn modelId="{BF07FFE6-D5F4-4DE0-85AC-E425AFEF996D}" type="presOf" srcId="{80A72C89-A2BB-486B-9603-C74CC3DE6EF7}" destId="{FC4D83B6-1851-4858-B9EA-0DED162D2CB5}" srcOrd="0" destOrd="0" presId="urn:microsoft.com/office/officeart/2005/8/layout/process4"/>
    <dgm:cxn modelId="{B1203DE4-9A3E-491B-8BD9-0C46D31EDA15}" srcId="{DFFFC4B4-626B-41E9-A344-00E4CDAF47FA}" destId="{D4F05A16-A580-40D1-BCCA-F4E90DCBBB78}" srcOrd="0" destOrd="0" parTransId="{DA6F15E7-3460-43DD-AAF4-23C63F1002BE}" sibTransId="{AFE21818-3CA9-45F9-82BB-AB3F1FBFD06E}"/>
    <dgm:cxn modelId="{B9CF2D69-31A2-4FBA-9126-3037371807C9}" type="presOf" srcId="{F3234B75-B87C-4E8A-B9D5-FCFB183DDD47}" destId="{0D7D46D5-74A9-41D6-8979-AD02539A49B3}" srcOrd="0" destOrd="0" presId="urn:microsoft.com/office/officeart/2005/8/layout/process4"/>
    <dgm:cxn modelId="{606EA143-A513-44A2-A263-0F67136CA644}" srcId="{DFFFC4B4-626B-41E9-A344-00E4CDAF47FA}" destId="{46701CFF-76B3-41BC-99F1-58B6F0037F9F}" srcOrd="1" destOrd="0" parTransId="{F2AF8A3D-468E-427D-9660-4CF623639E4A}" sibTransId="{3BF528FB-1592-4449-953B-54E9B556127E}"/>
    <dgm:cxn modelId="{73E01FA0-5588-4BD2-9490-8F0EFA3EB739}" type="presOf" srcId="{0A9688F1-6D30-4CA9-B89B-D84AF188756C}" destId="{234795AA-0B73-447A-AE89-4CCA1340CF7A}" srcOrd="0" destOrd="0" presId="urn:microsoft.com/office/officeart/2005/8/layout/process4"/>
    <dgm:cxn modelId="{16707C99-121B-4020-B1F2-7E3AB36310F1}" type="presOf" srcId="{46701CFF-76B3-41BC-99F1-58B6F0037F9F}" destId="{071F5846-72D5-4980-8CAE-3155C1EEC8DF}" srcOrd="1" destOrd="0" presId="urn:microsoft.com/office/officeart/2005/8/layout/process4"/>
    <dgm:cxn modelId="{B09A2CC2-FE04-497F-B7A6-896294CBFF6E}" type="presOf" srcId="{0A9688F1-6D30-4CA9-B89B-D84AF188756C}" destId="{BDD3889E-3F6B-4E57-B2A9-681C986B7499}" srcOrd="1" destOrd="0" presId="urn:microsoft.com/office/officeart/2005/8/layout/process4"/>
    <dgm:cxn modelId="{7D749384-DC71-4C46-8BD2-FCFCB663F73C}" type="presOf" srcId="{46701CFF-76B3-41BC-99F1-58B6F0037F9F}" destId="{FECFA218-B6FC-429E-86D9-CF8468CADEBA}" srcOrd="0" destOrd="0" presId="urn:microsoft.com/office/officeart/2005/8/layout/process4"/>
    <dgm:cxn modelId="{A3A3C7FA-501E-4E26-A2F4-5125F6A49654}" type="presOf" srcId="{C44EEAF3-1991-43A6-96EA-29C9AD40C022}" destId="{AD09F107-249E-4015-B052-08BC5AA391E2}" srcOrd="0" destOrd="0" presId="urn:microsoft.com/office/officeart/2005/8/layout/process4"/>
    <dgm:cxn modelId="{332D7FD5-E6B4-43D1-A31B-BB837315C104}" srcId="{0A9688F1-6D30-4CA9-B89B-D84AF188756C}" destId="{F3234B75-B87C-4E8A-B9D5-FCFB183DDD47}" srcOrd="1" destOrd="0" parTransId="{593EF99B-A627-412A-B9F6-97E4131A4851}" sibTransId="{A8660089-1A4C-4F67-A8CC-DFA25B5BBE72}"/>
    <dgm:cxn modelId="{39292E8B-0404-4A8C-B0F1-5FF836C75357}" srcId="{46701CFF-76B3-41BC-99F1-58B6F0037F9F}" destId="{13645C8D-AB6C-4502-BB69-4497625B0C69}" srcOrd="1" destOrd="0" parTransId="{16253DE9-52FA-43A6-A1AC-9AC99ACECD89}" sibTransId="{9C683878-6EA8-424E-BA26-ACE6C4D7D4A5}"/>
    <dgm:cxn modelId="{020F05D9-AE7F-4EE6-9579-C371B3980080}" srcId="{0A9688F1-6D30-4CA9-B89B-D84AF188756C}" destId="{6C054A35-3B40-4B5F-A95E-72A302E20BDE}" srcOrd="0" destOrd="0" parTransId="{416C912A-23F4-475A-A92B-F02A17C295B6}" sibTransId="{EB88CDB1-0511-41BA-97BB-CAE7AB08335E}"/>
    <dgm:cxn modelId="{4888AABF-1C5F-4015-9E99-CD2D9D9A07C3}" srcId="{D4F05A16-A580-40D1-BCCA-F4E90DCBBB78}" destId="{C44EEAF3-1991-43A6-96EA-29C9AD40C022}" srcOrd="1" destOrd="0" parTransId="{A19C931E-6481-4F24-8AA6-EAD99FFE8373}" sibTransId="{F6A81C79-34C4-4C48-B769-7D5AE7F19D96}"/>
    <dgm:cxn modelId="{615D835E-19BF-4BDF-A1B1-4E9BC348053D}" type="presOf" srcId="{DFFFC4B4-626B-41E9-A344-00E4CDAF47FA}" destId="{143460E0-6EB7-4249-BB8A-E9FE0118ECF7}" srcOrd="0" destOrd="0" presId="urn:microsoft.com/office/officeart/2005/8/layout/process4"/>
    <dgm:cxn modelId="{0838C0B5-CD68-4680-93B8-D522F83D9BED}" type="presOf" srcId="{D4F05A16-A580-40D1-BCCA-F4E90DCBBB78}" destId="{C69CAB65-E582-42D7-B361-066A854626CC}" srcOrd="0" destOrd="0" presId="urn:microsoft.com/office/officeart/2005/8/layout/process4"/>
    <dgm:cxn modelId="{AAD390E6-6DED-4283-A409-C8003210B07B}" type="presParOf" srcId="{143460E0-6EB7-4249-BB8A-E9FE0118ECF7}" destId="{1F96FF14-7418-4DC7-95CD-2E29894193EC}" srcOrd="0" destOrd="0" presId="urn:microsoft.com/office/officeart/2005/8/layout/process4"/>
    <dgm:cxn modelId="{1AA21DF0-2D1B-4E96-B5BC-354E8FADC1C8}" type="presParOf" srcId="{1F96FF14-7418-4DC7-95CD-2E29894193EC}" destId="{234795AA-0B73-447A-AE89-4CCA1340CF7A}" srcOrd="0" destOrd="0" presId="urn:microsoft.com/office/officeart/2005/8/layout/process4"/>
    <dgm:cxn modelId="{6BBF4F09-702A-4986-84F3-969E0DA76C0F}" type="presParOf" srcId="{1F96FF14-7418-4DC7-95CD-2E29894193EC}" destId="{BDD3889E-3F6B-4E57-B2A9-681C986B7499}" srcOrd="1" destOrd="0" presId="urn:microsoft.com/office/officeart/2005/8/layout/process4"/>
    <dgm:cxn modelId="{A0884966-83F0-4F75-91EE-BD03DA56E14E}" type="presParOf" srcId="{1F96FF14-7418-4DC7-95CD-2E29894193EC}" destId="{F4984C85-AF5C-4EEF-A061-CB5C5A82F9E0}" srcOrd="2" destOrd="0" presId="urn:microsoft.com/office/officeart/2005/8/layout/process4"/>
    <dgm:cxn modelId="{87A1BAA1-A304-4B4D-869F-57CA0053EC3A}" type="presParOf" srcId="{F4984C85-AF5C-4EEF-A061-CB5C5A82F9E0}" destId="{EC7D054B-F1B5-4B4A-BD99-FD6E3DA93E3A}" srcOrd="0" destOrd="0" presId="urn:microsoft.com/office/officeart/2005/8/layout/process4"/>
    <dgm:cxn modelId="{A6AEC89A-8A45-4AFD-A7E2-B887D9D8FC4E}" type="presParOf" srcId="{F4984C85-AF5C-4EEF-A061-CB5C5A82F9E0}" destId="{0D7D46D5-74A9-41D6-8979-AD02539A49B3}" srcOrd="1" destOrd="0" presId="urn:microsoft.com/office/officeart/2005/8/layout/process4"/>
    <dgm:cxn modelId="{E8571C1D-5AB8-4659-8B86-35F55D78B8F7}" type="presParOf" srcId="{143460E0-6EB7-4249-BB8A-E9FE0118ECF7}" destId="{7B3C8878-1AB1-44BA-BF26-84B5553F8A00}" srcOrd="1" destOrd="0" presId="urn:microsoft.com/office/officeart/2005/8/layout/process4"/>
    <dgm:cxn modelId="{06065BE3-A085-44BB-B679-368EBF1F122F}" type="presParOf" srcId="{143460E0-6EB7-4249-BB8A-E9FE0118ECF7}" destId="{BEEEF8A0-D498-437B-9E33-3243AD8C0945}" srcOrd="2" destOrd="0" presId="urn:microsoft.com/office/officeart/2005/8/layout/process4"/>
    <dgm:cxn modelId="{AA01D161-0BAD-4E20-B66C-78984E620A39}" type="presParOf" srcId="{BEEEF8A0-D498-437B-9E33-3243AD8C0945}" destId="{FECFA218-B6FC-429E-86D9-CF8468CADEBA}" srcOrd="0" destOrd="0" presId="urn:microsoft.com/office/officeart/2005/8/layout/process4"/>
    <dgm:cxn modelId="{0A7BC2F1-4A98-4F1D-8F21-B1B12E286D96}" type="presParOf" srcId="{BEEEF8A0-D498-437B-9E33-3243AD8C0945}" destId="{071F5846-72D5-4980-8CAE-3155C1EEC8DF}" srcOrd="1" destOrd="0" presId="urn:microsoft.com/office/officeart/2005/8/layout/process4"/>
    <dgm:cxn modelId="{AE62AC36-1CDC-45FC-95B2-425B9EE2A5BE}" type="presParOf" srcId="{BEEEF8A0-D498-437B-9E33-3243AD8C0945}" destId="{E20798A1-577E-4142-8C8B-1E6A2984BD9A}" srcOrd="2" destOrd="0" presId="urn:microsoft.com/office/officeart/2005/8/layout/process4"/>
    <dgm:cxn modelId="{D460B8AE-A97D-424D-9AE2-5035D2EBBEE4}" type="presParOf" srcId="{E20798A1-577E-4142-8C8B-1E6A2984BD9A}" destId="{2599437F-6226-4A3E-ABAF-9CA14921E893}" srcOrd="0" destOrd="0" presId="urn:microsoft.com/office/officeart/2005/8/layout/process4"/>
    <dgm:cxn modelId="{115D4D1F-4250-4AD7-A808-996FCDCADF80}" type="presParOf" srcId="{E20798A1-577E-4142-8C8B-1E6A2984BD9A}" destId="{EF1A779F-0380-421F-8412-3C5415EE1ACC}" srcOrd="1" destOrd="0" presId="urn:microsoft.com/office/officeart/2005/8/layout/process4"/>
    <dgm:cxn modelId="{091FD50F-76A4-4299-8935-4F9FAF8DB3C0}" type="presParOf" srcId="{143460E0-6EB7-4249-BB8A-E9FE0118ECF7}" destId="{C3526780-82E9-4696-B618-77D6A38855FB}" srcOrd="3" destOrd="0" presId="urn:microsoft.com/office/officeart/2005/8/layout/process4"/>
    <dgm:cxn modelId="{9DDB4DAA-58AA-4F95-8624-A4705A12A2FE}" type="presParOf" srcId="{143460E0-6EB7-4249-BB8A-E9FE0118ECF7}" destId="{659E9878-D660-46B0-94F3-49DD335E0D82}" srcOrd="4" destOrd="0" presId="urn:microsoft.com/office/officeart/2005/8/layout/process4"/>
    <dgm:cxn modelId="{A6B808C2-D2F2-4E40-B00D-373806E65E88}" type="presParOf" srcId="{659E9878-D660-46B0-94F3-49DD335E0D82}" destId="{C69CAB65-E582-42D7-B361-066A854626CC}" srcOrd="0" destOrd="0" presId="urn:microsoft.com/office/officeart/2005/8/layout/process4"/>
    <dgm:cxn modelId="{A88C2F99-EBE5-4A76-8DF4-96B0331F2F8F}" type="presParOf" srcId="{659E9878-D660-46B0-94F3-49DD335E0D82}" destId="{8A7B7AEE-A6C8-4A91-8DFA-79065610D8A3}" srcOrd="1" destOrd="0" presId="urn:microsoft.com/office/officeart/2005/8/layout/process4"/>
    <dgm:cxn modelId="{AFB98461-BDA2-4370-9863-E0F9D8379C62}" type="presParOf" srcId="{659E9878-D660-46B0-94F3-49DD335E0D82}" destId="{BEF8FB64-5C59-4C4E-A694-DDB08F7A8CEF}" srcOrd="2" destOrd="0" presId="urn:microsoft.com/office/officeart/2005/8/layout/process4"/>
    <dgm:cxn modelId="{DF63306E-C599-401A-8DCD-F4977DD47C6A}" type="presParOf" srcId="{BEF8FB64-5C59-4C4E-A694-DDB08F7A8CEF}" destId="{FC4D83B6-1851-4858-B9EA-0DED162D2CB5}" srcOrd="0" destOrd="0" presId="urn:microsoft.com/office/officeart/2005/8/layout/process4"/>
    <dgm:cxn modelId="{58D231C2-62D9-4F02-9C6F-51CB862611F2}" type="presParOf" srcId="{BEF8FB64-5C59-4C4E-A694-DDB08F7A8CEF}" destId="{AD09F107-249E-4015-B052-08BC5AA391E2}" srcOrd="1" destOrd="0" presId="urn:microsoft.com/office/officeart/2005/8/layout/process4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F64BF9B-DDAF-45B3-B1F6-B6EB45B734CB}" type="doc">
      <dgm:prSet loTypeId="urn:microsoft.com/office/officeart/2005/8/layout/pList1" loCatId="list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en-US"/>
        </a:p>
      </dgm:t>
    </dgm:pt>
    <dgm:pt modelId="{2C2A01C9-7035-44E9-9032-05F215B600F4}">
      <dgm:prSet phldrT="[Text]" phldr="1"/>
      <dgm:spPr/>
      <dgm:t>
        <a:bodyPr/>
        <a:lstStyle/>
        <a:p>
          <a:endParaRPr lang="en-US" dirty="0"/>
        </a:p>
      </dgm:t>
    </dgm:pt>
    <dgm:pt modelId="{9CAA729A-1291-4F1B-BA2E-677E23215E26}" type="parTrans" cxnId="{312B13D0-CA6C-45FB-9753-B054F0E4E20B}">
      <dgm:prSet/>
      <dgm:spPr/>
      <dgm:t>
        <a:bodyPr/>
        <a:lstStyle/>
        <a:p>
          <a:endParaRPr lang="en-US"/>
        </a:p>
      </dgm:t>
    </dgm:pt>
    <dgm:pt modelId="{C6D36B2C-B6A8-4624-9EBE-2A8452EA58DC}" type="sibTrans" cxnId="{312B13D0-CA6C-45FB-9753-B054F0E4E20B}">
      <dgm:prSet/>
      <dgm:spPr/>
      <dgm:t>
        <a:bodyPr/>
        <a:lstStyle/>
        <a:p>
          <a:endParaRPr lang="en-US"/>
        </a:p>
      </dgm:t>
    </dgm:pt>
    <dgm:pt modelId="{7A7557E5-EABD-412A-9BFC-6E04C618CE68}">
      <dgm:prSet phldrT="[Text]" phldr="1"/>
      <dgm:spPr/>
      <dgm:t>
        <a:bodyPr/>
        <a:lstStyle/>
        <a:p>
          <a:endParaRPr lang="en-US" dirty="0"/>
        </a:p>
      </dgm:t>
    </dgm:pt>
    <dgm:pt modelId="{E7A091BF-B529-4093-8928-DE0E053A7565}" type="parTrans" cxnId="{28EA04E4-2571-49E6-89D1-0AD1F21075ED}">
      <dgm:prSet/>
      <dgm:spPr/>
      <dgm:t>
        <a:bodyPr/>
        <a:lstStyle/>
        <a:p>
          <a:endParaRPr lang="en-US"/>
        </a:p>
      </dgm:t>
    </dgm:pt>
    <dgm:pt modelId="{FC8FA3EF-0A3F-4550-9CA4-7C964B6BFE13}" type="sibTrans" cxnId="{28EA04E4-2571-49E6-89D1-0AD1F21075ED}">
      <dgm:prSet/>
      <dgm:spPr/>
      <dgm:t>
        <a:bodyPr/>
        <a:lstStyle/>
        <a:p>
          <a:endParaRPr lang="en-US"/>
        </a:p>
      </dgm:t>
    </dgm:pt>
    <dgm:pt modelId="{CEDC5AA7-444B-42EC-BE2E-00FAB4E6A817}">
      <dgm:prSet phldrT="[Text]" phldr="1"/>
      <dgm:spPr/>
      <dgm:t>
        <a:bodyPr/>
        <a:lstStyle/>
        <a:p>
          <a:endParaRPr lang="en-US" dirty="0"/>
        </a:p>
      </dgm:t>
    </dgm:pt>
    <dgm:pt modelId="{150689BF-A83E-42A1-8358-76CEAFDD4439}" type="parTrans" cxnId="{0B3FC3E2-1186-4F40-AF71-DD2799E21039}">
      <dgm:prSet/>
      <dgm:spPr/>
      <dgm:t>
        <a:bodyPr/>
        <a:lstStyle/>
        <a:p>
          <a:endParaRPr lang="en-US"/>
        </a:p>
      </dgm:t>
    </dgm:pt>
    <dgm:pt modelId="{2DED5B0F-7235-4E17-AEA5-381133EDF78B}" type="sibTrans" cxnId="{0B3FC3E2-1186-4F40-AF71-DD2799E21039}">
      <dgm:prSet/>
      <dgm:spPr/>
      <dgm:t>
        <a:bodyPr/>
        <a:lstStyle/>
        <a:p>
          <a:endParaRPr lang="en-US"/>
        </a:p>
      </dgm:t>
    </dgm:pt>
    <dgm:pt modelId="{E05B5FD3-5D9F-45F4-94D0-C053EC55B25C}">
      <dgm:prSet phldrT="[Text]" phldr="1"/>
      <dgm:spPr/>
      <dgm:t>
        <a:bodyPr/>
        <a:lstStyle/>
        <a:p>
          <a:endParaRPr lang="en-US" dirty="0"/>
        </a:p>
      </dgm:t>
    </dgm:pt>
    <dgm:pt modelId="{542C6FE1-EDCA-4C28-8DBB-4FB7C03E3D39}" type="parTrans" cxnId="{77C605B6-C4AB-43E4-8A8E-4B170D0927D6}">
      <dgm:prSet/>
      <dgm:spPr/>
      <dgm:t>
        <a:bodyPr/>
        <a:lstStyle/>
        <a:p>
          <a:endParaRPr lang="en-US"/>
        </a:p>
      </dgm:t>
    </dgm:pt>
    <dgm:pt modelId="{B4CDE67B-4C01-4E7A-AB29-13CCDF62CDCF}" type="sibTrans" cxnId="{77C605B6-C4AB-43E4-8A8E-4B170D0927D6}">
      <dgm:prSet/>
      <dgm:spPr/>
      <dgm:t>
        <a:bodyPr/>
        <a:lstStyle/>
        <a:p>
          <a:endParaRPr lang="en-US"/>
        </a:p>
      </dgm:t>
    </dgm:pt>
    <dgm:pt modelId="{436CD813-16D1-41C6-B7FF-0BEE9C0E0AA0}" type="pres">
      <dgm:prSet presAssocID="{9F64BF9B-DDAF-45B3-B1F6-B6EB45B734C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E6E1281-0361-4C97-8F1C-CE2ADB9CB4E3}" type="pres">
      <dgm:prSet presAssocID="{2C2A01C9-7035-44E9-9032-05F215B600F4}" presName="compNode" presStyleCnt="0"/>
      <dgm:spPr/>
    </dgm:pt>
    <dgm:pt modelId="{41FC2D6A-2282-4434-B101-6C602798580E}" type="pres">
      <dgm:prSet presAssocID="{2C2A01C9-7035-44E9-9032-05F215B600F4}" presName="pictRect" presStyleLbl="node1" presStyleIdx="0" presStyleCnt="4"/>
      <dgm:spPr/>
    </dgm:pt>
    <dgm:pt modelId="{6DBA3415-15B8-4ED9-9365-FA44A038E274}" type="pres">
      <dgm:prSet presAssocID="{2C2A01C9-7035-44E9-9032-05F215B600F4}" presName="textRect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AFEF3D-5B99-4E3C-8E33-FBD91C37FC49}" type="pres">
      <dgm:prSet presAssocID="{C6D36B2C-B6A8-4624-9EBE-2A8452EA58DC}" presName="sibTrans" presStyleLbl="sibTrans2D1" presStyleIdx="0" presStyleCnt="0"/>
      <dgm:spPr/>
      <dgm:t>
        <a:bodyPr/>
        <a:lstStyle/>
        <a:p>
          <a:endParaRPr lang="en-US"/>
        </a:p>
      </dgm:t>
    </dgm:pt>
    <dgm:pt modelId="{0C8A7DD0-CC5B-4050-8F6F-2BB9ADD34CE2}" type="pres">
      <dgm:prSet presAssocID="{7A7557E5-EABD-412A-9BFC-6E04C618CE68}" presName="compNode" presStyleCnt="0"/>
      <dgm:spPr/>
    </dgm:pt>
    <dgm:pt modelId="{76DBB328-BF2B-4B0E-8FB0-B842A942EF67}" type="pres">
      <dgm:prSet presAssocID="{7A7557E5-EABD-412A-9BFC-6E04C618CE68}" presName="pictRect" presStyleLbl="node1" presStyleIdx="1" presStyleCnt="4"/>
      <dgm:spPr/>
    </dgm:pt>
    <dgm:pt modelId="{7633F7FB-9F28-4D7B-A2C5-7ECC45C88EA3}" type="pres">
      <dgm:prSet presAssocID="{7A7557E5-EABD-412A-9BFC-6E04C618CE68}" presName="textRect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DA1687-4054-4BFB-8625-3FD954021273}" type="pres">
      <dgm:prSet presAssocID="{FC8FA3EF-0A3F-4550-9CA4-7C964B6BFE13}" presName="sibTrans" presStyleLbl="sibTrans2D1" presStyleIdx="0" presStyleCnt="0"/>
      <dgm:spPr/>
      <dgm:t>
        <a:bodyPr/>
        <a:lstStyle/>
        <a:p>
          <a:endParaRPr lang="en-US"/>
        </a:p>
      </dgm:t>
    </dgm:pt>
    <dgm:pt modelId="{5A44EDED-CB71-49E9-B399-0C0B75AE91E9}" type="pres">
      <dgm:prSet presAssocID="{CEDC5AA7-444B-42EC-BE2E-00FAB4E6A817}" presName="compNode" presStyleCnt="0"/>
      <dgm:spPr/>
    </dgm:pt>
    <dgm:pt modelId="{88ED52B3-5261-48E2-82AA-F54643CBA0E4}" type="pres">
      <dgm:prSet presAssocID="{CEDC5AA7-444B-42EC-BE2E-00FAB4E6A817}" presName="pictRect" presStyleLbl="node1" presStyleIdx="2" presStyleCnt="4"/>
      <dgm:spPr/>
    </dgm:pt>
    <dgm:pt modelId="{B016ABEB-27EE-4CFA-9815-2423FFCA8B21}" type="pres">
      <dgm:prSet presAssocID="{CEDC5AA7-444B-42EC-BE2E-00FAB4E6A817}" presName="textRect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DD0E0F-1CBD-4CFC-B97B-A63FA241518F}" type="pres">
      <dgm:prSet presAssocID="{2DED5B0F-7235-4E17-AEA5-381133EDF78B}" presName="sibTrans" presStyleLbl="sibTrans2D1" presStyleIdx="0" presStyleCnt="0"/>
      <dgm:spPr/>
      <dgm:t>
        <a:bodyPr/>
        <a:lstStyle/>
        <a:p>
          <a:endParaRPr lang="en-US"/>
        </a:p>
      </dgm:t>
    </dgm:pt>
    <dgm:pt modelId="{2C459002-67CE-4103-B1E6-D2EC05A197E8}" type="pres">
      <dgm:prSet presAssocID="{E05B5FD3-5D9F-45F4-94D0-C053EC55B25C}" presName="compNode" presStyleCnt="0"/>
      <dgm:spPr/>
    </dgm:pt>
    <dgm:pt modelId="{E3A85444-BB4E-4767-9E3E-C7A443F59E88}" type="pres">
      <dgm:prSet presAssocID="{E05B5FD3-5D9F-45F4-94D0-C053EC55B25C}" presName="pictRect" presStyleLbl="node1" presStyleIdx="3" presStyleCnt="4"/>
      <dgm:spPr/>
    </dgm:pt>
    <dgm:pt modelId="{0909AD2A-1069-429E-8A76-68058B644E56}" type="pres">
      <dgm:prSet presAssocID="{E05B5FD3-5D9F-45F4-94D0-C053EC55B25C}" presName="textRect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21BFFA4-66CF-46D1-8FAE-08041F9C1C94}" type="presOf" srcId="{9F64BF9B-DDAF-45B3-B1F6-B6EB45B734CB}" destId="{436CD813-16D1-41C6-B7FF-0BEE9C0E0AA0}" srcOrd="0" destOrd="0" presId="urn:microsoft.com/office/officeart/2005/8/layout/pList1"/>
    <dgm:cxn modelId="{77C605B6-C4AB-43E4-8A8E-4B170D0927D6}" srcId="{9F64BF9B-DDAF-45B3-B1F6-B6EB45B734CB}" destId="{E05B5FD3-5D9F-45F4-94D0-C053EC55B25C}" srcOrd="3" destOrd="0" parTransId="{542C6FE1-EDCA-4C28-8DBB-4FB7C03E3D39}" sibTransId="{B4CDE67B-4C01-4E7A-AB29-13CCDF62CDCF}"/>
    <dgm:cxn modelId="{0B3FC3E2-1186-4F40-AF71-DD2799E21039}" srcId="{9F64BF9B-DDAF-45B3-B1F6-B6EB45B734CB}" destId="{CEDC5AA7-444B-42EC-BE2E-00FAB4E6A817}" srcOrd="2" destOrd="0" parTransId="{150689BF-A83E-42A1-8358-76CEAFDD4439}" sibTransId="{2DED5B0F-7235-4E17-AEA5-381133EDF78B}"/>
    <dgm:cxn modelId="{E6E2DD5B-C938-40A7-A563-952025824BE7}" type="presOf" srcId="{2C2A01C9-7035-44E9-9032-05F215B600F4}" destId="{6DBA3415-15B8-4ED9-9365-FA44A038E274}" srcOrd="0" destOrd="0" presId="urn:microsoft.com/office/officeart/2005/8/layout/pList1"/>
    <dgm:cxn modelId="{F238EEFB-89A2-4B32-A8A5-D84D111F888B}" type="presOf" srcId="{7A7557E5-EABD-412A-9BFC-6E04C618CE68}" destId="{7633F7FB-9F28-4D7B-A2C5-7ECC45C88EA3}" srcOrd="0" destOrd="0" presId="urn:microsoft.com/office/officeart/2005/8/layout/pList1"/>
    <dgm:cxn modelId="{CD1F2FFC-D4A3-4180-B000-698B3F4E6351}" type="presOf" srcId="{FC8FA3EF-0A3F-4550-9CA4-7C964B6BFE13}" destId="{F4DA1687-4054-4BFB-8625-3FD954021273}" srcOrd="0" destOrd="0" presId="urn:microsoft.com/office/officeart/2005/8/layout/pList1"/>
    <dgm:cxn modelId="{11C5641F-1E55-44EF-BF21-C350A5B23433}" type="presOf" srcId="{E05B5FD3-5D9F-45F4-94D0-C053EC55B25C}" destId="{0909AD2A-1069-429E-8A76-68058B644E56}" srcOrd="0" destOrd="0" presId="urn:microsoft.com/office/officeart/2005/8/layout/pList1"/>
    <dgm:cxn modelId="{9648F7CA-3D9A-4FC0-9799-A202E0A4231A}" type="presOf" srcId="{2DED5B0F-7235-4E17-AEA5-381133EDF78B}" destId="{0EDD0E0F-1CBD-4CFC-B97B-A63FA241518F}" srcOrd="0" destOrd="0" presId="urn:microsoft.com/office/officeart/2005/8/layout/pList1"/>
    <dgm:cxn modelId="{312B13D0-CA6C-45FB-9753-B054F0E4E20B}" srcId="{9F64BF9B-DDAF-45B3-B1F6-B6EB45B734CB}" destId="{2C2A01C9-7035-44E9-9032-05F215B600F4}" srcOrd="0" destOrd="0" parTransId="{9CAA729A-1291-4F1B-BA2E-677E23215E26}" sibTransId="{C6D36B2C-B6A8-4624-9EBE-2A8452EA58DC}"/>
    <dgm:cxn modelId="{F9EF7228-3694-4AB9-8BD7-30B483B636B6}" type="presOf" srcId="{CEDC5AA7-444B-42EC-BE2E-00FAB4E6A817}" destId="{B016ABEB-27EE-4CFA-9815-2423FFCA8B21}" srcOrd="0" destOrd="0" presId="urn:microsoft.com/office/officeart/2005/8/layout/pList1"/>
    <dgm:cxn modelId="{28EA04E4-2571-49E6-89D1-0AD1F21075ED}" srcId="{9F64BF9B-DDAF-45B3-B1F6-B6EB45B734CB}" destId="{7A7557E5-EABD-412A-9BFC-6E04C618CE68}" srcOrd="1" destOrd="0" parTransId="{E7A091BF-B529-4093-8928-DE0E053A7565}" sibTransId="{FC8FA3EF-0A3F-4550-9CA4-7C964B6BFE13}"/>
    <dgm:cxn modelId="{C50D2B74-15DD-4294-BB93-3F551F4295C8}" type="presOf" srcId="{C6D36B2C-B6A8-4624-9EBE-2A8452EA58DC}" destId="{F8AFEF3D-5B99-4E3C-8E33-FBD91C37FC49}" srcOrd="0" destOrd="0" presId="urn:microsoft.com/office/officeart/2005/8/layout/pList1"/>
    <dgm:cxn modelId="{AFB6EEBD-AD0F-4E52-935A-D4CD29B6E8DC}" type="presParOf" srcId="{436CD813-16D1-41C6-B7FF-0BEE9C0E0AA0}" destId="{9E6E1281-0361-4C97-8F1C-CE2ADB9CB4E3}" srcOrd="0" destOrd="0" presId="urn:microsoft.com/office/officeart/2005/8/layout/pList1"/>
    <dgm:cxn modelId="{7E635046-F71A-44AB-B3A5-FD8B91DF39F8}" type="presParOf" srcId="{9E6E1281-0361-4C97-8F1C-CE2ADB9CB4E3}" destId="{41FC2D6A-2282-4434-B101-6C602798580E}" srcOrd="0" destOrd="0" presId="urn:microsoft.com/office/officeart/2005/8/layout/pList1"/>
    <dgm:cxn modelId="{4A159528-D87A-4275-BE2E-C7AD47B93CAA}" type="presParOf" srcId="{9E6E1281-0361-4C97-8F1C-CE2ADB9CB4E3}" destId="{6DBA3415-15B8-4ED9-9365-FA44A038E274}" srcOrd="1" destOrd="0" presId="urn:microsoft.com/office/officeart/2005/8/layout/pList1"/>
    <dgm:cxn modelId="{C13227CE-1545-4DF0-A1FD-FE26FE7C1084}" type="presParOf" srcId="{436CD813-16D1-41C6-B7FF-0BEE9C0E0AA0}" destId="{F8AFEF3D-5B99-4E3C-8E33-FBD91C37FC49}" srcOrd="1" destOrd="0" presId="urn:microsoft.com/office/officeart/2005/8/layout/pList1"/>
    <dgm:cxn modelId="{3D11C3DA-035A-4D51-B53A-0E671EB6A900}" type="presParOf" srcId="{436CD813-16D1-41C6-B7FF-0BEE9C0E0AA0}" destId="{0C8A7DD0-CC5B-4050-8F6F-2BB9ADD34CE2}" srcOrd="2" destOrd="0" presId="urn:microsoft.com/office/officeart/2005/8/layout/pList1"/>
    <dgm:cxn modelId="{1A2AB9CE-3F8A-449F-9BFF-C7D41ABC5349}" type="presParOf" srcId="{0C8A7DD0-CC5B-4050-8F6F-2BB9ADD34CE2}" destId="{76DBB328-BF2B-4B0E-8FB0-B842A942EF67}" srcOrd="0" destOrd="0" presId="urn:microsoft.com/office/officeart/2005/8/layout/pList1"/>
    <dgm:cxn modelId="{2F41E6F5-CEA4-4537-9EE0-93879ED36D76}" type="presParOf" srcId="{0C8A7DD0-CC5B-4050-8F6F-2BB9ADD34CE2}" destId="{7633F7FB-9F28-4D7B-A2C5-7ECC45C88EA3}" srcOrd="1" destOrd="0" presId="urn:microsoft.com/office/officeart/2005/8/layout/pList1"/>
    <dgm:cxn modelId="{F4653A40-4AE2-40E8-8704-16CDDE17E936}" type="presParOf" srcId="{436CD813-16D1-41C6-B7FF-0BEE9C0E0AA0}" destId="{F4DA1687-4054-4BFB-8625-3FD954021273}" srcOrd="3" destOrd="0" presId="urn:microsoft.com/office/officeart/2005/8/layout/pList1"/>
    <dgm:cxn modelId="{370830FB-BC93-4371-8C07-5731EF982408}" type="presParOf" srcId="{436CD813-16D1-41C6-B7FF-0BEE9C0E0AA0}" destId="{5A44EDED-CB71-49E9-B399-0C0B75AE91E9}" srcOrd="4" destOrd="0" presId="urn:microsoft.com/office/officeart/2005/8/layout/pList1"/>
    <dgm:cxn modelId="{6D09701E-24E6-4734-8D6F-921C3FE9FEF8}" type="presParOf" srcId="{5A44EDED-CB71-49E9-B399-0C0B75AE91E9}" destId="{88ED52B3-5261-48E2-82AA-F54643CBA0E4}" srcOrd="0" destOrd="0" presId="urn:microsoft.com/office/officeart/2005/8/layout/pList1"/>
    <dgm:cxn modelId="{FFBD5EB3-C0FA-4483-A4DF-CA0325C81B7E}" type="presParOf" srcId="{5A44EDED-CB71-49E9-B399-0C0B75AE91E9}" destId="{B016ABEB-27EE-4CFA-9815-2423FFCA8B21}" srcOrd="1" destOrd="0" presId="urn:microsoft.com/office/officeart/2005/8/layout/pList1"/>
    <dgm:cxn modelId="{0B9D5510-5E95-4916-B348-D99C21604F47}" type="presParOf" srcId="{436CD813-16D1-41C6-B7FF-0BEE9C0E0AA0}" destId="{0EDD0E0F-1CBD-4CFC-B97B-A63FA241518F}" srcOrd="5" destOrd="0" presId="urn:microsoft.com/office/officeart/2005/8/layout/pList1"/>
    <dgm:cxn modelId="{C7673C56-F659-4EED-8769-1AEEA9EC3747}" type="presParOf" srcId="{436CD813-16D1-41C6-B7FF-0BEE9C0E0AA0}" destId="{2C459002-67CE-4103-B1E6-D2EC05A197E8}" srcOrd="6" destOrd="0" presId="urn:microsoft.com/office/officeart/2005/8/layout/pList1"/>
    <dgm:cxn modelId="{071583F1-32FE-44D8-9899-E649A2D42088}" type="presParOf" srcId="{2C459002-67CE-4103-B1E6-D2EC05A197E8}" destId="{E3A85444-BB4E-4767-9E3E-C7A443F59E88}" srcOrd="0" destOrd="0" presId="urn:microsoft.com/office/officeart/2005/8/layout/pList1"/>
    <dgm:cxn modelId="{2C25BCD3-F8C3-4F56-B67F-758C53F1BEDF}" type="presParOf" srcId="{2C459002-67CE-4103-B1E6-D2EC05A197E8}" destId="{0909AD2A-1069-429E-8A76-68058B644E56}" srcOrd="1" destOrd="0" presId="urn:microsoft.com/office/officeart/2005/8/layout/pList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DE5B0D34-CDFE-484A-955E-E570D39A2E04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en-US"/>
        </a:p>
      </dgm:t>
    </dgm:pt>
    <dgm:pt modelId="{66E3F8E1-12AA-4CE4-8DF4-C5EF98C9C8D3}">
      <dgm:prSet phldrT="[Text]" phldr="1"/>
      <dgm:spPr/>
      <dgm:t>
        <a:bodyPr/>
        <a:lstStyle/>
        <a:p>
          <a:endParaRPr lang="en-US" dirty="0"/>
        </a:p>
      </dgm:t>
    </dgm:pt>
    <dgm:pt modelId="{91297A6A-5EDE-4086-9339-CF173A31DE2F}" type="parTrans" cxnId="{6E9E1C3C-76FC-47E0-AD50-FCF1F33E4178}">
      <dgm:prSet/>
      <dgm:spPr/>
      <dgm:t>
        <a:bodyPr/>
        <a:lstStyle/>
        <a:p>
          <a:endParaRPr lang="en-US"/>
        </a:p>
      </dgm:t>
    </dgm:pt>
    <dgm:pt modelId="{99E6684F-32D1-492F-9625-131814F8462B}" type="sibTrans" cxnId="{6E9E1C3C-76FC-47E0-AD50-FCF1F33E4178}">
      <dgm:prSet/>
      <dgm:spPr/>
      <dgm:t>
        <a:bodyPr/>
        <a:lstStyle/>
        <a:p>
          <a:endParaRPr lang="en-US"/>
        </a:p>
      </dgm:t>
    </dgm:pt>
    <dgm:pt modelId="{E020209E-8850-44F8-9416-6462D4712002}">
      <dgm:prSet phldrT="[Text]" phldr="1"/>
      <dgm:spPr/>
      <dgm:t>
        <a:bodyPr/>
        <a:lstStyle/>
        <a:p>
          <a:endParaRPr lang="en-US" dirty="0"/>
        </a:p>
      </dgm:t>
    </dgm:pt>
    <dgm:pt modelId="{3E808881-CD70-4913-9621-EFDDC126CBEA}" type="parTrans" cxnId="{5873717C-DCF9-47A2-8F93-641E5169C0FA}">
      <dgm:prSet/>
      <dgm:spPr/>
      <dgm:t>
        <a:bodyPr/>
        <a:lstStyle/>
        <a:p>
          <a:endParaRPr lang="en-US"/>
        </a:p>
      </dgm:t>
    </dgm:pt>
    <dgm:pt modelId="{093AE3D3-B58C-4EEF-904B-6A9D9CB7816E}" type="sibTrans" cxnId="{5873717C-DCF9-47A2-8F93-641E5169C0FA}">
      <dgm:prSet/>
      <dgm:spPr/>
      <dgm:t>
        <a:bodyPr/>
        <a:lstStyle/>
        <a:p>
          <a:endParaRPr lang="en-US"/>
        </a:p>
      </dgm:t>
    </dgm:pt>
    <dgm:pt modelId="{A258D603-A5BB-46D2-AF71-1D3D5274954F}">
      <dgm:prSet phldrT="[Text]" phldr="1"/>
      <dgm:spPr/>
      <dgm:t>
        <a:bodyPr/>
        <a:lstStyle/>
        <a:p>
          <a:endParaRPr lang="en-US" dirty="0"/>
        </a:p>
      </dgm:t>
    </dgm:pt>
    <dgm:pt modelId="{D24706B5-03A8-4532-8E27-8FF497F7F0AD}" type="parTrans" cxnId="{A73EE1BE-D51F-4514-95CC-7A638443FB7F}">
      <dgm:prSet/>
      <dgm:spPr/>
      <dgm:t>
        <a:bodyPr/>
        <a:lstStyle/>
        <a:p>
          <a:endParaRPr lang="en-US"/>
        </a:p>
      </dgm:t>
    </dgm:pt>
    <dgm:pt modelId="{CD80C0E5-0FB7-40B3-B5F6-2DA8476E9F1B}" type="sibTrans" cxnId="{A73EE1BE-D51F-4514-95CC-7A638443FB7F}">
      <dgm:prSet/>
      <dgm:spPr/>
      <dgm:t>
        <a:bodyPr/>
        <a:lstStyle/>
        <a:p>
          <a:endParaRPr lang="en-US"/>
        </a:p>
      </dgm:t>
    </dgm:pt>
    <dgm:pt modelId="{43E31F34-017F-43AC-8832-029AFE83D436}">
      <dgm:prSet phldrT="[Text]" phldr="1"/>
      <dgm:spPr/>
      <dgm:t>
        <a:bodyPr/>
        <a:lstStyle/>
        <a:p>
          <a:endParaRPr lang="en-US" dirty="0"/>
        </a:p>
      </dgm:t>
    </dgm:pt>
    <dgm:pt modelId="{9D1755F8-2741-444D-9914-AFF71CBA84D8}" type="parTrans" cxnId="{AF4FAC88-2E94-4430-AC6C-499B2BCD9F0D}">
      <dgm:prSet/>
      <dgm:spPr/>
      <dgm:t>
        <a:bodyPr/>
        <a:lstStyle/>
        <a:p>
          <a:endParaRPr lang="en-US"/>
        </a:p>
      </dgm:t>
    </dgm:pt>
    <dgm:pt modelId="{0B8DBA1B-3AD5-4945-98B9-DE5B642C55DA}" type="sibTrans" cxnId="{AF4FAC88-2E94-4430-AC6C-499B2BCD9F0D}">
      <dgm:prSet/>
      <dgm:spPr/>
      <dgm:t>
        <a:bodyPr/>
        <a:lstStyle/>
        <a:p>
          <a:endParaRPr lang="en-US"/>
        </a:p>
      </dgm:t>
    </dgm:pt>
    <dgm:pt modelId="{2DD87FC7-4485-4611-AE56-14A0F29E5A48}">
      <dgm:prSet phldrT="[Text]" phldr="1"/>
      <dgm:spPr/>
      <dgm:t>
        <a:bodyPr/>
        <a:lstStyle/>
        <a:p>
          <a:endParaRPr lang="en-US" dirty="0"/>
        </a:p>
      </dgm:t>
    </dgm:pt>
    <dgm:pt modelId="{5E4EA8DF-8086-45F6-8699-C6F5299CD67E}" type="parTrans" cxnId="{DBC73306-0118-44D5-80D3-0492D2C293F4}">
      <dgm:prSet/>
      <dgm:spPr/>
      <dgm:t>
        <a:bodyPr/>
        <a:lstStyle/>
        <a:p>
          <a:endParaRPr lang="en-US"/>
        </a:p>
      </dgm:t>
    </dgm:pt>
    <dgm:pt modelId="{E4BA48DC-D766-4A07-A58C-42484A9796BD}" type="sibTrans" cxnId="{DBC73306-0118-44D5-80D3-0492D2C293F4}">
      <dgm:prSet/>
      <dgm:spPr/>
      <dgm:t>
        <a:bodyPr/>
        <a:lstStyle/>
        <a:p>
          <a:endParaRPr lang="en-US"/>
        </a:p>
      </dgm:t>
    </dgm:pt>
    <dgm:pt modelId="{19BC9F44-47E8-48E6-AADB-550613C94EA9}">
      <dgm:prSet phldrT="[Text]" phldr="1"/>
      <dgm:spPr/>
      <dgm:t>
        <a:bodyPr/>
        <a:lstStyle/>
        <a:p>
          <a:endParaRPr lang="en-US" dirty="0"/>
        </a:p>
      </dgm:t>
    </dgm:pt>
    <dgm:pt modelId="{BB16932A-0F2E-4228-BF88-C92DB9B84998}" type="parTrans" cxnId="{D39F3C71-8AD7-44A9-8DFB-966E568500D3}">
      <dgm:prSet/>
      <dgm:spPr/>
      <dgm:t>
        <a:bodyPr/>
        <a:lstStyle/>
        <a:p>
          <a:endParaRPr lang="en-US"/>
        </a:p>
      </dgm:t>
    </dgm:pt>
    <dgm:pt modelId="{5FA89FBC-29CD-480D-B43F-502459F0613A}" type="sibTrans" cxnId="{D39F3C71-8AD7-44A9-8DFB-966E568500D3}">
      <dgm:prSet/>
      <dgm:spPr/>
      <dgm:t>
        <a:bodyPr/>
        <a:lstStyle/>
        <a:p>
          <a:endParaRPr lang="en-US"/>
        </a:p>
      </dgm:t>
    </dgm:pt>
    <dgm:pt modelId="{128A909C-D0B7-4486-92F0-4D6E00D6AFF0}">
      <dgm:prSet phldrT="[Text]" phldr="1"/>
      <dgm:spPr/>
      <dgm:t>
        <a:bodyPr/>
        <a:lstStyle/>
        <a:p>
          <a:endParaRPr lang="en-US" dirty="0"/>
        </a:p>
      </dgm:t>
    </dgm:pt>
    <dgm:pt modelId="{527E11A9-1B86-4C04-8A8D-E565898EBCD3}" type="parTrans" cxnId="{1B9998D5-2EFA-485C-ADCD-820122A4388D}">
      <dgm:prSet/>
      <dgm:spPr/>
      <dgm:t>
        <a:bodyPr/>
        <a:lstStyle/>
        <a:p>
          <a:endParaRPr lang="en-US"/>
        </a:p>
      </dgm:t>
    </dgm:pt>
    <dgm:pt modelId="{B4707BB4-2376-4F46-B71E-CD2F1C3CD8CD}" type="sibTrans" cxnId="{1B9998D5-2EFA-485C-ADCD-820122A4388D}">
      <dgm:prSet/>
      <dgm:spPr/>
      <dgm:t>
        <a:bodyPr/>
        <a:lstStyle/>
        <a:p>
          <a:endParaRPr lang="en-US"/>
        </a:p>
      </dgm:t>
    </dgm:pt>
    <dgm:pt modelId="{0E3A35AD-3D30-46B6-B2F9-72A4A647459E}">
      <dgm:prSet phldrT="[Text]" phldr="1"/>
      <dgm:spPr/>
      <dgm:t>
        <a:bodyPr/>
        <a:lstStyle/>
        <a:p>
          <a:endParaRPr lang="en-US" dirty="0"/>
        </a:p>
      </dgm:t>
    </dgm:pt>
    <dgm:pt modelId="{AEA32DDB-3F35-4561-AA99-EC45A0EA00C5}" type="parTrans" cxnId="{376F8947-7C24-4E06-868D-5A360F995A95}">
      <dgm:prSet/>
      <dgm:spPr/>
      <dgm:t>
        <a:bodyPr/>
        <a:lstStyle/>
        <a:p>
          <a:endParaRPr lang="en-US"/>
        </a:p>
      </dgm:t>
    </dgm:pt>
    <dgm:pt modelId="{215BB92E-E28C-4C88-AF6C-BA051D0F5707}" type="sibTrans" cxnId="{376F8947-7C24-4E06-868D-5A360F995A95}">
      <dgm:prSet/>
      <dgm:spPr/>
      <dgm:t>
        <a:bodyPr/>
        <a:lstStyle/>
        <a:p>
          <a:endParaRPr lang="en-US"/>
        </a:p>
      </dgm:t>
    </dgm:pt>
    <dgm:pt modelId="{7B9ED12B-72BB-4298-875B-53A8F54B9644}">
      <dgm:prSet phldrT="[Text]" phldr="1"/>
      <dgm:spPr/>
      <dgm:t>
        <a:bodyPr/>
        <a:lstStyle/>
        <a:p>
          <a:endParaRPr lang="en-US" dirty="0"/>
        </a:p>
      </dgm:t>
    </dgm:pt>
    <dgm:pt modelId="{D399FA84-030B-4C2E-BA81-F411EADD1B7A}" type="parTrans" cxnId="{23424579-F11B-4D0F-B289-32E7B18085A0}">
      <dgm:prSet/>
      <dgm:spPr/>
      <dgm:t>
        <a:bodyPr/>
        <a:lstStyle/>
        <a:p>
          <a:endParaRPr lang="en-US"/>
        </a:p>
      </dgm:t>
    </dgm:pt>
    <dgm:pt modelId="{CCDB01CD-6225-4EB5-B373-3572F7213B50}" type="sibTrans" cxnId="{23424579-F11B-4D0F-B289-32E7B18085A0}">
      <dgm:prSet/>
      <dgm:spPr/>
      <dgm:t>
        <a:bodyPr/>
        <a:lstStyle/>
        <a:p>
          <a:endParaRPr lang="en-US"/>
        </a:p>
      </dgm:t>
    </dgm:pt>
    <dgm:pt modelId="{150A6156-0C47-4914-A1E9-5DB5DF027382}" type="pres">
      <dgm:prSet presAssocID="{DE5B0D34-CDFE-484A-955E-E570D39A2E04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2CD06BA-08D4-4AA6-B954-CAA218CEDC1E}" type="pres">
      <dgm:prSet presAssocID="{66E3F8E1-12AA-4CE4-8DF4-C5EF98C9C8D3}" presName="comp" presStyleCnt="0"/>
      <dgm:spPr/>
    </dgm:pt>
    <dgm:pt modelId="{C3CB2160-0D93-4E1C-8023-DD2B2ADEB7DE}" type="pres">
      <dgm:prSet presAssocID="{66E3F8E1-12AA-4CE4-8DF4-C5EF98C9C8D3}" presName="box" presStyleLbl="node1" presStyleIdx="0" presStyleCnt="3"/>
      <dgm:spPr/>
      <dgm:t>
        <a:bodyPr/>
        <a:lstStyle/>
        <a:p>
          <a:endParaRPr lang="en-US"/>
        </a:p>
      </dgm:t>
    </dgm:pt>
    <dgm:pt modelId="{C147E3DC-39AA-4C3A-AC0A-62D33CBEF66E}" type="pres">
      <dgm:prSet presAssocID="{66E3F8E1-12AA-4CE4-8DF4-C5EF98C9C8D3}" presName="img" presStyleLbl="fgImgPlace1" presStyleIdx="0" presStyleCnt="3"/>
      <dgm:spPr/>
    </dgm:pt>
    <dgm:pt modelId="{67F3C923-02EA-4EAF-A0FF-D8EB14DCF2C6}" type="pres">
      <dgm:prSet presAssocID="{66E3F8E1-12AA-4CE4-8DF4-C5EF98C9C8D3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04DB03-DD95-4AB8-92F5-1478FBF571F1}" type="pres">
      <dgm:prSet presAssocID="{99E6684F-32D1-492F-9625-131814F8462B}" presName="spacer" presStyleCnt="0"/>
      <dgm:spPr/>
    </dgm:pt>
    <dgm:pt modelId="{A35C96FE-2886-48F5-846A-5FF762889F16}" type="pres">
      <dgm:prSet presAssocID="{43E31F34-017F-43AC-8832-029AFE83D436}" presName="comp" presStyleCnt="0"/>
      <dgm:spPr/>
    </dgm:pt>
    <dgm:pt modelId="{2CC88565-05E4-4638-8A7D-85299D67FFC1}" type="pres">
      <dgm:prSet presAssocID="{43E31F34-017F-43AC-8832-029AFE83D436}" presName="box" presStyleLbl="node1" presStyleIdx="1" presStyleCnt="3"/>
      <dgm:spPr/>
      <dgm:t>
        <a:bodyPr/>
        <a:lstStyle/>
        <a:p>
          <a:endParaRPr lang="en-US"/>
        </a:p>
      </dgm:t>
    </dgm:pt>
    <dgm:pt modelId="{4E192A7B-9B4C-4C4E-96F1-DE797F7CA519}" type="pres">
      <dgm:prSet presAssocID="{43E31F34-017F-43AC-8832-029AFE83D436}" presName="img" presStyleLbl="fgImgPlace1" presStyleIdx="1" presStyleCnt="3"/>
      <dgm:spPr/>
    </dgm:pt>
    <dgm:pt modelId="{081C6C29-F833-4E7C-8B78-3ACA3B932A45}" type="pres">
      <dgm:prSet presAssocID="{43E31F34-017F-43AC-8832-029AFE83D436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4F50D4-E96B-4775-A1CD-5CEC312336CB}" type="pres">
      <dgm:prSet presAssocID="{0B8DBA1B-3AD5-4945-98B9-DE5B642C55DA}" presName="spacer" presStyleCnt="0"/>
      <dgm:spPr/>
    </dgm:pt>
    <dgm:pt modelId="{EE9D1A6D-0F64-4AAC-88EA-2A2C7C033BD4}" type="pres">
      <dgm:prSet presAssocID="{128A909C-D0B7-4486-92F0-4D6E00D6AFF0}" presName="comp" presStyleCnt="0"/>
      <dgm:spPr/>
    </dgm:pt>
    <dgm:pt modelId="{44905BA3-3610-4831-96A4-16414C59B28C}" type="pres">
      <dgm:prSet presAssocID="{128A909C-D0B7-4486-92F0-4D6E00D6AFF0}" presName="box" presStyleLbl="node1" presStyleIdx="2" presStyleCnt="3"/>
      <dgm:spPr/>
      <dgm:t>
        <a:bodyPr/>
        <a:lstStyle/>
        <a:p>
          <a:endParaRPr lang="en-US"/>
        </a:p>
      </dgm:t>
    </dgm:pt>
    <dgm:pt modelId="{BF575354-7068-499A-B25B-9AC30D535649}" type="pres">
      <dgm:prSet presAssocID="{128A909C-D0B7-4486-92F0-4D6E00D6AFF0}" presName="img" presStyleLbl="fgImgPlace1" presStyleIdx="2" presStyleCnt="3"/>
      <dgm:spPr/>
    </dgm:pt>
    <dgm:pt modelId="{17D3E60D-F4BF-48AA-96D6-8C4151C2CEEA}" type="pres">
      <dgm:prSet presAssocID="{128A909C-D0B7-4486-92F0-4D6E00D6AFF0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D9B7B6E-D921-4FBE-AF90-A32A9DC78637}" type="presOf" srcId="{E020209E-8850-44F8-9416-6462D4712002}" destId="{C3CB2160-0D93-4E1C-8023-DD2B2ADEB7DE}" srcOrd="0" destOrd="1" presId="urn:microsoft.com/office/officeart/2005/8/layout/vList4"/>
    <dgm:cxn modelId="{79348DBB-E357-4CD0-B924-FC7C6F3C9E0B}" type="presOf" srcId="{0E3A35AD-3D30-46B6-B2F9-72A4A647459E}" destId="{44905BA3-3610-4831-96A4-16414C59B28C}" srcOrd="0" destOrd="1" presId="urn:microsoft.com/office/officeart/2005/8/layout/vList4"/>
    <dgm:cxn modelId="{D882E8AC-791C-404E-978B-DAC16ACB3442}" type="presOf" srcId="{E020209E-8850-44F8-9416-6462D4712002}" destId="{67F3C923-02EA-4EAF-A0FF-D8EB14DCF2C6}" srcOrd="1" destOrd="1" presId="urn:microsoft.com/office/officeart/2005/8/layout/vList4"/>
    <dgm:cxn modelId="{849A229B-431D-425E-9E09-C1010D06341A}" type="presOf" srcId="{43E31F34-017F-43AC-8832-029AFE83D436}" destId="{081C6C29-F833-4E7C-8B78-3ACA3B932A45}" srcOrd="1" destOrd="0" presId="urn:microsoft.com/office/officeart/2005/8/layout/vList4"/>
    <dgm:cxn modelId="{60ADE0AC-9E1D-4DB9-9C1F-1AEE8E4990A5}" type="presOf" srcId="{66E3F8E1-12AA-4CE4-8DF4-C5EF98C9C8D3}" destId="{C3CB2160-0D93-4E1C-8023-DD2B2ADEB7DE}" srcOrd="0" destOrd="0" presId="urn:microsoft.com/office/officeart/2005/8/layout/vList4"/>
    <dgm:cxn modelId="{AF4FAC88-2E94-4430-AC6C-499B2BCD9F0D}" srcId="{DE5B0D34-CDFE-484A-955E-E570D39A2E04}" destId="{43E31F34-017F-43AC-8832-029AFE83D436}" srcOrd="1" destOrd="0" parTransId="{9D1755F8-2741-444D-9914-AFF71CBA84D8}" sibTransId="{0B8DBA1B-3AD5-4945-98B9-DE5B642C55DA}"/>
    <dgm:cxn modelId="{79E096D2-0835-4D66-8439-7998EFB26E6F}" type="presOf" srcId="{128A909C-D0B7-4486-92F0-4D6E00D6AFF0}" destId="{44905BA3-3610-4831-96A4-16414C59B28C}" srcOrd="0" destOrd="0" presId="urn:microsoft.com/office/officeart/2005/8/layout/vList4"/>
    <dgm:cxn modelId="{C6FC8CAD-BAEB-4850-822C-0F03B4632BCC}" type="presOf" srcId="{19BC9F44-47E8-48E6-AADB-550613C94EA9}" destId="{081C6C29-F833-4E7C-8B78-3ACA3B932A45}" srcOrd="1" destOrd="2" presId="urn:microsoft.com/office/officeart/2005/8/layout/vList4"/>
    <dgm:cxn modelId="{418F42CF-3C07-4848-BE4A-536979D6EB8B}" type="presOf" srcId="{43E31F34-017F-43AC-8832-029AFE83D436}" destId="{2CC88565-05E4-4638-8A7D-85299D67FFC1}" srcOrd="0" destOrd="0" presId="urn:microsoft.com/office/officeart/2005/8/layout/vList4"/>
    <dgm:cxn modelId="{1EB57F07-A376-4718-8B0A-C70AE5490315}" type="presOf" srcId="{DE5B0D34-CDFE-484A-955E-E570D39A2E04}" destId="{150A6156-0C47-4914-A1E9-5DB5DF027382}" srcOrd="0" destOrd="0" presId="urn:microsoft.com/office/officeart/2005/8/layout/vList4"/>
    <dgm:cxn modelId="{376F8947-7C24-4E06-868D-5A360F995A95}" srcId="{128A909C-D0B7-4486-92F0-4D6E00D6AFF0}" destId="{0E3A35AD-3D30-46B6-B2F9-72A4A647459E}" srcOrd="0" destOrd="0" parTransId="{AEA32DDB-3F35-4561-AA99-EC45A0EA00C5}" sibTransId="{215BB92E-E28C-4C88-AF6C-BA051D0F5707}"/>
    <dgm:cxn modelId="{3175FECA-009C-454D-87AC-594CD1230A7C}" type="presOf" srcId="{19BC9F44-47E8-48E6-AADB-550613C94EA9}" destId="{2CC88565-05E4-4638-8A7D-85299D67FFC1}" srcOrd="0" destOrd="2" presId="urn:microsoft.com/office/officeart/2005/8/layout/vList4"/>
    <dgm:cxn modelId="{0910925C-FC60-4916-8B42-76CF5506FFC2}" type="presOf" srcId="{0E3A35AD-3D30-46B6-B2F9-72A4A647459E}" destId="{17D3E60D-F4BF-48AA-96D6-8C4151C2CEEA}" srcOrd="1" destOrd="1" presId="urn:microsoft.com/office/officeart/2005/8/layout/vList4"/>
    <dgm:cxn modelId="{23424579-F11B-4D0F-B289-32E7B18085A0}" srcId="{128A909C-D0B7-4486-92F0-4D6E00D6AFF0}" destId="{7B9ED12B-72BB-4298-875B-53A8F54B9644}" srcOrd="1" destOrd="0" parTransId="{D399FA84-030B-4C2E-BA81-F411EADD1B7A}" sibTransId="{CCDB01CD-6225-4EB5-B373-3572F7213B50}"/>
    <dgm:cxn modelId="{DBC73306-0118-44D5-80D3-0492D2C293F4}" srcId="{43E31F34-017F-43AC-8832-029AFE83D436}" destId="{2DD87FC7-4485-4611-AE56-14A0F29E5A48}" srcOrd="0" destOrd="0" parTransId="{5E4EA8DF-8086-45F6-8699-C6F5299CD67E}" sibTransId="{E4BA48DC-D766-4A07-A58C-42484A9796BD}"/>
    <dgm:cxn modelId="{5873717C-DCF9-47A2-8F93-641E5169C0FA}" srcId="{66E3F8E1-12AA-4CE4-8DF4-C5EF98C9C8D3}" destId="{E020209E-8850-44F8-9416-6462D4712002}" srcOrd="0" destOrd="0" parTransId="{3E808881-CD70-4913-9621-EFDDC126CBEA}" sibTransId="{093AE3D3-B58C-4EEF-904B-6A9D9CB7816E}"/>
    <dgm:cxn modelId="{32F322F6-7124-42D9-B436-7F44ECF0044B}" type="presOf" srcId="{7B9ED12B-72BB-4298-875B-53A8F54B9644}" destId="{17D3E60D-F4BF-48AA-96D6-8C4151C2CEEA}" srcOrd="1" destOrd="2" presId="urn:microsoft.com/office/officeart/2005/8/layout/vList4"/>
    <dgm:cxn modelId="{6C32115D-86CD-49E4-B879-26DE0CB2A007}" type="presOf" srcId="{66E3F8E1-12AA-4CE4-8DF4-C5EF98C9C8D3}" destId="{67F3C923-02EA-4EAF-A0FF-D8EB14DCF2C6}" srcOrd="1" destOrd="0" presId="urn:microsoft.com/office/officeart/2005/8/layout/vList4"/>
    <dgm:cxn modelId="{D39F3C71-8AD7-44A9-8DFB-966E568500D3}" srcId="{43E31F34-017F-43AC-8832-029AFE83D436}" destId="{19BC9F44-47E8-48E6-AADB-550613C94EA9}" srcOrd="1" destOrd="0" parTransId="{BB16932A-0F2E-4228-BF88-C92DB9B84998}" sibTransId="{5FA89FBC-29CD-480D-B43F-502459F0613A}"/>
    <dgm:cxn modelId="{6E9E1C3C-76FC-47E0-AD50-FCF1F33E4178}" srcId="{DE5B0D34-CDFE-484A-955E-E570D39A2E04}" destId="{66E3F8E1-12AA-4CE4-8DF4-C5EF98C9C8D3}" srcOrd="0" destOrd="0" parTransId="{91297A6A-5EDE-4086-9339-CF173A31DE2F}" sibTransId="{99E6684F-32D1-492F-9625-131814F8462B}"/>
    <dgm:cxn modelId="{5BA5736F-A156-46EC-A243-CC64E9DBDD80}" type="presOf" srcId="{A258D603-A5BB-46D2-AF71-1D3D5274954F}" destId="{C3CB2160-0D93-4E1C-8023-DD2B2ADEB7DE}" srcOrd="0" destOrd="2" presId="urn:microsoft.com/office/officeart/2005/8/layout/vList4"/>
    <dgm:cxn modelId="{43B0A00D-E25E-490A-9DD5-22DDA997C692}" type="presOf" srcId="{128A909C-D0B7-4486-92F0-4D6E00D6AFF0}" destId="{17D3E60D-F4BF-48AA-96D6-8C4151C2CEEA}" srcOrd="1" destOrd="0" presId="urn:microsoft.com/office/officeart/2005/8/layout/vList4"/>
    <dgm:cxn modelId="{E9EB0DE2-D656-4278-B6E9-922D4642C3A6}" type="presOf" srcId="{A258D603-A5BB-46D2-AF71-1D3D5274954F}" destId="{67F3C923-02EA-4EAF-A0FF-D8EB14DCF2C6}" srcOrd="1" destOrd="2" presId="urn:microsoft.com/office/officeart/2005/8/layout/vList4"/>
    <dgm:cxn modelId="{A73EE1BE-D51F-4514-95CC-7A638443FB7F}" srcId="{66E3F8E1-12AA-4CE4-8DF4-C5EF98C9C8D3}" destId="{A258D603-A5BB-46D2-AF71-1D3D5274954F}" srcOrd="1" destOrd="0" parTransId="{D24706B5-03A8-4532-8E27-8FF497F7F0AD}" sibTransId="{CD80C0E5-0FB7-40B3-B5F6-2DA8476E9F1B}"/>
    <dgm:cxn modelId="{CAA9615C-FF1E-4626-B0AE-6AFCCF7EC59B}" type="presOf" srcId="{2DD87FC7-4485-4611-AE56-14A0F29E5A48}" destId="{081C6C29-F833-4E7C-8B78-3ACA3B932A45}" srcOrd="1" destOrd="1" presId="urn:microsoft.com/office/officeart/2005/8/layout/vList4"/>
    <dgm:cxn modelId="{1B9998D5-2EFA-485C-ADCD-820122A4388D}" srcId="{DE5B0D34-CDFE-484A-955E-E570D39A2E04}" destId="{128A909C-D0B7-4486-92F0-4D6E00D6AFF0}" srcOrd="2" destOrd="0" parTransId="{527E11A9-1B86-4C04-8A8D-E565898EBCD3}" sibTransId="{B4707BB4-2376-4F46-B71E-CD2F1C3CD8CD}"/>
    <dgm:cxn modelId="{529B0383-2F23-4105-937F-A27178930FDF}" type="presOf" srcId="{7B9ED12B-72BB-4298-875B-53A8F54B9644}" destId="{44905BA3-3610-4831-96A4-16414C59B28C}" srcOrd="0" destOrd="2" presId="urn:microsoft.com/office/officeart/2005/8/layout/vList4"/>
    <dgm:cxn modelId="{A8BCFD30-12CD-42B2-A484-912775BF8D7A}" type="presOf" srcId="{2DD87FC7-4485-4611-AE56-14A0F29E5A48}" destId="{2CC88565-05E4-4638-8A7D-85299D67FFC1}" srcOrd="0" destOrd="1" presId="urn:microsoft.com/office/officeart/2005/8/layout/vList4"/>
    <dgm:cxn modelId="{A38A38CD-F7F1-40D2-8E70-FADED967C4FA}" type="presParOf" srcId="{150A6156-0C47-4914-A1E9-5DB5DF027382}" destId="{D2CD06BA-08D4-4AA6-B954-CAA218CEDC1E}" srcOrd="0" destOrd="0" presId="urn:microsoft.com/office/officeart/2005/8/layout/vList4"/>
    <dgm:cxn modelId="{13A93D6B-8770-48A1-A109-55736659D59E}" type="presParOf" srcId="{D2CD06BA-08D4-4AA6-B954-CAA218CEDC1E}" destId="{C3CB2160-0D93-4E1C-8023-DD2B2ADEB7DE}" srcOrd="0" destOrd="0" presId="urn:microsoft.com/office/officeart/2005/8/layout/vList4"/>
    <dgm:cxn modelId="{D675798A-707B-4F8E-89B7-E3B1C5510B16}" type="presParOf" srcId="{D2CD06BA-08D4-4AA6-B954-CAA218CEDC1E}" destId="{C147E3DC-39AA-4C3A-AC0A-62D33CBEF66E}" srcOrd="1" destOrd="0" presId="urn:microsoft.com/office/officeart/2005/8/layout/vList4"/>
    <dgm:cxn modelId="{73D139EE-6403-456B-B179-96047D468141}" type="presParOf" srcId="{D2CD06BA-08D4-4AA6-B954-CAA218CEDC1E}" destId="{67F3C923-02EA-4EAF-A0FF-D8EB14DCF2C6}" srcOrd="2" destOrd="0" presId="urn:microsoft.com/office/officeart/2005/8/layout/vList4"/>
    <dgm:cxn modelId="{AFBDF023-D6E0-4BE2-AB84-F70C59A5488D}" type="presParOf" srcId="{150A6156-0C47-4914-A1E9-5DB5DF027382}" destId="{A304DB03-DD95-4AB8-92F5-1478FBF571F1}" srcOrd="1" destOrd="0" presId="urn:microsoft.com/office/officeart/2005/8/layout/vList4"/>
    <dgm:cxn modelId="{2732DBE9-0F24-42DF-9838-6982303457FF}" type="presParOf" srcId="{150A6156-0C47-4914-A1E9-5DB5DF027382}" destId="{A35C96FE-2886-48F5-846A-5FF762889F16}" srcOrd="2" destOrd="0" presId="urn:microsoft.com/office/officeart/2005/8/layout/vList4"/>
    <dgm:cxn modelId="{3BD66565-5052-42B7-A041-C98502FFEE04}" type="presParOf" srcId="{A35C96FE-2886-48F5-846A-5FF762889F16}" destId="{2CC88565-05E4-4638-8A7D-85299D67FFC1}" srcOrd="0" destOrd="0" presId="urn:microsoft.com/office/officeart/2005/8/layout/vList4"/>
    <dgm:cxn modelId="{461F4AD2-AF96-45E7-8628-52597815E2FE}" type="presParOf" srcId="{A35C96FE-2886-48F5-846A-5FF762889F16}" destId="{4E192A7B-9B4C-4C4E-96F1-DE797F7CA519}" srcOrd="1" destOrd="0" presId="urn:microsoft.com/office/officeart/2005/8/layout/vList4"/>
    <dgm:cxn modelId="{B90F90A3-6984-43D0-87C0-1B43A9236DF7}" type="presParOf" srcId="{A35C96FE-2886-48F5-846A-5FF762889F16}" destId="{081C6C29-F833-4E7C-8B78-3ACA3B932A45}" srcOrd="2" destOrd="0" presId="urn:microsoft.com/office/officeart/2005/8/layout/vList4"/>
    <dgm:cxn modelId="{67BAED77-F2C5-417A-A383-A988791D445C}" type="presParOf" srcId="{150A6156-0C47-4914-A1E9-5DB5DF027382}" destId="{3E4F50D4-E96B-4775-A1CD-5CEC312336CB}" srcOrd="3" destOrd="0" presId="urn:microsoft.com/office/officeart/2005/8/layout/vList4"/>
    <dgm:cxn modelId="{39088549-AA9C-41CF-87C7-A5A2E1EA52E5}" type="presParOf" srcId="{150A6156-0C47-4914-A1E9-5DB5DF027382}" destId="{EE9D1A6D-0F64-4AAC-88EA-2A2C7C033BD4}" srcOrd="4" destOrd="0" presId="urn:microsoft.com/office/officeart/2005/8/layout/vList4"/>
    <dgm:cxn modelId="{4F063F9C-EDB6-4815-AB4E-C075B696E3B7}" type="presParOf" srcId="{EE9D1A6D-0F64-4AAC-88EA-2A2C7C033BD4}" destId="{44905BA3-3610-4831-96A4-16414C59B28C}" srcOrd="0" destOrd="0" presId="urn:microsoft.com/office/officeart/2005/8/layout/vList4"/>
    <dgm:cxn modelId="{C22512E3-5A37-4A2E-8FF4-84AF73BEA686}" type="presParOf" srcId="{EE9D1A6D-0F64-4AAC-88EA-2A2C7C033BD4}" destId="{BF575354-7068-499A-B25B-9AC30D535649}" srcOrd="1" destOrd="0" presId="urn:microsoft.com/office/officeart/2005/8/layout/vList4"/>
    <dgm:cxn modelId="{D252EB22-C8C3-419F-A13D-4F6778279B3A}" type="presParOf" srcId="{EE9D1A6D-0F64-4AAC-88EA-2A2C7C033BD4}" destId="{17D3E60D-F4BF-48AA-96D6-8C4151C2CEEA}" srcOrd="2" destOrd="0" presId="urn:microsoft.com/office/officeart/2005/8/layout/vList4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6AC7E105-806E-43E1-BCF4-529391E57538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0"/>
      <dgm:spPr/>
    </dgm:pt>
    <dgm:pt modelId="{DF1B61B6-6E29-4D5E-998D-9A8DF894646B}">
      <dgm:prSet phldrT="[Text]" phldr="1"/>
      <dgm:spPr/>
      <dgm:t>
        <a:bodyPr/>
        <a:lstStyle/>
        <a:p>
          <a:endParaRPr lang="en-US" dirty="0"/>
        </a:p>
      </dgm:t>
    </dgm:pt>
    <dgm:pt modelId="{7A3D395F-4DFC-4561-8A36-3BAA97D0900D}" type="parTrans" cxnId="{FB3A15E6-7587-4EDF-AF42-EA6D5241FA71}">
      <dgm:prSet/>
      <dgm:spPr/>
      <dgm:t>
        <a:bodyPr/>
        <a:lstStyle/>
        <a:p>
          <a:endParaRPr lang="en-US"/>
        </a:p>
      </dgm:t>
    </dgm:pt>
    <dgm:pt modelId="{8A2A0736-759C-4B4E-A582-F621E03FF464}" type="sibTrans" cxnId="{FB3A15E6-7587-4EDF-AF42-EA6D5241FA71}">
      <dgm:prSet/>
      <dgm:spPr/>
      <dgm:t>
        <a:bodyPr/>
        <a:lstStyle/>
        <a:p>
          <a:endParaRPr lang="en-US"/>
        </a:p>
      </dgm:t>
    </dgm:pt>
    <dgm:pt modelId="{642D595D-146E-45B1-8B3E-F29844AC3984}">
      <dgm:prSet phldrT="[Text]" phldr="1"/>
      <dgm:spPr/>
      <dgm:t>
        <a:bodyPr/>
        <a:lstStyle/>
        <a:p>
          <a:endParaRPr lang="en-US" dirty="0"/>
        </a:p>
      </dgm:t>
    </dgm:pt>
    <dgm:pt modelId="{E02E9776-376B-450E-9B82-8970790FBBE0}" type="parTrans" cxnId="{1529AB28-A5B3-4338-9DC0-5C2424F7E480}">
      <dgm:prSet/>
      <dgm:spPr/>
      <dgm:t>
        <a:bodyPr/>
        <a:lstStyle/>
        <a:p>
          <a:endParaRPr lang="en-US"/>
        </a:p>
      </dgm:t>
    </dgm:pt>
    <dgm:pt modelId="{7317AF26-36F8-45AF-9983-5BA7EB4F080A}" type="sibTrans" cxnId="{1529AB28-A5B3-4338-9DC0-5C2424F7E480}">
      <dgm:prSet/>
      <dgm:spPr/>
      <dgm:t>
        <a:bodyPr/>
        <a:lstStyle/>
        <a:p>
          <a:endParaRPr lang="en-US"/>
        </a:p>
      </dgm:t>
    </dgm:pt>
    <dgm:pt modelId="{FB647B39-4143-4139-9678-8734188DC626}">
      <dgm:prSet phldrT="[Text]" phldr="1"/>
      <dgm:spPr/>
      <dgm:t>
        <a:bodyPr/>
        <a:lstStyle/>
        <a:p>
          <a:endParaRPr lang="en-US" dirty="0"/>
        </a:p>
      </dgm:t>
    </dgm:pt>
    <dgm:pt modelId="{83727294-483D-4F5F-9685-972B40DF70C9}" type="parTrans" cxnId="{2BC9FAC0-8BBF-450A-8E73-8ABA2C73DBB0}">
      <dgm:prSet/>
      <dgm:spPr/>
      <dgm:t>
        <a:bodyPr/>
        <a:lstStyle/>
        <a:p>
          <a:endParaRPr lang="en-US"/>
        </a:p>
      </dgm:t>
    </dgm:pt>
    <dgm:pt modelId="{9C872489-D3CB-4CBB-8E2A-7C0752B3DBC7}" type="sibTrans" cxnId="{2BC9FAC0-8BBF-450A-8E73-8ABA2C73DBB0}">
      <dgm:prSet/>
      <dgm:spPr/>
      <dgm:t>
        <a:bodyPr/>
        <a:lstStyle/>
        <a:p>
          <a:endParaRPr lang="en-US"/>
        </a:p>
      </dgm:t>
    </dgm:pt>
    <dgm:pt modelId="{3EFE7157-33F9-4B88-B28E-3703CD0E3EC0}" type="pres">
      <dgm:prSet presAssocID="{6AC7E105-806E-43E1-BCF4-529391E57538}" presName="compositeShape" presStyleCnt="0">
        <dgm:presLayoutVars>
          <dgm:dir/>
          <dgm:resizeHandles/>
        </dgm:presLayoutVars>
      </dgm:prSet>
      <dgm:spPr/>
    </dgm:pt>
    <dgm:pt modelId="{3E2C9000-99F9-4989-8B10-54771CFDD43F}" type="pres">
      <dgm:prSet presAssocID="{6AC7E105-806E-43E1-BCF4-529391E57538}" presName="pyramid" presStyleLbl="node1" presStyleIdx="0" presStyleCnt="1"/>
      <dgm:spPr/>
      <dgm:t>
        <a:bodyPr/>
        <a:lstStyle/>
        <a:p>
          <a:endParaRPr lang="en-US"/>
        </a:p>
      </dgm:t>
    </dgm:pt>
    <dgm:pt modelId="{A7A1557C-42C6-4EBD-849B-F9D95904EB8C}" type="pres">
      <dgm:prSet presAssocID="{6AC7E105-806E-43E1-BCF4-529391E57538}" presName="theList" presStyleCnt="0"/>
      <dgm:spPr/>
    </dgm:pt>
    <dgm:pt modelId="{FC89D6A8-BC8D-415C-A7F0-C4F06519386F}" type="pres">
      <dgm:prSet presAssocID="{DF1B61B6-6E29-4D5E-998D-9A8DF894646B}" presName="a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616D40-E97F-45C6-95FB-EB083A0367B6}" type="pres">
      <dgm:prSet presAssocID="{DF1B61B6-6E29-4D5E-998D-9A8DF894646B}" presName="aSpace" presStyleCnt="0"/>
      <dgm:spPr/>
    </dgm:pt>
    <dgm:pt modelId="{F56C8956-D99E-4F72-B7D7-5E97C2FB1A22}" type="pres">
      <dgm:prSet presAssocID="{642D595D-146E-45B1-8B3E-F29844AC3984}" presName="a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1A920E-A3E0-4ABB-9910-3CB780B8E8BF}" type="pres">
      <dgm:prSet presAssocID="{642D595D-146E-45B1-8B3E-F29844AC3984}" presName="aSpace" presStyleCnt="0"/>
      <dgm:spPr/>
    </dgm:pt>
    <dgm:pt modelId="{07C718FF-5944-4128-9326-B9FA763473F1}" type="pres">
      <dgm:prSet presAssocID="{FB647B39-4143-4139-9678-8734188DC626}" presName="a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71AC15-C43A-406F-A193-25E2031D0DAB}" type="pres">
      <dgm:prSet presAssocID="{FB647B39-4143-4139-9678-8734188DC626}" presName="aSpace" presStyleCnt="0"/>
      <dgm:spPr/>
    </dgm:pt>
  </dgm:ptLst>
  <dgm:cxnLst>
    <dgm:cxn modelId="{FB3A15E6-7587-4EDF-AF42-EA6D5241FA71}" srcId="{6AC7E105-806E-43E1-BCF4-529391E57538}" destId="{DF1B61B6-6E29-4D5E-998D-9A8DF894646B}" srcOrd="0" destOrd="0" parTransId="{7A3D395F-4DFC-4561-8A36-3BAA97D0900D}" sibTransId="{8A2A0736-759C-4B4E-A582-F621E03FF464}"/>
    <dgm:cxn modelId="{2BC9FAC0-8BBF-450A-8E73-8ABA2C73DBB0}" srcId="{6AC7E105-806E-43E1-BCF4-529391E57538}" destId="{FB647B39-4143-4139-9678-8734188DC626}" srcOrd="2" destOrd="0" parTransId="{83727294-483D-4F5F-9685-972B40DF70C9}" sibTransId="{9C872489-D3CB-4CBB-8E2A-7C0752B3DBC7}"/>
    <dgm:cxn modelId="{63043E83-0027-4931-BCCC-C058A4F1475C}" type="presOf" srcId="{FB647B39-4143-4139-9678-8734188DC626}" destId="{07C718FF-5944-4128-9326-B9FA763473F1}" srcOrd="0" destOrd="0" presId="urn:microsoft.com/office/officeart/2005/8/layout/pyramid2"/>
    <dgm:cxn modelId="{1529AB28-A5B3-4338-9DC0-5C2424F7E480}" srcId="{6AC7E105-806E-43E1-BCF4-529391E57538}" destId="{642D595D-146E-45B1-8B3E-F29844AC3984}" srcOrd="1" destOrd="0" parTransId="{E02E9776-376B-450E-9B82-8970790FBBE0}" sibTransId="{7317AF26-36F8-45AF-9983-5BA7EB4F080A}"/>
    <dgm:cxn modelId="{61D410CE-2B39-4B11-BD97-3E60138F0EEC}" type="presOf" srcId="{DF1B61B6-6E29-4D5E-998D-9A8DF894646B}" destId="{FC89D6A8-BC8D-415C-A7F0-C4F06519386F}" srcOrd="0" destOrd="0" presId="urn:microsoft.com/office/officeart/2005/8/layout/pyramid2"/>
    <dgm:cxn modelId="{B055E393-3EAF-49C5-8AE9-89F53E78ED3C}" type="presOf" srcId="{6AC7E105-806E-43E1-BCF4-529391E57538}" destId="{3EFE7157-33F9-4B88-B28E-3703CD0E3EC0}" srcOrd="0" destOrd="0" presId="urn:microsoft.com/office/officeart/2005/8/layout/pyramid2"/>
    <dgm:cxn modelId="{22F594E3-4171-44D5-A963-0B69FBA9DDD0}" type="presOf" srcId="{642D595D-146E-45B1-8B3E-F29844AC3984}" destId="{F56C8956-D99E-4F72-B7D7-5E97C2FB1A22}" srcOrd="0" destOrd="0" presId="urn:microsoft.com/office/officeart/2005/8/layout/pyramid2"/>
    <dgm:cxn modelId="{CE01D324-1572-40F8-A295-55DD1EB5C238}" type="presParOf" srcId="{3EFE7157-33F9-4B88-B28E-3703CD0E3EC0}" destId="{3E2C9000-99F9-4989-8B10-54771CFDD43F}" srcOrd="0" destOrd="0" presId="urn:microsoft.com/office/officeart/2005/8/layout/pyramid2"/>
    <dgm:cxn modelId="{A82B74D5-EACA-45C0-BB89-89A64422BFB2}" type="presParOf" srcId="{3EFE7157-33F9-4B88-B28E-3703CD0E3EC0}" destId="{A7A1557C-42C6-4EBD-849B-F9D95904EB8C}" srcOrd="1" destOrd="0" presId="urn:microsoft.com/office/officeart/2005/8/layout/pyramid2"/>
    <dgm:cxn modelId="{43C88DA9-4D81-4A99-BC7F-3E5638571536}" type="presParOf" srcId="{A7A1557C-42C6-4EBD-849B-F9D95904EB8C}" destId="{FC89D6A8-BC8D-415C-A7F0-C4F06519386F}" srcOrd="0" destOrd="0" presId="urn:microsoft.com/office/officeart/2005/8/layout/pyramid2"/>
    <dgm:cxn modelId="{EDFCADBC-7509-4AA7-9EB7-12CA49E1C8EC}" type="presParOf" srcId="{A7A1557C-42C6-4EBD-849B-F9D95904EB8C}" destId="{A5616D40-E97F-45C6-95FB-EB083A0367B6}" srcOrd="1" destOrd="0" presId="urn:microsoft.com/office/officeart/2005/8/layout/pyramid2"/>
    <dgm:cxn modelId="{6487C1AE-3A55-4413-9D6A-F8B4F6099357}" type="presParOf" srcId="{A7A1557C-42C6-4EBD-849B-F9D95904EB8C}" destId="{F56C8956-D99E-4F72-B7D7-5E97C2FB1A22}" srcOrd="2" destOrd="0" presId="urn:microsoft.com/office/officeart/2005/8/layout/pyramid2"/>
    <dgm:cxn modelId="{CF88F282-9528-4EF0-BDAD-6EF57EB42AA7}" type="presParOf" srcId="{A7A1557C-42C6-4EBD-849B-F9D95904EB8C}" destId="{081A920E-A3E0-4ABB-9910-3CB780B8E8BF}" srcOrd="3" destOrd="0" presId="urn:microsoft.com/office/officeart/2005/8/layout/pyramid2"/>
    <dgm:cxn modelId="{3DB0A67E-DEC0-4894-9B66-CE58944BBEB9}" type="presParOf" srcId="{A7A1557C-42C6-4EBD-849B-F9D95904EB8C}" destId="{07C718FF-5944-4128-9326-B9FA763473F1}" srcOrd="4" destOrd="0" presId="urn:microsoft.com/office/officeart/2005/8/layout/pyramid2"/>
    <dgm:cxn modelId="{74915239-1256-4FCF-8C45-0424A1B9762C}" type="presParOf" srcId="{A7A1557C-42C6-4EBD-849B-F9D95904EB8C}" destId="{A771AC15-C43A-406F-A193-25E2031D0DAB}" srcOrd="5" destOrd="0" presId="urn:microsoft.com/office/officeart/2005/8/layout/pyramid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DF8E4513-76A3-432C-9160-D31307B3894D}" type="doc">
      <dgm:prSet loTypeId="urn:microsoft.com/office/officeart/2005/8/layout/target3" loCatId="list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en-US"/>
        </a:p>
      </dgm:t>
    </dgm:pt>
    <dgm:pt modelId="{3A748739-4BC9-471A-9567-10EFAFB69015}">
      <dgm:prSet phldrT="[Text]" phldr="1"/>
      <dgm:spPr/>
      <dgm:t>
        <a:bodyPr/>
        <a:lstStyle/>
        <a:p>
          <a:endParaRPr lang="en-US" dirty="0"/>
        </a:p>
      </dgm:t>
    </dgm:pt>
    <dgm:pt modelId="{7617F200-9507-40CD-9E62-A816C7CE5A4C}" type="parTrans" cxnId="{777FC162-7D9B-4E94-BC93-E087E7191E95}">
      <dgm:prSet/>
      <dgm:spPr/>
      <dgm:t>
        <a:bodyPr/>
        <a:lstStyle/>
        <a:p>
          <a:endParaRPr lang="en-US"/>
        </a:p>
      </dgm:t>
    </dgm:pt>
    <dgm:pt modelId="{90E0B46C-CF7D-470A-8576-08FED6FF5071}" type="sibTrans" cxnId="{777FC162-7D9B-4E94-BC93-E087E7191E95}">
      <dgm:prSet/>
      <dgm:spPr/>
      <dgm:t>
        <a:bodyPr/>
        <a:lstStyle/>
        <a:p>
          <a:endParaRPr lang="en-US"/>
        </a:p>
      </dgm:t>
    </dgm:pt>
    <dgm:pt modelId="{0E8B6265-49F3-4832-8B43-046C1622E7D4}">
      <dgm:prSet phldrT="[Text]" phldr="1"/>
      <dgm:spPr/>
      <dgm:t>
        <a:bodyPr/>
        <a:lstStyle/>
        <a:p>
          <a:endParaRPr lang="en-US" dirty="0"/>
        </a:p>
      </dgm:t>
    </dgm:pt>
    <dgm:pt modelId="{47FCA7A1-10DC-4775-A710-FCEC6B3F1058}" type="parTrans" cxnId="{7745DFDA-1A5D-49A9-AAAB-7573D4B8D70E}">
      <dgm:prSet/>
      <dgm:spPr/>
      <dgm:t>
        <a:bodyPr/>
        <a:lstStyle/>
        <a:p>
          <a:endParaRPr lang="en-US"/>
        </a:p>
      </dgm:t>
    </dgm:pt>
    <dgm:pt modelId="{0F8F9F66-1F2D-49E4-9849-58DE9F2BBFBB}" type="sibTrans" cxnId="{7745DFDA-1A5D-49A9-AAAB-7573D4B8D70E}">
      <dgm:prSet/>
      <dgm:spPr/>
      <dgm:t>
        <a:bodyPr/>
        <a:lstStyle/>
        <a:p>
          <a:endParaRPr lang="en-US"/>
        </a:p>
      </dgm:t>
    </dgm:pt>
    <dgm:pt modelId="{E6753F23-05F6-41A9-A023-879514975699}">
      <dgm:prSet phldrT="[Text]" phldr="1"/>
      <dgm:spPr/>
      <dgm:t>
        <a:bodyPr/>
        <a:lstStyle/>
        <a:p>
          <a:endParaRPr lang="en-US" dirty="0"/>
        </a:p>
      </dgm:t>
    </dgm:pt>
    <dgm:pt modelId="{E469EC22-60DF-4F15-8C23-ECC936822591}" type="parTrans" cxnId="{C8CEC689-0441-4519-A28E-60A945AF8411}">
      <dgm:prSet/>
      <dgm:spPr/>
      <dgm:t>
        <a:bodyPr/>
        <a:lstStyle/>
        <a:p>
          <a:endParaRPr lang="en-US"/>
        </a:p>
      </dgm:t>
    </dgm:pt>
    <dgm:pt modelId="{49555001-C885-4FD3-B8B5-55157336A16D}" type="sibTrans" cxnId="{C8CEC689-0441-4519-A28E-60A945AF8411}">
      <dgm:prSet/>
      <dgm:spPr/>
      <dgm:t>
        <a:bodyPr/>
        <a:lstStyle/>
        <a:p>
          <a:endParaRPr lang="en-US"/>
        </a:p>
      </dgm:t>
    </dgm:pt>
    <dgm:pt modelId="{B903884E-09C2-4A63-9500-259AE2A40AED}">
      <dgm:prSet phldrT="[Text]" phldr="1"/>
      <dgm:spPr/>
      <dgm:t>
        <a:bodyPr/>
        <a:lstStyle/>
        <a:p>
          <a:endParaRPr lang="en-US" dirty="0"/>
        </a:p>
      </dgm:t>
    </dgm:pt>
    <dgm:pt modelId="{9641C46E-C183-4095-982C-58506694906D}" type="parTrans" cxnId="{91BCD5EA-9CF7-48CF-9A18-014CAEEBFDE4}">
      <dgm:prSet/>
      <dgm:spPr/>
      <dgm:t>
        <a:bodyPr/>
        <a:lstStyle/>
        <a:p>
          <a:endParaRPr lang="en-US"/>
        </a:p>
      </dgm:t>
    </dgm:pt>
    <dgm:pt modelId="{BD581F1E-F1FF-47AB-8B96-DE122379A6A8}" type="sibTrans" cxnId="{91BCD5EA-9CF7-48CF-9A18-014CAEEBFDE4}">
      <dgm:prSet/>
      <dgm:spPr/>
      <dgm:t>
        <a:bodyPr/>
        <a:lstStyle/>
        <a:p>
          <a:endParaRPr lang="en-US"/>
        </a:p>
      </dgm:t>
    </dgm:pt>
    <dgm:pt modelId="{F9AC6C73-1BB6-40FC-8B62-356FC62AF219}">
      <dgm:prSet phldrT="[Text]" phldr="1"/>
      <dgm:spPr/>
      <dgm:t>
        <a:bodyPr/>
        <a:lstStyle/>
        <a:p>
          <a:endParaRPr lang="en-US" dirty="0"/>
        </a:p>
      </dgm:t>
    </dgm:pt>
    <dgm:pt modelId="{5CC5DE59-404D-424B-A0BE-A4AC0A279CCF}" type="parTrans" cxnId="{682EC886-6468-4ABD-8FBA-DCD7CCAD914C}">
      <dgm:prSet/>
      <dgm:spPr/>
      <dgm:t>
        <a:bodyPr/>
        <a:lstStyle/>
        <a:p>
          <a:endParaRPr lang="en-US"/>
        </a:p>
      </dgm:t>
    </dgm:pt>
    <dgm:pt modelId="{B97BEE8C-70DF-423D-94B0-C27A0E78F9C6}" type="sibTrans" cxnId="{682EC886-6468-4ABD-8FBA-DCD7CCAD914C}">
      <dgm:prSet/>
      <dgm:spPr/>
      <dgm:t>
        <a:bodyPr/>
        <a:lstStyle/>
        <a:p>
          <a:endParaRPr lang="en-US"/>
        </a:p>
      </dgm:t>
    </dgm:pt>
    <dgm:pt modelId="{F59117C3-F00D-461D-A541-325EB0E861A0}">
      <dgm:prSet phldrT="[Text]" phldr="1"/>
      <dgm:spPr/>
      <dgm:t>
        <a:bodyPr/>
        <a:lstStyle/>
        <a:p>
          <a:endParaRPr lang="en-US" dirty="0"/>
        </a:p>
      </dgm:t>
    </dgm:pt>
    <dgm:pt modelId="{CE3DC3AB-67B1-41C5-B2BA-2C577405ACA4}" type="parTrans" cxnId="{28BB509E-8BBA-4E47-8F77-54B0FAF4392C}">
      <dgm:prSet/>
      <dgm:spPr/>
      <dgm:t>
        <a:bodyPr/>
        <a:lstStyle/>
        <a:p>
          <a:endParaRPr lang="en-US"/>
        </a:p>
      </dgm:t>
    </dgm:pt>
    <dgm:pt modelId="{7852FD17-87A3-4FB5-8808-9F1232BBDAEF}" type="sibTrans" cxnId="{28BB509E-8BBA-4E47-8F77-54B0FAF4392C}">
      <dgm:prSet/>
      <dgm:spPr/>
      <dgm:t>
        <a:bodyPr/>
        <a:lstStyle/>
        <a:p>
          <a:endParaRPr lang="en-US"/>
        </a:p>
      </dgm:t>
    </dgm:pt>
    <dgm:pt modelId="{7E94A43C-311C-4A9D-AC2F-E868CE916EF8}">
      <dgm:prSet phldrT="[Text]" phldr="1"/>
      <dgm:spPr/>
      <dgm:t>
        <a:bodyPr/>
        <a:lstStyle/>
        <a:p>
          <a:endParaRPr lang="en-US" dirty="0"/>
        </a:p>
      </dgm:t>
    </dgm:pt>
    <dgm:pt modelId="{8C8D8C55-AC26-4096-A9AD-D869983164FB}" type="parTrans" cxnId="{24B3D652-FE9D-4E49-94ED-C5ACF9A13351}">
      <dgm:prSet/>
      <dgm:spPr/>
      <dgm:t>
        <a:bodyPr/>
        <a:lstStyle/>
        <a:p>
          <a:endParaRPr lang="en-US"/>
        </a:p>
      </dgm:t>
    </dgm:pt>
    <dgm:pt modelId="{3B05B09A-DBCA-4D3C-8800-820EB9232230}" type="sibTrans" cxnId="{24B3D652-FE9D-4E49-94ED-C5ACF9A13351}">
      <dgm:prSet/>
      <dgm:spPr/>
      <dgm:t>
        <a:bodyPr/>
        <a:lstStyle/>
        <a:p>
          <a:endParaRPr lang="en-US"/>
        </a:p>
      </dgm:t>
    </dgm:pt>
    <dgm:pt modelId="{8944E6E1-89E3-49D0-B2AD-586317AFAA9C}">
      <dgm:prSet phldrT="[Text]" phldr="1"/>
      <dgm:spPr/>
      <dgm:t>
        <a:bodyPr/>
        <a:lstStyle/>
        <a:p>
          <a:endParaRPr lang="en-US" dirty="0"/>
        </a:p>
      </dgm:t>
    </dgm:pt>
    <dgm:pt modelId="{099C6BE0-7CA6-4C4D-B9A4-1264497F4AE6}" type="parTrans" cxnId="{88C9A816-7591-4022-A1CF-7A8A9E53E892}">
      <dgm:prSet/>
      <dgm:spPr/>
      <dgm:t>
        <a:bodyPr/>
        <a:lstStyle/>
        <a:p>
          <a:endParaRPr lang="en-US"/>
        </a:p>
      </dgm:t>
    </dgm:pt>
    <dgm:pt modelId="{A4908C01-A2AC-4A8E-A781-0244B0596489}" type="sibTrans" cxnId="{88C9A816-7591-4022-A1CF-7A8A9E53E892}">
      <dgm:prSet/>
      <dgm:spPr/>
      <dgm:t>
        <a:bodyPr/>
        <a:lstStyle/>
        <a:p>
          <a:endParaRPr lang="en-US"/>
        </a:p>
      </dgm:t>
    </dgm:pt>
    <dgm:pt modelId="{93504A36-CF91-41C3-A668-D0A8AC54D039}">
      <dgm:prSet phldrT="[Text]" phldr="1"/>
      <dgm:spPr/>
      <dgm:t>
        <a:bodyPr/>
        <a:lstStyle/>
        <a:p>
          <a:endParaRPr lang="en-US" dirty="0"/>
        </a:p>
      </dgm:t>
    </dgm:pt>
    <dgm:pt modelId="{B48BEA80-2137-4709-91A7-3B19B90D6CA0}" type="parTrans" cxnId="{EB22DE2B-76B5-4672-AAF8-27F0158A81D9}">
      <dgm:prSet/>
      <dgm:spPr/>
      <dgm:t>
        <a:bodyPr/>
        <a:lstStyle/>
        <a:p>
          <a:endParaRPr lang="en-US"/>
        </a:p>
      </dgm:t>
    </dgm:pt>
    <dgm:pt modelId="{F0DBC28D-150B-4A3C-9184-8A9DF8C25DEB}" type="sibTrans" cxnId="{EB22DE2B-76B5-4672-AAF8-27F0158A81D9}">
      <dgm:prSet/>
      <dgm:spPr/>
      <dgm:t>
        <a:bodyPr/>
        <a:lstStyle/>
        <a:p>
          <a:endParaRPr lang="en-US"/>
        </a:p>
      </dgm:t>
    </dgm:pt>
    <dgm:pt modelId="{AC241E47-D81B-4207-8200-AFA6F7EBB099}" type="pres">
      <dgm:prSet presAssocID="{DF8E4513-76A3-432C-9160-D31307B3894D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B5981BD-8B89-4311-822E-47045CCF2329}" type="pres">
      <dgm:prSet presAssocID="{3A748739-4BC9-471A-9567-10EFAFB69015}" presName="circle1" presStyleLbl="node1" presStyleIdx="0" presStyleCnt="3"/>
      <dgm:spPr/>
    </dgm:pt>
    <dgm:pt modelId="{FF25A619-AE0A-4ACD-8D05-FDBA15CDB53B}" type="pres">
      <dgm:prSet presAssocID="{3A748739-4BC9-471A-9567-10EFAFB69015}" presName="space" presStyleCnt="0"/>
      <dgm:spPr/>
    </dgm:pt>
    <dgm:pt modelId="{B2F5AD14-1CC6-4454-B5C6-616A50D593FD}" type="pres">
      <dgm:prSet presAssocID="{3A748739-4BC9-471A-9567-10EFAFB69015}" presName="rect1" presStyleLbl="alignAcc1" presStyleIdx="0" presStyleCnt="3"/>
      <dgm:spPr/>
      <dgm:t>
        <a:bodyPr/>
        <a:lstStyle/>
        <a:p>
          <a:endParaRPr lang="en-US"/>
        </a:p>
      </dgm:t>
    </dgm:pt>
    <dgm:pt modelId="{B6A44B91-D374-4C35-8A64-488D6147BFD7}" type="pres">
      <dgm:prSet presAssocID="{B903884E-09C2-4A63-9500-259AE2A40AED}" presName="vertSpace2" presStyleLbl="node1" presStyleIdx="0" presStyleCnt="3"/>
      <dgm:spPr/>
    </dgm:pt>
    <dgm:pt modelId="{BAA46DD8-090A-4E41-AF06-099913FCB499}" type="pres">
      <dgm:prSet presAssocID="{B903884E-09C2-4A63-9500-259AE2A40AED}" presName="circle2" presStyleLbl="node1" presStyleIdx="1" presStyleCnt="3"/>
      <dgm:spPr/>
    </dgm:pt>
    <dgm:pt modelId="{F3C0F647-C4C6-45B6-A341-8C7A385CB3F0}" type="pres">
      <dgm:prSet presAssocID="{B903884E-09C2-4A63-9500-259AE2A40AED}" presName="rect2" presStyleLbl="alignAcc1" presStyleIdx="1" presStyleCnt="3"/>
      <dgm:spPr/>
      <dgm:t>
        <a:bodyPr/>
        <a:lstStyle/>
        <a:p>
          <a:endParaRPr lang="en-US"/>
        </a:p>
      </dgm:t>
    </dgm:pt>
    <dgm:pt modelId="{DD614CD4-EBE3-4DAB-91E1-93A2C4827B24}" type="pres">
      <dgm:prSet presAssocID="{7E94A43C-311C-4A9D-AC2F-E868CE916EF8}" presName="vertSpace3" presStyleLbl="node1" presStyleIdx="1" presStyleCnt="3"/>
      <dgm:spPr/>
    </dgm:pt>
    <dgm:pt modelId="{CF219DD2-F522-4452-8D45-1327E07A4DEA}" type="pres">
      <dgm:prSet presAssocID="{7E94A43C-311C-4A9D-AC2F-E868CE916EF8}" presName="circle3" presStyleLbl="node1" presStyleIdx="2" presStyleCnt="3"/>
      <dgm:spPr/>
    </dgm:pt>
    <dgm:pt modelId="{7E677D85-1D38-4034-B39D-B8298C087A49}" type="pres">
      <dgm:prSet presAssocID="{7E94A43C-311C-4A9D-AC2F-E868CE916EF8}" presName="rect3" presStyleLbl="alignAcc1" presStyleIdx="2" presStyleCnt="3"/>
      <dgm:spPr/>
      <dgm:t>
        <a:bodyPr/>
        <a:lstStyle/>
        <a:p>
          <a:endParaRPr lang="en-US"/>
        </a:p>
      </dgm:t>
    </dgm:pt>
    <dgm:pt modelId="{98AAC458-D0E9-442F-AB37-CAECEDEABD0B}" type="pres">
      <dgm:prSet presAssocID="{3A748739-4BC9-471A-9567-10EFAFB69015}" presName="rect1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20DC91-565A-4C35-A7F4-835530E701D2}" type="pres">
      <dgm:prSet presAssocID="{3A748739-4BC9-471A-9567-10EFAFB69015}" presName="rect1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4422A7-4491-4814-AAD5-748324032B91}" type="pres">
      <dgm:prSet presAssocID="{B903884E-09C2-4A63-9500-259AE2A40AED}" presName="rect2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0B7E4D-4AFB-4E5B-9F56-41065F1DE49B}" type="pres">
      <dgm:prSet presAssocID="{B903884E-09C2-4A63-9500-259AE2A40AED}" presName="rect2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5C9DF9-31C4-4BDC-A637-F57676786C4C}" type="pres">
      <dgm:prSet presAssocID="{7E94A43C-311C-4A9D-AC2F-E868CE916EF8}" presName="rect3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561719-7A1A-402C-91FF-E0980395BDC0}" type="pres">
      <dgm:prSet presAssocID="{7E94A43C-311C-4A9D-AC2F-E868CE916EF8}" presName="rect3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8393146-C2D8-492B-B1BE-0C85F84AF689}" type="presOf" srcId="{0E8B6265-49F3-4832-8B43-046C1622E7D4}" destId="{B720DC91-565A-4C35-A7F4-835530E701D2}" srcOrd="0" destOrd="0" presId="urn:microsoft.com/office/officeart/2005/8/layout/target3"/>
    <dgm:cxn modelId="{42349675-7BB8-4D40-B267-36E370CABDB0}" type="presOf" srcId="{8944E6E1-89E3-49D0-B2AD-586317AFAA9C}" destId="{55561719-7A1A-402C-91FF-E0980395BDC0}" srcOrd="0" destOrd="0" presId="urn:microsoft.com/office/officeart/2005/8/layout/target3"/>
    <dgm:cxn modelId="{28BB509E-8BBA-4E47-8F77-54B0FAF4392C}" srcId="{B903884E-09C2-4A63-9500-259AE2A40AED}" destId="{F59117C3-F00D-461D-A541-325EB0E861A0}" srcOrd="1" destOrd="0" parTransId="{CE3DC3AB-67B1-41C5-B2BA-2C577405ACA4}" sibTransId="{7852FD17-87A3-4FB5-8808-9F1232BBDAEF}"/>
    <dgm:cxn modelId="{066CE9E1-8DF0-4A4A-97B2-4E89FBDEBBDC}" type="presOf" srcId="{F9AC6C73-1BB6-40FC-8B62-356FC62AF219}" destId="{9A0B7E4D-4AFB-4E5B-9F56-41065F1DE49B}" srcOrd="0" destOrd="0" presId="urn:microsoft.com/office/officeart/2005/8/layout/target3"/>
    <dgm:cxn modelId="{C8CEC689-0441-4519-A28E-60A945AF8411}" srcId="{3A748739-4BC9-471A-9567-10EFAFB69015}" destId="{E6753F23-05F6-41A9-A023-879514975699}" srcOrd="1" destOrd="0" parTransId="{E469EC22-60DF-4F15-8C23-ECC936822591}" sibTransId="{49555001-C885-4FD3-B8B5-55157336A16D}"/>
    <dgm:cxn modelId="{D8FF0384-FB40-40F1-9CA5-06C2864E1465}" type="presOf" srcId="{7E94A43C-311C-4A9D-AC2F-E868CE916EF8}" destId="{7E677D85-1D38-4034-B39D-B8298C087A49}" srcOrd="0" destOrd="0" presId="urn:microsoft.com/office/officeart/2005/8/layout/target3"/>
    <dgm:cxn modelId="{4AF9EC14-56D5-4F00-A78A-852065A261A9}" type="presOf" srcId="{B903884E-09C2-4A63-9500-259AE2A40AED}" destId="{184422A7-4491-4814-AAD5-748324032B91}" srcOrd="1" destOrd="0" presId="urn:microsoft.com/office/officeart/2005/8/layout/target3"/>
    <dgm:cxn modelId="{2574D527-A717-43CA-ABDC-826148BEE57B}" type="presOf" srcId="{7E94A43C-311C-4A9D-AC2F-E868CE916EF8}" destId="{B15C9DF9-31C4-4BDC-A637-F57676786C4C}" srcOrd="1" destOrd="0" presId="urn:microsoft.com/office/officeart/2005/8/layout/target3"/>
    <dgm:cxn modelId="{90D2B1EF-A624-4A61-96B0-EA94CFF100F1}" type="presOf" srcId="{3A748739-4BC9-471A-9567-10EFAFB69015}" destId="{B2F5AD14-1CC6-4454-B5C6-616A50D593FD}" srcOrd="0" destOrd="0" presId="urn:microsoft.com/office/officeart/2005/8/layout/target3"/>
    <dgm:cxn modelId="{B192458B-1AB6-48CB-AB13-46E5E47E1674}" type="presOf" srcId="{B903884E-09C2-4A63-9500-259AE2A40AED}" destId="{F3C0F647-C4C6-45B6-A341-8C7A385CB3F0}" srcOrd="0" destOrd="0" presId="urn:microsoft.com/office/officeart/2005/8/layout/target3"/>
    <dgm:cxn modelId="{7745DFDA-1A5D-49A9-AAAB-7573D4B8D70E}" srcId="{3A748739-4BC9-471A-9567-10EFAFB69015}" destId="{0E8B6265-49F3-4832-8B43-046C1622E7D4}" srcOrd="0" destOrd="0" parTransId="{47FCA7A1-10DC-4775-A710-FCEC6B3F1058}" sibTransId="{0F8F9F66-1F2D-49E4-9849-58DE9F2BBFBB}"/>
    <dgm:cxn modelId="{B7E675E6-205D-4ED9-96C7-F5001673F3D3}" type="presOf" srcId="{DF8E4513-76A3-432C-9160-D31307B3894D}" destId="{AC241E47-D81B-4207-8200-AFA6F7EBB099}" srcOrd="0" destOrd="0" presId="urn:microsoft.com/office/officeart/2005/8/layout/target3"/>
    <dgm:cxn modelId="{22132B3C-4973-44C2-8709-8713C7DE7B14}" type="presOf" srcId="{E6753F23-05F6-41A9-A023-879514975699}" destId="{B720DC91-565A-4C35-A7F4-835530E701D2}" srcOrd="0" destOrd="1" presId="urn:microsoft.com/office/officeart/2005/8/layout/target3"/>
    <dgm:cxn modelId="{D5AAF391-0ACE-4472-828B-D8A3D636E385}" type="presOf" srcId="{3A748739-4BC9-471A-9567-10EFAFB69015}" destId="{98AAC458-D0E9-442F-AB37-CAECEDEABD0B}" srcOrd="1" destOrd="0" presId="urn:microsoft.com/office/officeart/2005/8/layout/target3"/>
    <dgm:cxn modelId="{777FC162-7D9B-4E94-BC93-E087E7191E95}" srcId="{DF8E4513-76A3-432C-9160-D31307B3894D}" destId="{3A748739-4BC9-471A-9567-10EFAFB69015}" srcOrd="0" destOrd="0" parTransId="{7617F200-9507-40CD-9E62-A816C7CE5A4C}" sibTransId="{90E0B46C-CF7D-470A-8576-08FED6FF5071}"/>
    <dgm:cxn modelId="{440C7A06-10F9-4769-947E-956670F89C41}" type="presOf" srcId="{93504A36-CF91-41C3-A668-D0A8AC54D039}" destId="{55561719-7A1A-402C-91FF-E0980395BDC0}" srcOrd="0" destOrd="1" presId="urn:microsoft.com/office/officeart/2005/8/layout/target3"/>
    <dgm:cxn modelId="{6D9471E9-5E9F-4F5A-A9F9-6A068EA198C6}" type="presOf" srcId="{F59117C3-F00D-461D-A541-325EB0E861A0}" destId="{9A0B7E4D-4AFB-4E5B-9F56-41065F1DE49B}" srcOrd="0" destOrd="1" presId="urn:microsoft.com/office/officeart/2005/8/layout/target3"/>
    <dgm:cxn modelId="{91BCD5EA-9CF7-48CF-9A18-014CAEEBFDE4}" srcId="{DF8E4513-76A3-432C-9160-D31307B3894D}" destId="{B903884E-09C2-4A63-9500-259AE2A40AED}" srcOrd="1" destOrd="0" parTransId="{9641C46E-C183-4095-982C-58506694906D}" sibTransId="{BD581F1E-F1FF-47AB-8B96-DE122379A6A8}"/>
    <dgm:cxn modelId="{682EC886-6468-4ABD-8FBA-DCD7CCAD914C}" srcId="{B903884E-09C2-4A63-9500-259AE2A40AED}" destId="{F9AC6C73-1BB6-40FC-8B62-356FC62AF219}" srcOrd="0" destOrd="0" parTransId="{5CC5DE59-404D-424B-A0BE-A4AC0A279CCF}" sibTransId="{B97BEE8C-70DF-423D-94B0-C27A0E78F9C6}"/>
    <dgm:cxn modelId="{24B3D652-FE9D-4E49-94ED-C5ACF9A13351}" srcId="{DF8E4513-76A3-432C-9160-D31307B3894D}" destId="{7E94A43C-311C-4A9D-AC2F-E868CE916EF8}" srcOrd="2" destOrd="0" parTransId="{8C8D8C55-AC26-4096-A9AD-D869983164FB}" sibTransId="{3B05B09A-DBCA-4D3C-8800-820EB9232230}"/>
    <dgm:cxn modelId="{88C9A816-7591-4022-A1CF-7A8A9E53E892}" srcId="{7E94A43C-311C-4A9D-AC2F-E868CE916EF8}" destId="{8944E6E1-89E3-49D0-B2AD-586317AFAA9C}" srcOrd="0" destOrd="0" parTransId="{099C6BE0-7CA6-4C4D-B9A4-1264497F4AE6}" sibTransId="{A4908C01-A2AC-4A8E-A781-0244B0596489}"/>
    <dgm:cxn modelId="{EB22DE2B-76B5-4672-AAF8-27F0158A81D9}" srcId="{7E94A43C-311C-4A9D-AC2F-E868CE916EF8}" destId="{93504A36-CF91-41C3-A668-D0A8AC54D039}" srcOrd="1" destOrd="0" parTransId="{B48BEA80-2137-4709-91A7-3B19B90D6CA0}" sibTransId="{F0DBC28D-150B-4A3C-9184-8A9DF8C25DEB}"/>
    <dgm:cxn modelId="{F43FAB05-BD90-4653-BF4D-D44F27B79B0B}" type="presParOf" srcId="{AC241E47-D81B-4207-8200-AFA6F7EBB099}" destId="{7B5981BD-8B89-4311-822E-47045CCF2329}" srcOrd="0" destOrd="0" presId="urn:microsoft.com/office/officeart/2005/8/layout/target3"/>
    <dgm:cxn modelId="{2D235ACF-0812-4C55-A3D9-2147FF33513B}" type="presParOf" srcId="{AC241E47-D81B-4207-8200-AFA6F7EBB099}" destId="{FF25A619-AE0A-4ACD-8D05-FDBA15CDB53B}" srcOrd="1" destOrd="0" presId="urn:microsoft.com/office/officeart/2005/8/layout/target3"/>
    <dgm:cxn modelId="{C88431E6-FA08-4E54-9D18-92A30724F467}" type="presParOf" srcId="{AC241E47-D81B-4207-8200-AFA6F7EBB099}" destId="{B2F5AD14-1CC6-4454-B5C6-616A50D593FD}" srcOrd="2" destOrd="0" presId="urn:microsoft.com/office/officeart/2005/8/layout/target3"/>
    <dgm:cxn modelId="{21E90391-6385-48A8-9AF7-0649B33D0DD7}" type="presParOf" srcId="{AC241E47-D81B-4207-8200-AFA6F7EBB099}" destId="{B6A44B91-D374-4C35-8A64-488D6147BFD7}" srcOrd="3" destOrd="0" presId="urn:microsoft.com/office/officeart/2005/8/layout/target3"/>
    <dgm:cxn modelId="{55716DEA-A2D6-4ECD-BFFF-61CFB7AABFC6}" type="presParOf" srcId="{AC241E47-D81B-4207-8200-AFA6F7EBB099}" destId="{BAA46DD8-090A-4E41-AF06-099913FCB499}" srcOrd="4" destOrd="0" presId="urn:microsoft.com/office/officeart/2005/8/layout/target3"/>
    <dgm:cxn modelId="{CB3F2BE6-E2E3-4D85-8408-A151DF77A9C2}" type="presParOf" srcId="{AC241E47-D81B-4207-8200-AFA6F7EBB099}" destId="{F3C0F647-C4C6-45B6-A341-8C7A385CB3F0}" srcOrd="5" destOrd="0" presId="urn:microsoft.com/office/officeart/2005/8/layout/target3"/>
    <dgm:cxn modelId="{964B4B0A-3DFF-49A6-A1DD-0919E0D1E7F1}" type="presParOf" srcId="{AC241E47-D81B-4207-8200-AFA6F7EBB099}" destId="{DD614CD4-EBE3-4DAB-91E1-93A2C4827B24}" srcOrd="6" destOrd="0" presId="urn:microsoft.com/office/officeart/2005/8/layout/target3"/>
    <dgm:cxn modelId="{B1D4F257-E961-48E2-A6F5-284FD0AE9E29}" type="presParOf" srcId="{AC241E47-D81B-4207-8200-AFA6F7EBB099}" destId="{CF219DD2-F522-4452-8D45-1327E07A4DEA}" srcOrd="7" destOrd="0" presId="urn:microsoft.com/office/officeart/2005/8/layout/target3"/>
    <dgm:cxn modelId="{18E6F131-F068-49AA-AB5F-DBF654E90173}" type="presParOf" srcId="{AC241E47-D81B-4207-8200-AFA6F7EBB099}" destId="{7E677D85-1D38-4034-B39D-B8298C087A49}" srcOrd="8" destOrd="0" presId="urn:microsoft.com/office/officeart/2005/8/layout/target3"/>
    <dgm:cxn modelId="{259DE4D7-2D2E-4FA6-BC47-115AFB3D8DDA}" type="presParOf" srcId="{AC241E47-D81B-4207-8200-AFA6F7EBB099}" destId="{98AAC458-D0E9-442F-AB37-CAECEDEABD0B}" srcOrd="9" destOrd="0" presId="urn:microsoft.com/office/officeart/2005/8/layout/target3"/>
    <dgm:cxn modelId="{1FBE4F93-063F-44AF-A55D-15126A0C3DB8}" type="presParOf" srcId="{AC241E47-D81B-4207-8200-AFA6F7EBB099}" destId="{B720DC91-565A-4C35-A7F4-835530E701D2}" srcOrd="10" destOrd="0" presId="urn:microsoft.com/office/officeart/2005/8/layout/target3"/>
    <dgm:cxn modelId="{24457766-0A3F-4959-8195-F9450F970E9C}" type="presParOf" srcId="{AC241E47-D81B-4207-8200-AFA6F7EBB099}" destId="{184422A7-4491-4814-AAD5-748324032B91}" srcOrd="11" destOrd="0" presId="urn:microsoft.com/office/officeart/2005/8/layout/target3"/>
    <dgm:cxn modelId="{312CC7EF-77F8-4D1F-A548-6FC414E705B6}" type="presParOf" srcId="{AC241E47-D81B-4207-8200-AFA6F7EBB099}" destId="{9A0B7E4D-4AFB-4E5B-9F56-41065F1DE49B}" srcOrd="12" destOrd="0" presId="urn:microsoft.com/office/officeart/2005/8/layout/target3"/>
    <dgm:cxn modelId="{81C3FEC1-59C8-4A04-ABE1-2F47ADD7E8C5}" type="presParOf" srcId="{AC241E47-D81B-4207-8200-AFA6F7EBB099}" destId="{B15C9DF9-31C4-4BDC-A637-F57676786C4C}" srcOrd="13" destOrd="0" presId="urn:microsoft.com/office/officeart/2005/8/layout/target3"/>
    <dgm:cxn modelId="{FD4A063A-7D4D-478B-8733-8AB84DEBC701}" type="presParOf" srcId="{AC241E47-D81B-4207-8200-AFA6F7EBB099}" destId="{55561719-7A1A-402C-91FF-E0980395BDC0}" srcOrd="14" destOrd="0" presId="urn:microsoft.com/office/officeart/2005/8/layout/target3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34A82C34-AFEE-4781-9FFA-42CE13C35F2D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en-US"/>
        </a:p>
      </dgm:t>
    </dgm:pt>
    <dgm:pt modelId="{17DDF2BB-2701-4E71-A032-8516603CC404}">
      <dgm:prSet phldrT="[Text]" phldr="1"/>
      <dgm:spPr/>
      <dgm:t>
        <a:bodyPr/>
        <a:lstStyle/>
        <a:p>
          <a:endParaRPr lang="en-US" dirty="0"/>
        </a:p>
      </dgm:t>
    </dgm:pt>
    <dgm:pt modelId="{57D61028-790E-499F-8CDB-41FC0E878416}" type="parTrans" cxnId="{A8AD0808-A31A-486A-8DB3-92B6CA43BF85}">
      <dgm:prSet/>
      <dgm:spPr/>
      <dgm:t>
        <a:bodyPr/>
        <a:lstStyle/>
        <a:p>
          <a:endParaRPr lang="en-US"/>
        </a:p>
      </dgm:t>
    </dgm:pt>
    <dgm:pt modelId="{069F7F71-8771-4735-BB68-045523E79DFA}" type="sibTrans" cxnId="{A8AD0808-A31A-486A-8DB3-92B6CA43BF85}">
      <dgm:prSet/>
      <dgm:spPr/>
      <dgm:t>
        <a:bodyPr/>
        <a:lstStyle/>
        <a:p>
          <a:endParaRPr lang="en-US"/>
        </a:p>
      </dgm:t>
    </dgm:pt>
    <dgm:pt modelId="{3759C755-159F-4CD0-B1AB-11600B3C0017}">
      <dgm:prSet phldrT="[Text]" phldr="1"/>
      <dgm:spPr/>
      <dgm:t>
        <a:bodyPr/>
        <a:lstStyle/>
        <a:p>
          <a:endParaRPr lang="en-US" dirty="0"/>
        </a:p>
      </dgm:t>
    </dgm:pt>
    <dgm:pt modelId="{4CB38120-63CC-4673-A761-6990E59E4A0D}" type="parTrans" cxnId="{67B98635-70FB-4346-A9F7-45A504651ED4}">
      <dgm:prSet/>
      <dgm:spPr/>
      <dgm:t>
        <a:bodyPr/>
        <a:lstStyle/>
        <a:p>
          <a:endParaRPr lang="en-US" dirty="0"/>
        </a:p>
      </dgm:t>
    </dgm:pt>
    <dgm:pt modelId="{685A16C4-B529-48F2-8DEB-363A24AB7FCE}" type="sibTrans" cxnId="{67B98635-70FB-4346-A9F7-45A504651ED4}">
      <dgm:prSet/>
      <dgm:spPr/>
      <dgm:t>
        <a:bodyPr/>
        <a:lstStyle/>
        <a:p>
          <a:endParaRPr lang="en-US"/>
        </a:p>
      </dgm:t>
    </dgm:pt>
    <dgm:pt modelId="{45B03467-B9C4-469E-B325-D8CBE28688ED}">
      <dgm:prSet phldrT="[Text]" phldr="1"/>
      <dgm:spPr/>
      <dgm:t>
        <a:bodyPr/>
        <a:lstStyle/>
        <a:p>
          <a:endParaRPr lang="en-US" dirty="0"/>
        </a:p>
      </dgm:t>
    </dgm:pt>
    <dgm:pt modelId="{C5A800FB-BB7B-4D18-86C1-309C0BFFB862}" type="parTrans" cxnId="{2EB61C3F-4F01-432F-AC30-2B4F7A05B9A7}">
      <dgm:prSet/>
      <dgm:spPr/>
      <dgm:t>
        <a:bodyPr/>
        <a:lstStyle/>
        <a:p>
          <a:endParaRPr lang="en-US" dirty="0"/>
        </a:p>
      </dgm:t>
    </dgm:pt>
    <dgm:pt modelId="{AAC96369-7915-48B6-BDCB-164A803EB46F}" type="sibTrans" cxnId="{2EB61C3F-4F01-432F-AC30-2B4F7A05B9A7}">
      <dgm:prSet/>
      <dgm:spPr/>
      <dgm:t>
        <a:bodyPr/>
        <a:lstStyle/>
        <a:p>
          <a:endParaRPr lang="en-US"/>
        </a:p>
      </dgm:t>
    </dgm:pt>
    <dgm:pt modelId="{028B4883-73EB-4011-A99C-6971FD347AFF}">
      <dgm:prSet phldrT="[Text]" phldr="1"/>
      <dgm:spPr/>
      <dgm:t>
        <a:bodyPr/>
        <a:lstStyle/>
        <a:p>
          <a:endParaRPr lang="en-US" dirty="0"/>
        </a:p>
      </dgm:t>
    </dgm:pt>
    <dgm:pt modelId="{00917AEB-174C-4761-9F7B-1F662E58C29F}" type="parTrans" cxnId="{26EB06BD-34D5-4B1C-AD39-5CCB46719796}">
      <dgm:prSet/>
      <dgm:spPr/>
      <dgm:t>
        <a:bodyPr/>
        <a:lstStyle/>
        <a:p>
          <a:endParaRPr lang="en-US"/>
        </a:p>
      </dgm:t>
    </dgm:pt>
    <dgm:pt modelId="{C1BD801E-9868-4ECE-8280-24A25DB29F12}" type="sibTrans" cxnId="{26EB06BD-34D5-4B1C-AD39-5CCB46719796}">
      <dgm:prSet/>
      <dgm:spPr/>
      <dgm:t>
        <a:bodyPr/>
        <a:lstStyle/>
        <a:p>
          <a:endParaRPr lang="en-US"/>
        </a:p>
      </dgm:t>
    </dgm:pt>
    <dgm:pt modelId="{C720E9FB-CF2A-4523-A1D4-026F18500258}">
      <dgm:prSet phldrT="[Text]" phldr="1"/>
      <dgm:spPr/>
      <dgm:t>
        <a:bodyPr/>
        <a:lstStyle/>
        <a:p>
          <a:endParaRPr lang="en-US" dirty="0"/>
        </a:p>
      </dgm:t>
    </dgm:pt>
    <dgm:pt modelId="{B71D3C27-4746-4E52-9AA8-54C7CDA1423F}" type="parTrans" cxnId="{83876BB3-53AC-4A3C-AA4A-EC10288B6087}">
      <dgm:prSet/>
      <dgm:spPr/>
      <dgm:t>
        <a:bodyPr/>
        <a:lstStyle/>
        <a:p>
          <a:endParaRPr lang="en-US" dirty="0"/>
        </a:p>
      </dgm:t>
    </dgm:pt>
    <dgm:pt modelId="{2897057B-3917-4547-BC9F-911084315F86}" type="sibTrans" cxnId="{83876BB3-53AC-4A3C-AA4A-EC10288B6087}">
      <dgm:prSet/>
      <dgm:spPr/>
      <dgm:t>
        <a:bodyPr/>
        <a:lstStyle/>
        <a:p>
          <a:endParaRPr lang="en-US"/>
        </a:p>
      </dgm:t>
    </dgm:pt>
    <dgm:pt modelId="{BDC59E85-3C12-438C-A820-3B672C090D68}">
      <dgm:prSet phldrT="[Text]" phldr="1"/>
      <dgm:spPr/>
      <dgm:t>
        <a:bodyPr/>
        <a:lstStyle/>
        <a:p>
          <a:endParaRPr lang="en-US" dirty="0"/>
        </a:p>
      </dgm:t>
    </dgm:pt>
    <dgm:pt modelId="{23FFF12A-4D7B-4059-AD7C-5C0F3FFEA6E7}" type="parTrans" cxnId="{94FD2B2F-C171-4AC3-A3BD-A566E8A580CE}">
      <dgm:prSet/>
      <dgm:spPr/>
      <dgm:t>
        <a:bodyPr/>
        <a:lstStyle/>
        <a:p>
          <a:endParaRPr lang="en-US" dirty="0"/>
        </a:p>
      </dgm:t>
    </dgm:pt>
    <dgm:pt modelId="{82F48FCC-BFA3-4433-90B7-FE4B58AD9A98}" type="sibTrans" cxnId="{94FD2B2F-C171-4AC3-A3BD-A566E8A580CE}">
      <dgm:prSet/>
      <dgm:spPr/>
      <dgm:t>
        <a:bodyPr/>
        <a:lstStyle/>
        <a:p>
          <a:endParaRPr lang="en-US"/>
        </a:p>
      </dgm:t>
    </dgm:pt>
    <dgm:pt modelId="{2EC860DD-7CDD-4AA7-9428-5F250FE8002A}" type="pres">
      <dgm:prSet presAssocID="{34A82C34-AFEE-4781-9FFA-42CE13C35F2D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0CACE124-5427-4D9B-9296-B49F18B5BF70}" type="pres">
      <dgm:prSet presAssocID="{17DDF2BB-2701-4E71-A032-8516603CC404}" presName="root" presStyleCnt="0"/>
      <dgm:spPr/>
    </dgm:pt>
    <dgm:pt modelId="{08B40723-6EC6-4649-B3E3-CEDB45F3752F}" type="pres">
      <dgm:prSet presAssocID="{17DDF2BB-2701-4E71-A032-8516603CC404}" presName="rootComposite" presStyleCnt="0"/>
      <dgm:spPr/>
    </dgm:pt>
    <dgm:pt modelId="{D67819FC-1514-4351-B5E2-67A6FB9493AA}" type="pres">
      <dgm:prSet presAssocID="{17DDF2BB-2701-4E71-A032-8516603CC404}" presName="rootText" presStyleLbl="node1" presStyleIdx="0" presStyleCnt="2"/>
      <dgm:spPr/>
      <dgm:t>
        <a:bodyPr/>
        <a:lstStyle/>
        <a:p>
          <a:endParaRPr lang="en-US"/>
        </a:p>
      </dgm:t>
    </dgm:pt>
    <dgm:pt modelId="{CF9BD05E-FE2E-43D8-A084-DEEFD427BB58}" type="pres">
      <dgm:prSet presAssocID="{17DDF2BB-2701-4E71-A032-8516603CC404}" presName="rootConnector" presStyleLbl="node1" presStyleIdx="0" presStyleCnt="2"/>
      <dgm:spPr/>
      <dgm:t>
        <a:bodyPr/>
        <a:lstStyle/>
        <a:p>
          <a:endParaRPr lang="en-US"/>
        </a:p>
      </dgm:t>
    </dgm:pt>
    <dgm:pt modelId="{94696FBC-2223-40D9-8E54-3976702986F3}" type="pres">
      <dgm:prSet presAssocID="{17DDF2BB-2701-4E71-A032-8516603CC404}" presName="childShape" presStyleCnt="0"/>
      <dgm:spPr/>
    </dgm:pt>
    <dgm:pt modelId="{BBD48D82-9518-404F-9836-3723F33FEFF0}" type="pres">
      <dgm:prSet presAssocID="{4CB38120-63CC-4673-A761-6990E59E4A0D}" presName="Name13" presStyleLbl="parChTrans1D2" presStyleIdx="0" presStyleCnt="4"/>
      <dgm:spPr/>
      <dgm:t>
        <a:bodyPr/>
        <a:lstStyle/>
        <a:p>
          <a:endParaRPr lang="en-US"/>
        </a:p>
      </dgm:t>
    </dgm:pt>
    <dgm:pt modelId="{11943E5C-5384-434A-BFD4-F482E3A2BFE4}" type="pres">
      <dgm:prSet presAssocID="{3759C755-159F-4CD0-B1AB-11600B3C0017}" presName="child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4B3813-882F-430A-9E07-2CE733A5EEA2}" type="pres">
      <dgm:prSet presAssocID="{C5A800FB-BB7B-4D18-86C1-309C0BFFB862}" presName="Name13" presStyleLbl="parChTrans1D2" presStyleIdx="1" presStyleCnt="4"/>
      <dgm:spPr/>
      <dgm:t>
        <a:bodyPr/>
        <a:lstStyle/>
        <a:p>
          <a:endParaRPr lang="en-US"/>
        </a:p>
      </dgm:t>
    </dgm:pt>
    <dgm:pt modelId="{380DBA44-B0FE-4006-9F55-E85FAA5C4210}" type="pres">
      <dgm:prSet presAssocID="{45B03467-B9C4-469E-B325-D8CBE28688ED}" presName="child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05634B-9ACE-400C-9FAA-3FBFDB34D25D}" type="pres">
      <dgm:prSet presAssocID="{028B4883-73EB-4011-A99C-6971FD347AFF}" presName="root" presStyleCnt="0"/>
      <dgm:spPr/>
    </dgm:pt>
    <dgm:pt modelId="{54601AE0-4E81-4194-B22B-89C5FC4AF6DE}" type="pres">
      <dgm:prSet presAssocID="{028B4883-73EB-4011-A99C-6971FD347AFF}" presName="rootComposite" presStyleCnt="0"/>
      <dgm:spPr/>
    </dgm:pt>
    <dgm:pt modelId="{AF341055-9695-490C-8CA7-0B2F2262C164}" type="pres">
      <dgm:prSet presAssocID="{028B4883-73EB-4011-A99C-6971FD347AFF}" presName="rootText" presStyleLbl="node1" presStyleIdx="1" presStyleCnt="2"/>
      <dgm:spPr/>
      <dgm:t>
        <a:bodyPr/>
        <a:lstStyle/>
        <a:p>
          <a:endParaRPr lang="en-US"/>
        </a:p>
      </dgm:t>
    </dgm:pt>
    <dgm:pt modelId="{F88A6716-8B5B-4BE6-AE1D-8CD05CFE50EE}" type="pres">
      <dgm:prSet presAssocID="{028B4883-73EB-4011-A99C-6971FD347AFF}" presName="rootConnector" presStyleLbl="node1" presStyleIdx="1" presStyleCnt="2"/>
      <dgm:spPr/>
      <dgm:t>
        <a:bodyPr/>
        <a:lstStyle/>
        <a:p>
          <a:endParaRPr lang="en-US"/>
        </a:p>
      </dgm:t>
    </dgm:pt>
    <dgm:pt modelId="{BD63B3AD-D770-4429-BD18-D910850FADBF}" type="pres">
      <dgm:prSet presAssocID="{028B4883-73EB-4011-A99C-6971FD347AFF}" presName="childShape" presStyleCnt="0"/>
      <dgm:spPr/>
    </dgm:pt>
    <dgm:pt modelId="{84A15121-E9A3-4857-9769-F1D123FDEDD9}" type="pres">
      <dgm:prSet presAssocID="{B71D3C27-4746-4E52-9AA8-54C7CDA1423F}" presName="Name13" presStyleLbl="parChTrans1D2" presStyleIdx="2" presStyleCnt="4"/>
      <dgm:spPr/>
      <dgm:t>
        <a:bodyPr/>
        <a:lstStyle/>
        <a:p>
          <a:endParaRPr lang="en-US"/>
        </a:p>
      </dgm:t>
    </dgm:pt>
    <dgm:pt modelId="{166E6E98-FD9C-48A8-AD39-B43912807CFA}" type="pres">
      <dgm:prSet presAssocID="{C720E9FB-CF2A-4523-A1D4-026F18500258}" presName="child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01026C-8847-4B58-9B98-78A796E8CBBF}" type="pres">
      <dgm:prSet presAssocID="{23FFF12A-4D7B-4059-AD7C-5C0F3FFEA6E7}" presName="Name13" presStyleLbl="parChTrans1D2" presStyleIdx="3" presStyleCnt="4"/>
      <dgm:spPr/>
      <dgm:t>
        <a:bodyPr/>
        <a:lstStyle/>
        <a:p>
          <a:endParaRPr lang="en-US"/>
        </a:p>
      </dgm:t>
    </dgm:pt>
    <dgm:pt modelId="{52F4288E-E408-4C14-964A-B897825BF306}" type="pres">
      <dgm:prSet presAssocID="{BDC59E85-3C12-438C-A820-3B672C090D68}" presName="child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483501F-B4CE-4C1A-B434-491E5DD3DC5F}" type="presOf" srcId="{B71D3C27-4746-4E52-9AA8-54C7CDA1423F}" destId="{84A15121-E9A3-4857-9769-F1D123FDEDD9}" srcOrd="0" destOrd="0" presId="urn:microsoft.com/office/officeart/2005/8/layout/hierarchy3"/>
    <dgm:cxn modelId="{C331449C-541E-493E-914B-E8720F5B7A88}" type="presOf" srcId="{34A82C34-AFEE-4781-9FFA-42CE13C35F2D}" destId="{2EC860DD-7CDD-4AA7-9428-5F250FE8002A}" srcOrd="0" destOrd="0" presId="urn:microsoft.com/office/officeart/2005/8/layout/hierarchy3"/>
    <dgm:cxn modelId="{DEC1494D-A447-4334-94DB-207BECC1735C}" type="presOf" srcId="{3759C755-159F-4CD0-B1AB-11600B3C0017}" destId="{11943E5C-5384-434A-BFD4-F482E3A2BFE4}" srcOrd="0" destOrd="0" presId="urn:microsoft.com/office/officeart/2005/8/layout/hierarchy3"/>
    <dgm:cxn modelId="{26EB06BD-34D5-4B1C-AD39-5CCB46719796}" srcId="{34A82C34-AFEE-4781-9FFA-42CE13C35F2D}" destId="{028B4883-73EB-4011-A99C-6971FD347AFF}" srcOrd="1" destOrd="0" parTransId="{00917AEB-174C-4761-9F7B-1F662E58C29F}" sibTransId="{C1BD801E-9868-4ECE-8280-24A25DB29F12}"/>
    <dgm:cxn modelId="{CB70E5F2-880F-4CD4-BAA1-414CC5D33DF0}" type="presOf" srcId="{C720E9FB-CF2A-4523-A1D4-026F18500258}" destId="{166E6E98-FD9C-48A8-AD39-B43912807CFA}" srcOrd="0" destOrd="0" presId="urn:microsoft.com/office/officeart/2005/8/layout/hierarchy3"/>
    <dgm:cxn modelId="{60B1EFC2-D57A-485D-AAF4-574A57EB1911}" type="presOf" srcId="{028B4883-73EB-4011-A99C-6971FD347AFF}" destId="{F88A6716-8B5B-4BE6-AE1D-8CD05CFE50EE}" srcOrd="1" destOrd="0" presId="urn:microsoft.com/office/officeart/2005/8/layout/hierarchy3"/>
    <dgm:cxn modelId="{44D07455-846F-41FC-8816-383996D4471A}" type="presOf" srcId="{17DDF2BB-2701-4E71-A032-8516603CC404}" destId="{CF9BD05E-FE2E-43D8-A084-DEEFD427BB58}" srcOrd="1" destOrd="0" presId="urn:microsoft.com/office/officeart/2005/8/layout/hierarchy3"/>
    <dgm:cxn modelId="{2EB61C3F-4F01-432F-AC30-2B4F7A05B9A7}" srcId="{17DDF2BB-2701-4E71-A032-8516603CC404}" destId="{45B03467-B9C4-469E-B325-D8CBE28688ED}" srcOrd="1" destOrd="0" parTransId="{C5A800FB-BB7B-4D18-86C1-309C0BFFB862}" sibTransId="{AAC96369-7915-48B6-BDCB-164A803EB46F}"/>
    <dgm:cxn modelId="{67B98635-70FB-4346-A9F7-45A504651ED4}" srcId="{17DDF2BB-2701-4E71-A032-8516603CC404}" destId="{3759C755-159F-4CD0-B1AB-11600B3C0017}" srcOrd="0" destOrd="0" parTransId="{4CB38120-63CC-4673-A761-6990E59E4A0D}" sibTransId="{685A16C4-B529-48F2-8DEB-363A24AB7FCE}"/>
    <dgm:cxn modelId="{94FD2B2F-C171-4AC3-A3BD-A566E8A580CE}" srcId="{028B4883-73EB-4011-A99C-6971FD347AFF}" destId="{BDC59E85-3C12-438C-A820-3B672C090D68}" srcOrd="1" destOrd="0" parTransId="{23FFF12A-4D7B-4059-AD7C-5C0F3FFEA6E7}" sibTransId="{82F48FCC-BFA3-4433-90B7-FE4B58AD9A98}"/>
    <dgm:cxn modelId="{7F22CA20-CB5C-4541-958B-DC7BAA43BD63}" type="presOf" srcId="{4CB38120-63CC-4673-A761-6990E59E4A0D}" destId="{BBD48D82-9518-404F-9836-3723F33FEFF0}" srcOrd="0" destOrd="0" presId="urn:microsoft.com/office/officeart/2005/8/layout/hierarchy3"/>
    <dgm:cxn modelId="{282FD39E-E89A-46F2-879A-C170626C4039}" type="presOf" srcId="{23FFF12A-4D7B-4059-AD7C-5C0F3FFEA6E7}" destId="{7201026C-8847-4B58-9B98-78A796E8CBBF}" srcOrd="0" destOrd="0" presId="urn:microsoft.com/office/officeart/2005/8/layout/hierarchy3"/>
    <dgm:cxn modelId="{A8AD0808-A31A-486A-8DB3-92B6CA43BF85}" srcId="{34A82C34-AFEE-4781-9FFA-42CE13C35F2D}" destId="{17DDF2BB-2701-4E71-A032-8516603CC404}" srcOrd="0" destOrd="0" parTransId="{57D61028-790E-499F-8CDB-41FC0E878416}" sibTransId="{069F7F71-8771-4735-BB68-045523E79DFA}"/>
    <dgm:cxn modelId="{AE0895A0-97DF-48AF-AD58-17E12DD772EC}" type="presOf" srcId="{C5A800FB-BB7B-4D18-86C1-309C0BFFB862}" destId="{534B3813-882F-430A-9E07-2CE733A5EEA2}" srcOrd="0" destOrd="0" presId="urn:microsoft.com/office/officeart/2005/8/layout/hierarchy3"/>
    <dgm:cxn modelId="{AFD2B156-99EE-4385-9D32-43A6F3F7C78C}" type="presOf" srcId="{BDC59E85-3C12-438C-A820-3B672C090D68}" destId="{52F4288E-E408-4C14-964A-B897825BF306}" srcOrd="0" destOrd="0" presId="urn:microsoft.com/office/officeart/2005/8/layout/hierarchy3"/>
    <dgm:cxn modelId="{A3314855-BE20-4EEE-A82C-3AC3960F0B3E}" type="presOf" srcId="{45B03467-B9C4-469E-B325-D8CBE28688ED}" destId="{380DBA44-B0FE-4006-9F55-E85FAA5C4210}" srcOrd="0" destOrd="0" presId="urn:microsoft.com/office/officeart/2005/8/layout/hierarchy3"/>
    <dgm:cxn modelId="{679AF50A-6ED1-45DE-8738-C81042094026}" type="presOf" srcId="{028B4883-73EB-4011-A99C-6971FD347AFF}" destId="{AF341055-9695-490C-8CA7-0B2F2262C164}" srcOrd="0" destOrd="0" presId="urn:microsoft.com/office/officeart/2005/8/layout/hierarchy3"/>
    <dgm:cxn modelId="{83876BB3-53AC-4A3C-AA4A-EC10288B6087}" srcId="{028B4883-73EB-4011-A99C-6971FD347AFF}" destId="{C720E9FB-CF2A-4523-A1D4-026F18500258}" srcOrd="0" destOrd="0" parTransId="{B71D3C27-4746-4E52-9AA8-54C7CDA1423F}" sibTransId="{2897057B-3917-4547-BC9F-911084315F86}"/>
    <dgm:cxn modelId="{D7ADC3B8-EDA6-4F0E-92FA-ABC55867FB1C}" type="presOf" srcId="{17DDF2BB-2701-4E71-A032-8516603CC404}" destId="{D67819FC-1514-4351-B5E2-67A6FB9493AA}" srcOrd="0" destOrd="0" presId="urn:microsoft.com/office/officeart/2005/8/layout/hierarchy3"/>
    <dgm:cxn modelId="{F13DF0EA-45E8-493B-AB3F-5271E49091FD}" type="presParOf" srcId="{2EC860DD-7CDD-4AA7-9428-5F250FE8002A}" destId="{0CACE124-5427-4D9B-9296-B49F18B5BF70}" srcOrd="0" destOrd="0" presId="urn:microsoft.com/office/officeart/2005/8/layout/hierarchy3"/>
    <dgm:cxn modelId="{4D03F50A-1382-4B77-88A7-990395BE45FA}" type="presParOf" srcId="{0CACE124-5427-4D9B-9296-B49F18B5BF70}" destId="{08B40723-6EC6-4649-B3E3-CEDB45F3752F}" srcOrd="0" destOrd="0" presId="urn:microsoft.com/office/officeart/2005/8/layout/hierarchy3"/>
    <dgm:cxn modelId="{36504A2F-7252-4C92-8E71-BAF29172840C}" type="presParOf" srcId="{08B40723-6EC6-4649-B3E3-CEDB45F3752F}" destId="{D67819FC-1514-4351-B5E2-67A6FB9493AA}" srcOrd="0" destOrd="0" presId="urn:microsoft.com/office/officeart/2005/8/layout/hierarchy3"/>
    <dgm:cxn modelId="{49F08796-C5E2-4356-A0CB-BD9E52196CAC}" type="presParOf" srcId="{08B40723-6EC6-4649-B3E3-CEDB45F3752F}" destId="{CF9BD05E-FE2E-43D8-A084-DEEFD427BB58}" srcOrd="1" destOrd="0" presId="urn:microsoft.com/office/officeart/2005/8/layout/hierarchy3"/>
    <dgm:cxn modelId="{A65DC39A-8FFC-4EE9-8688-282A2B91E055}" type="presParOf" srcId="{0CACE124-5427-4D9B-9296-B49F18B5BF70}" destId="{94696FBC-2223-40D9-8E54-3976702986F3}" srcOrd="1" destOrd="0" presId="urn:microsoft.com/office/officeart/2005/8/layout/hierarchy3"/>
    <dgm:cxn modelId="{68737E64-E531-4161-8770-DAA78FAD7235}" type="presParOf" srcId="{94696FBC-2223-40D9-8E54-3976702986F3}" destId="{BBD48D82-9518-404F-9836-3723F33FEFF0}" srcOrd="0" destOrd="0" presId="urn:microsoft.com/office/officeart/2005/8/layout/hierarchy3"/>
    <dgm:cxn modelId="{B21C811A-72DE-4D5B-8A65-192DE9E4095E}" type="presParOf" srcId="{94696FBC-2223-40D9-8E54-3976702986F3}" destId="{11943E5C-5384-434A-BFD4-F482E3A2BFE4}" srcOrd="1" destOrd="0" presId="urn:microsoft.com/office/officeart/2005/8/layout/hierarchy3"/>
    <dgm:cxn modelId="{8EAE04E8-0460-4B23-B612-DC341514DC41}" type="presParOf" srcId="{94696FBC-2223-40D9-8E54-3976702986F3}" destId="{534B3813-882F-430A-9E07-2CE733A5EEA2}" srcOrd="2" destOrd="0" presId="urn:microsoft.com/office/officeart/2005/8/layout/hierarchy3"/>
    <dgm:cxn modelId="{D960A2B8-4F51-437F-88E6-4A15D2CFF40C}" type="presParOf" srcId="{94696FBC-2223-40D9-8E54-3976702986F3}" destId="{380DBA44-B0FE-4006-9F55-E85FAA5C4210}" srcOrd="3" destOrd="0" presId="urn:microsoft.com/office/officeart/2005/8/layout/hierarchy3"/>
    <dgm:cxn modelId="{C149E1D9-845A-47F6-9B83-53DBE4D8F17E}" type="presParOf" srcId="{2EC860DD-7CDD-4AA7-9428-5F250FE8002A}" destId="{EB05634B-9ACE-400C-9FAA-3FBFDB34D25D}" srcOrd="1" destOrd="0" presId="urn:microsoft.com/office/officeart/2005/8/layout/hierarchy3"/>
    <dgm:cxn modelId="{3092B514-E585-4C9A-8197-686E9B4B950B}" type="presParOf" srcId="{EB05634B-9ACE-400C-9FAA-3FBFDB34D25D}" destId="{54601AE0-4E81-4194-B22B-89C5FC4AF6DE}" srcOrd="0" destOrd="0" presId="urn:microsoft.com/office/officeart/2005/8/layout/hierarchy3"/>
    <dgm:cxn modelId="{6A75C466-D8FD-4371-A89A-9A9C88AC4941}" type="presParOf" srcId="{54601AE0-4E81-4194-B22B-89C5FC4AF6DE}" destId="{AF341055-9695-490C-8CA7-0B2F2262C164}" srcOrd="0" destOrd="0" presId="urn:microsoft.com/office/officeart/2005/8/layout/hierarchy3"/>
    <dgm:cxn modelId="{6C5E5C1A-C823-41F4-9CA5-7CEB39CC06B5}" type="presParOf" srcId="{54601AE0-4E81-4194-B22B-89C5FC4AF6DE}" destId="{F88A6716-8B5B-4BE6-AE1D-8CD05CFE50EE}" srcOrd="1" destOrd="0" presId="urn:microsoft.com/office/officeart/2005/8/layout/hierarchy3"/>
    <dgm:cxn modelId="{2840F3EA-0F7B-4E42-9951-4738AC32C105}" type="presParOf" srcId="{EB05634B-9ACE-400C-9FAA-3FBFDB34D25D}" destId="{BD63B3AD-D770-4429-BD18-D910850FADBF}" srcOrd="1" destOrd="0" presId="urn:microsoft.com/office/officeart/2005/8/layout/hierarchy3"/>
    <dgm:cxn modelId="{4A986C6A-F782-449E-9D06-9A286FEDB450}" type="presParOf" srcId="{BD63B3AD-D770-4429-BD18-D910850FADBF}" destId="{84A15121-E9A3-4857-9769-F1D123FDEDD9}" srcOrd="0" destOrd="0" presId="urn:microsoft.com/office/officeart/2005/8/layout/hierarchy3"/>
    <dgm:cxn modelId="{27F1A6BC-9B8A-429D-9FC5-47EAFB49FF58}" type="presParOf" srcId="{BD63B3AD-D770-4429-BD18-D910850FADBF}" destId="{166E6E98-FD9C-48A8-AD39-B43912807CFA}" srcOrd="1" destOrd="0" presId="urn:microsoft.com/office/officeart/2005/8/layout/hierarchy3"/>
    <dgm:cxn modelId="{5E4B5E4B-F898-4E09-91F2-BD23D9C6E1E2}" type="presParOf" srcId="{BD63B3AD-D770-4429-BD18-D910850FADBF}" destId="{7201026C-8847-4B58-9B98-78A796E8CBBF}" srcOrd="2" destOrd="0" presId="urn:microsoft.com/office/officeart/2005/8/layout/hierarchy3"/>
    <dgm:cxn modelId="{27172718-B440-4848-8937-F23D36E17582}" type="presParOf" srcId="{BD63B3AD-D770-4429-BD18-D910850FADBF}" destId="{52F4288E-E408-4C14-964A-B897825BF306}" srcOrd="3" destOrd="0" presId="urn:microsoft.com/office/officeart/2005/8/layout/hierarchy3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5F20A45D-6569-4E58-8D34-65C743E485C5}" type="doc">
      <dgm:prSet loTypeId="urn:microsoft.com/office/officeart/2005/8/layout/hierarchy4" loCatId="list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en-US"/>
        </a:p>
      </dgm:t>
    </dgm:pt>
    <dgm:pt modelId="{C0459686-FE9F-4A6A-AA9C-143AD2665A98}">
      <dgm:prSet phldrT="[Text]" phldr="1"/>
      <dgm:spPr/>
      <dgm:t>
        <a:bodyPr/>
        <a:lstStyle/>
        <a:p>
          <a:endParaRPr lang="en-US" dirty="0"/>
        </a:p>
      </dgm:t>
    </dgm:pt>
    <dgm:pt modelId="{C15F6970-EBF2-49CA-B30A-1D50F9A3FA52}" type="parTrans" cxnId="{1508D4D3-6D2E-4D44-85AF-BFB3AAED238E}">
      <dgm:prSet/>
      <dgm:spPr/>
      <dgm:t>
        <a:bodyPr/>
        <a:lstStyle/>
        <a:p>
          <a:endParaRPr lang="en-US"/>
        </a:p>
      </dgm:t>
    </dgm:pt>
    <dgm:pt modelId="{9A0BF659-0875-4333-B487-910297152934}" type="sibTrans" cxnId="{1508D4D3-6D2E-4D44-85AF-BFB3AAED238E}">
      <dgm:prSet/>
      <dgm:spPr/>
      <dgm:t>
        <a:bodyPr/>
        <a:lstStyle/>
        <a:p>
          <a:endParaRPr lang="en-US"/>
        </a:p>
      </dgm:t>
    </dgm:pt>
    <dgm:pt modelId="{8E417A88-4014-4E69-81AC-A7D4682B54DB}">
      <dgm:prSet phldrT="[Text]" phldr="1"/>
      <dgm:spPr/>
      <dgm:t>
        <a:bodyPr/>
        <a:lstStyle/>
        <a:p>
          <a:endParaRPr lang="en-US" dirty="0"/>
        </a:p>
      </dgm:t>
    </dgm:pt>
    <dgm:pt modelId="{522BD86F-200B-417F-9EB6-359BDBFD4689}" type="parTrans" cxnId="{728B4109-3D79-422D-8591-59B81249A455}">
      <dgm:prSet/>
      <dgm:spPr/>
      <dgm:t>
        <a:bodyPr/>
        <a:lstStyle/>
        <a:p>
          <a:endParaRPr lang="en-US"/>
        </a:p>
      </dgm:t>
    </dgm:pt>
    <dgm:pt modelId="{8CB281F1-76BD-49D7-8278-7DFDC3710AA8}" type="sibTrans" cxnId="{728B4109-3D79-422D-8591-59B81249A455}">
      <dgm:prSet/>
      <dgm:spPr/>
      <dgm:t>
        <a:bodyPr/>
        <a:lstStyle/>
        <a:p>
          <a:endParaRPr lang="en-US"/>
        </a:p>
      </dgm:t>
    </dgm:pt>
    <dgm:pt modelId="{51EA8330-75EE-42CC-AC4C-311B069602E3}">
      <dgm:prSet phldrT="[Text]" phldr="1"/>
      <dgm:spPr/>
      <dgm:t>
        <a:bodyPr/>
        <a:lstStyle/>
        <a:p>
          <a:endParaRPr lang="en-US" dirty="0"/>
        </a:p>
      </dgm:t>
    </dgm:pt>
    <dgm:pt modelId="{A2F85531-2003-4A15-BDB4-A2CBB8B8A1CC}" type="parTrans" cxnId="{1992D44A-D47B-496E-A865-84DF92A20743}">
      <dgm:prSet/>
      <dgm:spPr/>
      <dgm:t>
        <a:bodyPr/>
        <a:lstStyle/>
        <a:p>
          <a:endParaRPr lang="en-US"/>
        </a:p>
      </dgm:t>
    </dgm:pt>
    <dgm:pt modelId="{753B592D-3D9F-4AC7-AB9C-1D49BB85C0C4}" type="sibTrans" cxnId="{1992D44A-D47B-496E-A865-84DF92A20743}">
      <dgm:prSet/>
      <dgm:spPr/>
      <dgm:t>
        <a:bodyPr/>
        <a:lstStyle/>
        <a:p>
          <a:endParaRPr lang="en-US"/>
        </a:p>
      </dgm:t>
    </dgm:pt>
    <dgm:pt modelId="{9A5EC0F8-70DA-497D-8F4E-54DE50CC5B68}">
      <dgm:prSet phldrT="[Text]" phldr="1"/>
      <dgm:spPr/>
      <dgm:t>
        <a:bodyPr/>
        <a:lstStyle/>
        <a:p>
          <a:endParaRPr lang="en-US" dirty="0"/>
        </a:p>
      </dgm:t>
    </dgm:pt>
    <dgm:pt modelId="{F4A3FAFD-A9A7-4784-AC93-8E0F97B03476}" type="parTrans" cxnId="{C9B26E17-CD56-4F87-B38D-4D07CDB8F600}">
      <dgm:prSet/>
      <dgm:spPr/>
      <dgm:t>
        <a:bodyPr/>
        <a:lstStyle/>
        <a:p>
          <a:endParaRPr lang="en-US"/>
        </a:p>
      </dgm:t>
    </dgm:pt>
    <dgm:pt modelId="{9C96E216-44C8-4FF4-982A-8B04A0CEA7DA}" type="sibTrans" cxnId="{C9B26E17-CD56-4F87-B38D-4D07CDB8F600}">
      <dgm:prSet/>
      <dgm:spPr/>
      <dgm:t>
        <a:bodyPr/>
        <a:lstStyle/>
        <a:p>
          <a:endParaRPr lang="en-US"/>
        </a:p>
      </dgm:t>
    </dgm:pt>
    <dgm:pt modelId="{AFBABA14-6D09-4747-A416-F9185FE98D92}">
      <dgm:prSet phldrT="[Text]" phldr="1"/>
      <dgm:spPr/>
      <dgm:t>
        <a:bodyPr/>
        <a:lstStyle/>
        <a:p>
          <a:endParaRPr lang="en-US" dirty="0"/>
        </a:p>
      </dgm:t>
    </dgm:pt>
    <dgm:pt modelId="{BD1DD200-888E-4E37-BEFC-DBAE3F379CF1}" type="parTrans" cxnId="{35EBCB2B-1455-4051-A056-A43FEE1104E9}">
      <dgm:prSet/>
      <dgm:spPr/>
      <dgm:t>
        <a:bodyPr/>
        <a:lstStyle/>
        <a:p>
          <a:endParaRPr lang="en-US"/>
        </a:p>
      </dgm:t>
    </dgm:pt>
    <dgm:pt modelId="{23FE2A65-01B0-436F-97FE-4BFFBD97D835}" type="sibTrans" cxnId="{35EBCB2B-1455-4051-A056-A43FEE1104E9}">
      <dgm:prSet/>
      <dgm:spPr/>
      <dgm:t>
        <a:bodyPr/>
        <a:lstStyle/>
        <a:p>
          <a:endParaRPr lang="en-US"/>
        </a:p>
      </dgm:t>
    </dgm:pt>
    <dgm:pt modelId="{4995C9B9-BF2B-4616-AB47-231C774F8FC6}">
      <dgm:prSet phldrT="[Text]" phldr="1"/>
      <dgm:spPr/>
      <dgm:t>
        <a:bodyPr/>
        <a:lstStyle/>
        <a:p>
          <a:endParaRPr lang="en-US" dirty="0"/>
        </a:p>
      </dgm:t>
    </dgm:pt>
    <dgm:pt modelId="{F0283C06-846E-48DD-B1B9-88ED6F9CAD05}" type="parTrans" cxnId="{F757E4F5-F75D-4B53-BD08-195A4AC361F7}">
      <dgm:prSet/>
      <dgm:spPr/>
      <dgm:t>
        <a:bodyPr/>
        <a:lstStyle/>
        <a:p>
          <a:endParaRPr lang="en-US"/>
        </a:p>
      </dgm:t>
    </dgm:pt>
    <dgm:pt modelId="{0E49E7E1-D809-47EC-B792-D1B35FA281A0}" type="sibTrans" cxnId="{F757E4F5-F75D-4B53-BD08-195A4AC361F7}">
      <dgm:prSet/>
      <dgm:spPr/>
      <dgm:t>
        <a:bodyPr/>
        <a:lstStyle/>
        <a:p>
          <a:endParaRPr lang="en-US"/>
        </a:p>
      </dgm:t>
    </dgm:pt>
    <dgm:pt modelId="{7E5FC86A-20FC-4670-8EB7-1562F00251E6}" type="pres">
      <dgm:prSet presAssocID="{5F20A45D-6569-4E58-8D34-65C743E485C5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442682FA-22EE-4119-B27F-B7A1738382E6}" type="pres">
      <dgm:prSet presAssocID="{C0459686-FE9F-4A6A-AA9C-143AD2665A98}" presName="vertOne" presStyleCnt="0"/>
      <dgm:spPr/>
    </dgm:pt>
    <dgm:pt modelId="{AEBABA85-2A5B-424E-8C04-915B83EFDB4F}" type="pres">
      <dgm:prSet presAssocID="{C0459686-FE9F-4A6A-AA9C-143AD2665A98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86D9AA7-F1D9-4859-8217-6C9AEBDD9A95}" type="pres">
      <dgm:prSet presAssocID="{C0459686-FE9F-4A6A-AA9C-143AD2665A98}" presName="parTransOne" presStyleCnt="0"/>
      <dgm:spPr/>
    </dgm:pt>
    <dgm:pt modelId="{3B73830F-7568-4AD4-A297-4DE037B9E8E0}" type="pres">
      <dgm:prSet presAssocID="{C0459686-FE9F-4A6A-AA9C-143AD2665A98}" presName="horzOne" presStyleCnt="0"/>
      <dgm:spPr/>
    </dgm:pt>
    <dgm:pt modelId="{F30EA551-48C5-42E9-934B-E622F83A7C8C}" type="pres">
      <dgm:prSet presAssocID="{8E417A88-4014-4E69-81AC-A7D4682B54DB}" presName="vertTwo" presStyleCnt="0"/>
      <dgm:spPr/>
    </dgm:pt>
    <dgm:pt modelId="{D546F181-302D-43F8-ADCF-D452F3270985}" type="pres">
      <dgm:prSet presAssocID="{8E417A88-4014-4E69-81AC-A7D4682B54DB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516A4C3-E682-46B1-8F77-A1AB0FBB5431}" type="pres">
      <dgm:prSet presAssocID="{8E417A88-4014-4E69-81AC-A7D4682B54DB}" presName="parTransTwo" presStyleCnt="0"/>
      <dgm:spPr/>
    </dgm:pt>
    <dgm:pt modelId="{1DA14C89-16CB-45F7-8171-926A614FFC54}" type="pres">
      <dgm:prSet presAssocID="{8E417A88-4014-4E69-81AC-A7D4682B54DB}" presName="horzTwo" presStyleCnt="0"/>
      <dgm:spPr/>
    </dgm:pt>
    <dgm:pt modelId="{9561A57B-BFE7-4B5E-9E37-8F64D33972BE}" type="pres">
      <dgm:prSet presAssocID="{51EA8330-75EE-42CC-AC4C-311B069602E3}" presName="vertThree" presStyleCnt="0"/>
      <dgm:spPr/>
    </dgm:pt>
    <dgm:pt modelId="{ED91A03C-DC70-4265-BF97-AA37B775947C}" type="pres">
      <dgm:prSet presAssocID="{51EA8330-75EE-42CC-AC4C-311B069602E3}" presName="txThree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EF32690-0526-4197-902A-B7E213C01597}" type="pres">
      <dgm:prSet presAssocID="{51EA8330-75EE-42CC-AC4C-311B069602E3}" presName="horzThree" presStyleCnt="0"/>
      <dgm:spPr/>
    </dgm:pt>
    <dgm:pt modelId="{87D0C4E9-F4BB-4F6B-94AD-BADC1F59AB73}" type="pres">
      <dgm:prSet presAssocID="{753B592D-3D9F-4AC7-AB9C-1D49BB85C0C4}" presName="sibSpaceThree" presStyleCnt="0"/>
      <dgm:spPr/>
    </dgm:pt>
    <dgm:pt modelId="{F13EB273-F910-4E2E-81E8-69EAC7328E91}" type="pres">
      <dgm:prSet presAssocID="{9A5EC0F8-70DA-497D-8F4E-54DE50CC5B68}" presName="vertThree" presStyleCnt="0"/>
      <dgm:spPr/>
    </dgm:pt>
    <dgm:pt modelId="{5D60751A-1E58-49DA-B348-F57077CD167C}" type="pres">
      <dgm:prSet presAssocID="{9A5EC0F8-70DA-497D-8F4E-54DE50CC5B68}" presName="txThree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F63E39C-AB5C-4D6B-BC40-D695753C764C}" type="pres">
      <dgm:prSet presAssocID="{9A5EC0F8-70DA-497D-8F4E-54DE50CC5B68}" presName="horzThree" presStyleCnt="0"/>
      <dgm:spPr/>
    </dgm:pt>
    <dgm:pt modelId="{F704DFFB-6569-4AF7-9FF7-2528059E85E5}" type="pres">
      <dgm:prSet presAssocID="{8CB281F1-76BD-49D7-8278-7DFDC3710AA8}" presName="sibSpaceTwo" presStyleCnt="0"/>
      <dgm:spPr/>
    </dgm:pt>
    <dgm:pt modelId="{672BFF70-42F4-441E-96E1-C878B69E6150}" type="pres">
      <dgm:prSet presAssocID="{AFBABA14-6D09-4747-A416-F9185FE98D92}" presName="vertTwo" presStyleCnt="0"/>
      <dgm:spPr/>
    </dgm:pt>
    <dgm:pt modelId="{DA85B227-F2F2-45D8-9A46-3996628A7470}" type="pres">
      <dgm:prSet presAssocID="{AFBABA14-6D09-4747-A416-F9185FE98D92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DAB9B50-A84F-41AD-9302-EFFCCB60A377}" type="pres">
      <dgm:prSet presAssocID="{AFBABA14-6D09-4747-A416-F9185FE98D92}" presName="parTransTwo" presStyleCnt="0"/>
      <dgm:spPr/>
    </dgm:pt>
    <dgm:pt modelId="{182DE286-FEC6-4E97-B477-F177461EE876}" type="pres">
      <dgm:prSet presAssocID="{AFBABA14-6D09-4747-A416-F9185FE98D92}" presName="horzTwo" presStyleCnt="0"/>
      <dgm:spPr/>
    </dgm:pt>
    <dgm:pt modelId="{AE68CAB3-7880-462D-98F2-E07DEB1708D7}" type="pres">
      <dgm:prSet presAssocID="{4995C9B9-BF2B-4616-AB47-231C774F8FC6}" presName="vertThree" presStyleCnt="0"/>
      <dgm:spPr/>
    </dgm:pt>
    <dgm:pt modelId="{B41444A9-E0B8-4A44-8577-F13035281331}" type="pres">
      <dgm:prSet presAssocID="{4995C9B9-BF2B-4616-AB47-231C774F8FC6}" presName="txThree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BBE2260-8A24-43A3-90AC-CB168E7D51D0}" type="pres">
      <dgm:prSet presAssocID="{4995C9B9-BF2B-4616-AB47-231C774F8FC6}" presName="horzThree" presStyleCnt="0"/>
      <dgm:spPr/>
    </dgm:pt>
  </dgm:ptLst>
  <dgm:cxnLst>
    <dgm:cxn modelId="{F757E4F5-F75D-4B53-BD08-195A4AC361F7}" srcId="{AFBABA14-6D09-4747-A416-F9185FE98D92}" destId="{4995C9B9-BF2B-4616-AB47-231C774F8FC6}" srcOrd="0" destOrd="0" parTransId="{F0283C06-846E-48DD-B1B9-88ED6F9CAD05}" sibTransId="{0E49E7E1-D809-47EC-B792-D1B35FA281A0}"/>
    <dgm:cxn modelId="{4BE35354-1D18-4088-B04F-1F33A212C829}" type="presOf" srcId="{51EA8330-75EE-42CC-AC4C-311B069602E3}" destId="{ED91A03C-DC70-4265-BF97-AA37B775947C}" srcOrd="0" destOrd="0" presId="urn:microsoft.com/office/officeart/2005/8/layout/hierarchy4"/>
    <dgm:cxn modelId="{63CE28B5-8D2C-4E0F-B268-8D7D45F9CB22}" type="presOf" srcId="{C0459686-FE9F-4A6A-AA9C-143AD2665A98}" destId="{AEBABA85-2A5B-424E-8C04-915B83EFDB4F}" srcOrd="0" destOrd="0" presId="urn:microsoft.com/office/officeart/2005/8/layout/hierarchy4"/>
    <dgm:cxn modelId="{1992D44A-D47B-496E-A865-84DF92A20743}" srcId="{8E417A88-4014-4E69-81AC-A7D4682B54DB}" destId="{51EA8330-75EE-42CC-AC4C-311B069602E3}" srcOrd="0" destOrd="0" parTransId="{A2F85531-2003-4A15-BDB4-A2CBB8B8A1CC}" sibTransId="{753B592D-3D9F-4AC7-AB9C-1D49BB85C0C4}"/>
    <dgm:cxn modelId="{35EBCB2B-1455-4051-A056-A43FEE1104E9}" srcId="{C0459686-FE9F-4A6A-AA9C-143AD2665A98}" destId="{AFBABA14-6D09-4747-A416-F9185FE98D92}" srcOrd="1" destOrd="0" parTransId="{BD1DD200-888E-4E37-BEFC-DBAE3F379CF1}" sibTransId="{23FE2A65-01B0-436F-97FE-4BFFBD97D835}"/>
    <dgm:cxn modelId="{7FE4941C-33D9-40F5-94E3-5D1D8962409E}" type="presOf" srcId="{4995C9B9-BF2B-4616-AB47-231C774F8FC6}" destId="{B41444A9-E0B8-4A44-8577-F13035281331}" srcOrd="0" destOrd="0" presId="urn:microsoft.com/office/officeart/2005/8/layout/hierarchy4"/>
    <dgm:cxn modelId="{FF87D70D-942F-42A6-BB7F-F257ECB5DDB9}" type="presOf" srcId="{AFBABA14-6D09-4747-A416-F9185FE98D92}" destId="{DA85B227-F2F2-45D8-9A46-3996628A7470}" srcOrd="0" destOrd="0" presId="urn:microsoft.com/office/officeart/2005/8/layout/hierarchy4"/>
    <dgm:cxn modelId="{1508D4D3-6D2E-4D44-85AF-BFB3AAED238E}" srcId="{5F20A45D-6569-4E58-8D34-65C743E485C5}" destId="{C0459686-FE9F-4A6A-AA9C-143AD2665A98}" srcOrd="0" destOrd="0" parTransId="{C15F6970-EBF2-49CA-B30A-1D50F9A3FA52}" sibTransId="{9A0BF659-0875-4333-B487-910297152934}"/>
    <dgm:cxn modelId="{728B4109-3D79-422D-8591-59B81249A455}" srcId="{C0459686-FE9F-4A6A-AA9C-143AD2665A98}" destId="{8E417A88-4014-4E69-81AC-A7D4682B54DB}" srcOrd="0" destOrd="0" parTransId="{522BD86F-200B-417F-9EB6-359BDBFD4689}" sibTransId="{8CB281F1-76BD-49D7-8278-7DFDC3710AA8}"/>
    <dgm:cxn modelId="{51ECDC46-22E1-46BC-8C1F-CDC71D699E1A}" type="presOf" srcId="{8E417A88-4014-4E69-81AC-A7D4682B54DB}" destId="{D546F181-302D-43F8-ADCF-D452F3270985}" srcOrd="0" destOrd="0" presId="urn:microsoft.com/office/officeart/2005/8/layout/hierarchy4"/>
    <dgm:cxn modelId="{15DF2F0B-04AB-4EEE-9658-2FF388F2036E}" type="presOf" srcId="{5F20A45D-6569-4E58-8D34-65C743E485C5}" destId="{7E5FC86A-20FC-4670-8EB7-1562F00251E6}" srcOrd="0" destOrd="0" presId="urn:microsoft.com/office/officeart/2005/8/layout/hierarchy4"/>
    <dgm:cxn modelId="{8509D8DA-71F9-4E92-974E-9A5A4D86AC5B}" type="presOf" srcId="{9A5EC0F8-70DA-497D-8F4E-54DE50CC5B68}" destId="{5D60751A-1E58-49DA-B348-F57077CD167C}" srcOrd="0" destOrd="0" presId="urn:microsoft.com/office/officeart/2005/8/layout/hierarchy4"/>
    <dgm:cxn modelId="{C9B26E17-CD56-4F87-B38D-4D07CDB8F600}" srcId="{8E417A88-4014-4E69-81AC-A7D4682B54DB}" destId="{9A5EC0F8-70DA-497D-8F4E-54DE50CC5B68}" srcOrd="1" destOrd="0" parTransId="{F4A3FAFD-A9A7-4784-AC93-8E0F97B03476}" sibTransId="{9C96E216-44C8-4FF4-982A-8B04A0CEA7DA}"/>
    <dgm:cxn modelId="{D01039AB-1E07-4A5A-9B8C-F9C547FCFDEC}" type="presParOf" srcId="{7E5FC86A-20FC-4670-8EB7-1562F00251E6}" destId="{442682FA-22EE-4119-B27F-B7A1738382E6}" srcOrd="0" destOrd="0" presId="urn:microsoft.com/office/officeart/2005/8/layout/hierarchy4"/>
    <dgm:cxn modelId="{05093630-F728-49F1-B4AA-F7C9DA6D9370}" type="presParOf" srcId="{442682FA-22EE-4119-B27F-B7A1738382E6}" destId="{AEBABA85-2A5B-424E-8C04-915B83EFDB4F}" srcOrd="0" destOrd="0" presId="urn:microsoft.com/office/officeart/2005/8/layout/hierarchy4"/>
    <dgm:cxn modelId="{F5DA94FB-68DD-4AFA-9A25-F1AD443F666A}" type="presParOf" srcId="{442682FA-22EE-4119-B27F-B7A1738382E6}" destId="{086D9AA7-F1D9-4859-8217-6C9AEBDD9A95}" srcOrd="1" destOrd="0" presId="urn:microsoft.com/office/officeart/2005/8/layout/hierarchy4"/>
    <dgm:cxn modelId="{D72B2525-236C-4156-897E-40636AD1DC3E}" type="presParOf" srcId="{442682FA-22EE-4119-B27F-B7A1738382E6}" destId="{3B73830F-7568-4AD4-A297-4DE037B9E8E0}" srcOrd="2" destOrd="0" presId="urn:microsoft.com/office/officeart/2005/8/layout/hierarchy4"/>
    <dgm:cxn modelId="{BC506345-B03F-4BDB-8802-6F8C56BC241B}" type="presParOf" srcId="{3B73830F-7568-4AD4-A297-4DE037B9E8E0}" destId="{F30EA551-48C5-42E9-934B-E622F83A7C8C}" srcOrd="0" destOrd="0" presId="urn:microsoft.com/office/officeart/2005/8/layout/hierarchy4"/>
    <dgm:cxn modelId="{0470B677-6A35-4D9B-A7C1-C43B4C046DF0}" type="presParOf" srcId="{F30EA551-48C5-42E9-934B-E622F83A7C8C}" destId="{D546F181-302D-43F8-ADCF-D452F3270985}" srcOrd="0" destOrd="0" presId="urn:microsoft.com/office/officeart/2005/8/layout/hierarchy4"/>
    <dgm:cxn modelId="{F34B9678-2566-4D7C-9244-929A3B9D72A8}" type="presParOf" srcId="{F30EA551-48C5-42E9-934B-E622F83A7C8C}" destId="{C516A4C3-E682-46B1-8F77-A1AB0FBB5431}" srcOrd="1" destOrd="0" presId="urn:microsoft.com/office/officeart/2005/8/layout/hierarchy4"/>
    <dgm:cxn modelId="{1E2AAE9F-0B44-4840-893A-FB95019DBE08}" type="presParOf" srcId="{F30EA551-48C5-42E9-934B-E622F83A7C8C}" destId="{1DA14C89-16CB-45F7-8171-926A614FFC54}" srcOrd="2" destOrd="0" presId="urn:microsoft.com/office/officeart/2005/8/layout/hierarchy4"/>
    <dgm:cxn modelId="{228D3CF4-A6E7-4013-8843-6E23E79078C1}" type="presParOf" srcId="{1DA14C89-16CB-45F7-8171-926A614FFC54}" destId="{9561A57B-BFE7-4B5E-9E37-8F64D33972BE}" srcOrd="0" destOrd="0" presId="urn:microsoft.com/office/officeart/2005/8/layout/hierarchy4"/>
    <dgm:cxn modelId="{7CFFC943-8D87-4C1D-8DF1-52BB0707BD92}" type="presParOf" srcId="{9561A57B-BFE7-4B5E-9E37-8F64D33972BE}" destId="{ED91A03C-DC70-4265-BF97-AA37B775947C}" srcOrd="0" destOrd="0" presId="urn:microsoft.com/office/officeart/2005/8/layout/hierarchy4"/>
    <dgm:cxn modelId="{59563DCB-7BEE-4381-B509-3A4DB375DF7A}" type="presParOf" srcId="{9561A57B-BFE7-4B5E-9E37-8F64D33972BE}" destId="{EEF32690-0526-4197-902A-B7E213C01597}" srcOrd="1" destOrd="0" presId="urn:microsoft.com/office/officeart/2005/8/layout/hierarchy4"/>
    <dgm:cxn modelId="{8C0C31BB-4F7F-494E-8304-7964055AE51A}" type="presParOf" srcId="{1DA14C89-16CB-45F7-8171-926A614FFC54}" destId="{87D0C4E9-F4BB-4F6B-94AD-BADC1F59AB73}" srcOrd="1" destOrd="0" presId="urn:microsoft.com/office/officeart/2005/8/layout/hierarchy4"/>
    <dgm:cxn modelId="{F9DF2163-8481-4D49-A07D-2EAAFD997275}" type="presParOf" srcId="{1DA14C89-16CB-45F7-8171-926A614FFC54}" destId="{F13EB273-F910-4E2E-81E8-69EAC7328E91}" srcOrd="2" destOrd="0" presId="urn:microsoft.com/office/officeart/2005/8/layout/hierarchy4"/>
    <dgm:cxn modelId="{0D20868E-E0D2-4222-83F5-A541305925D2}" type="presParOf" srcId="{F13EB273-F910-4E2E-81E8-69EAC7328E91}" destId="{5D60751A-1E58-49DA-B348-F57077CD167C}" srcOrd="0" destOrd="0" presId="urn:microsoft.com/office/officeart/2005/8/layout/hierarchy4"/>
    <dgm:cxn modelId="{7289C239-D85C-4B6E-8978-07594E4514EE}" type="presParOf" srcId="{F13EB273-F910-4E2E-81E8-69EAC7328E91}" destId="{3F63E39C-AB5C-4D6B-BC40-D695753C764C}" srcOrd="1" destOrd="0" presId="urn:microsoft.com/office/officeart/2005/8/layout/hierarchy4"/>
    <dgm:cxn modelId="{8F36D8A4-7DE5-4A61-8D35-F25BFBD7AA7A}" type="presParOf" srcId="{3B73830F-7568-4AD4-A297-4DE037B9E8E0}" destId="{F704DFFB-6569-4AF7-9FF7-2528059E85E5}" srcOrd="1" destOrd="0" presId="urn:microsoft.com/office/officeart/2005/8/layout/hierarchy4"/>
    <dgm:cxn modelId="{15B8ACF7-4C5F-4458-9959-EFE9E48D2AC8}" type="presParOf" srcId="{3B73830F-7568-4AD4-A297-4DE037B9E8E0}" destId="{672BFF70-42F4-441E-96E1-C878B69E6150}" srcOrd="2" destOrd="0" presId="urn:microsoft.com/office/officeart/2005/8/layout/hierarchy4"/>
    <dgm:cxn modelId="{34DA96E4-BB0F-4443-8FAB-B9EFF0C9DF7C}" type="presParOf" srcId="{672BFF70-42F4-441E-96E1-C878B69E6150}" destId="{DA85B227-F2F2-45D8-9A46-3996628A7470}" srcOrd="0" destOrd="0" presId="urn:microsoft.com/office/officeart/2005/8/layout/hierarchy4"/>
    <dgm:cxn modelId="{E838C6C0-3553-4305-89CC-CE3AF8C7AE82}" type="presParOf" srcId="{672BFF70-42F4-441E-96E1-C878B69E6150}" destId="{5DAB9B50-A84F-41AD-9302-EFFCCB60A377}" srcOrd="1" destOrd="0" presId="urn:microsoft.com/office/officeart/2005/8/layout/hierarchy4"/>
    <dgm:cxn modelId="{464C0BAC-ECB8-47A4-A599-6ECC74B2D3A9}" type="presParOf" srcId="{672BFF70-42F4-441E-96E1-C878B69E6150}" destId="{182DE286-FEC6-4E97-B477-F177461EE876}" srcOrd="2" destOrd="0" presId="urn:microsoft.com/office/officeart/2005/8/layout/hierarchy4"/>
    <dgm:cxn modelId="{DDDADF51-401F-48CA-AF4D-C424DF6985E4}" type="presParOf" srcId="{182DE286-FEC6-4E97-B477-F177461EE876}" destId="{AE68CAB3-7880-462D-98F2-E07DEB1708D7}" srcOrd="0" destOrd="0" presId="urn:microsoft.com/office/officeart/2005/8/layout/hierarchy4"/>
    <dgm:cxn modelId="{C2D73CA6-1A96-4DF9-B4F9-848FA7861BB6}" type="presParOf" srcId="{AE68CAB3-7880-462D-98F2-E07DEB1708D7}" destId="{B41444A9-E0B8-4A44-8577-F13035281331}" srcOrd="0" destOrd="0" presId="urn:microsoft.com/office/officeart/2005/8/layout/hierarchy4"/>
    <dgm:cxn modelId="{E043208C-EDB4-4658-BE2C-EE2998FF7862}" type="presParOf" srcId="{AE68CAB3-7880-462D-98F2-E07DEB1708D7}" destId="{FBBE2260-8A24-43A3-90AC-CB168E7D51D0}" srcOrd="1" destOrd="0" presId="urn:microsoft.com/office/officeart/2005/8/layout/hierarchy4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21D97AF9-A8D1-43E8-8586-7739772BDD54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0"/>
      <dgm:spPr/>
    </dgm:pt>
    <dgm:pt modelId="{9F305CCA-3C69-4F9C-916F-946070FD6440}">
      <dgm:prSet phldrT="[Text]" phldr="1"/>
      <dgm:spPr/>
      <dgm:t>
        <a:bodyPr/>
        <a:lstStyle/>
        <a:p>
          <a:endParaRPr lang="en-US" dirty="0"/>
        </a:p>
      </dgm:t>
    </dgm:pt>
    <dgm:pt modelId="{E8EF7FB6-D20F-47B1-9F41-A71B4E9705E1}" type="parTrans" cxnId="{7FAC85A3-A337-4BC8-BB0A-30113C9E7C74}">
      <dgm:prSet/>
      <dgm:spPr/>
      <dgm:t>
        <a:bodyPr/>
        <a:lstStyle/>
        <a:p>
          <a:endParaRPr lang="en-US"/>
        </a:p>
      </dgm:t>
    </dgm:pt>
    <dgm:pt modelId="{93A81E7E-FDC9-42FE-9197-2DB16B0AC364}" type="sibTrans" cxnId="{7FAC85A3-A337-4BC8-BB0A-30113C9E7C74}">
      <dgm:prSet/>
      <dgm:spPr/>
      <dgm:t>
        <a:bodyPr/>
        <a:lstStyle/>
        <a:p>
          <a:endParaRPr lang="en-US" dirty="0"/>
        </a:p>
      </dgm:t>
    </dgm:pt>
    <dgm:pt modelId="{654CED28-6BA1-4D63-865F-3E49C8B6D297}">
      <dgm:prSet phldrT="[Text]" phldr="1"/>
      <dgm:spPr/>
      <dgm:t>
        <a:bodyPr/>
        <a:lstStyle/>
        <a:p>
          <a:endParaRPr lang="en-US" dirty="0"/>
        </a:p>
      </dgm:t>
    </dgm:pt>
    <dgm:pt modelId="{416A3A14-D468-4EB7-BCFB-49C01963A4AB}" type="parTrans" cxnId="{16A340DD-A440-4D07-A66E-A1E9617D6820}">
      <dgm:prSet/>
      <dgm:spPr/>
      <dgm:t>
        <a:bodyPr/>
        <a:lstStyle/>
        <a:p>
          <a:endParaRPr lang="en-US"/>
        </a:p>
      </dgm:t>
    </dgm:pt>
    <dgm:pt modelId="{2746E58E-5DA2-4C67-B506-9795BB7EE07E}" type="sibTrans" cxnId="{16A340DD-A440-4D07-A66E-A1E9617D6820}">
      <dgm:prSet/>
      <dgm:spPr/>
      <dgm:t>
        <a:bodyPr/>
        <a:lstStyle/>
        <a:p>
          <a:endParaRPr lang="en-US" dirty="0"/>
        </a:p>
      </dgm:t>
    </dgm:pt>
    <dgm:pt modelId="{6EC233BF-177D-4FED-9C86-4CB779515A8F}">
      <dgm:prSet phldrT="[Text]" phldr="1"/>
      <dgm:spPr/>
      <dgm:t>
        <a:bodyPr/>
        <a:lstStyle/>
        <a:p>
          <a:endParaRPr lang="en-US" dirty="0"/>
        </a:p>
      </dgm:t>
    </dgm:pt>
    <dgm:pt modelId="{3C58B930-B7D7-4714-8407-D6E16CE134E8}" type="parTrans" cxnId="{FFD6BEB0-B0EC-47F7-948A-E21EDD00854D}">
      <dgm:prSet/>
      <dgm:spPr/>
      <dgm:t>
        <a:bodyPr/>
        <a:lstStyle/>
        <a:p>
          <a:endParaRPr lang="en-US"/>
        </a:p>
      </dgm:t>
    </dgm:pt>
    <dgm:pt modelId="{730EE761-740C-46A3-8845-126AA4686813}" type="sibTrans" cxnId="{FFD6BEB0-B0EC-47F7-948A-E21EDD00854D}">
      <dgm:prSet/>
      <dgm:spPr/>
      <dgm:t>
        <a:bodyPr/>
        <a:lstStyle/>
        <a:p>
          <a:endParaRPr lang="en-US"/>
        </a:p>
      </dgm:t>
    </dgm:pt>
    <dgm:pt modelId="{5C367116-2937-478E-91C9-9DD5E82F8CFA}" type="pres">
      <dgm:prSet presAssocID="{21D97AF9-A8D1-43E8-8586-7739772BDD54}" presName="Name0" presStyleCnt="0">
        <dgm:presLayoutVars>
          <dgm:dir/>
          <dgm:resizeHandles val="exact"/>
        </dgm:presLayoutVars>
      </dgm:prSet>
      <dgm:spPr/>
    </dgm:pt>
    <dgm:pt modelId="{8B5F0C7E-2FB9-4843-9E34-A4F782A7304E}" type="pres">
      <dgm:prSet presAssocID="{9F305CCA-3C69-4F9C-916F-946070FD6440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BA9E92-BEA1-4C97-A8C8-A528D8E961C0}" type="pres">
      <dgm:prSet presAssocID="{93A81E7E-FDC9-42FE-9197-2DB16B0AC364}" presName="sibTrans" presStyleLbl="sibTrans2D1" presStyleIdx="0" presStyleCnt="2"/>
      <dgm:spPr/>
      <dgm:t>
        <a:bodyPr/>
        <a:lstStyle/>
        <a:p>
          <a:endParaRPr lang="en-US"/>
        </a:p>
      </dgm:t>
    </dgm:pt>
    <dgm:pt modelId="{EAAE6B1D-B3FC-4411-90F8-BDE1F47D1A64}" type="pres">
      <dgm:prSet presAssocID="{93A81E7E-FDC9-42FE-9197-2DB16B0AC364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29254E04-ED4F-492A-9F4F-7D8943A75D4C}" type="pres">
      <dgm:prSet presAssocID="{654CED28-6BA1-4D63-865F-3E49C8B6D297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EDEE70-8703-4222-AB48-9A3A54E88180}" type="pres">
      <dgm:prSet presAssocID="{2746E58E-5DA2-4C67-B506-9795BB7EE07E}" presName="sibTrans" presStyleLbl="sibTrans2D1" presStyleIdx="1" presStyleCnt="2"/>
      <dgm:spPr/>
      <dgm:t>
        <a:bodyPr/>
        <a:lstStyle/>
        <a:p>
          <a:endParaRPr lang="en-US"/>
        </a:p>
      </dgm:t>
    </dgm:pt>
    <dgm:pt modelId="{46458158-A577-4BB3-9A01-0EC37D4395E5}" type="pres">
      <dgm:prSet presAssocID="{2746E58E-5DA2-4C67-B506-9795BB7EE07E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60D56EB9-F5C4-49CF-9CB1-0C3EFC3CA12C}" type="pres">
      <dgm:prSet presAssocID="{6EC233BF-177D-4FED-9C86-4CB779515A8F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960FF3E-DB92-458B-97EA-844BA41F4FE8}" type="presOf" srcId="{21D97AF9-A8D1-43E8-8586-7739772BDD54}" destId="{5C367116-2937-478E-91C9-9DD5E82F8CFA}" srcOrd="0" destOrd="0" presId="urn:microsoft.com/office/officeart/2005/8/layout/process1"/>
    <dgm:cxn modelId="{3E454E33-607B-44E1-B513-61DFA7B7A1A0}" type="presOf" srcId="{6EC233BF-177D-4FED-9C86-4CB779515A8F}" destId="{60D56EB9-F5C4-49CF-9CB1-0C3EFC3CA12C}" srcOrd="0" destOrd="0" presId="urn:microsoft.com/office/officeart/2005/8/layout/process1"/>
    <dgm:cxn modelId="{3B1F3C5C-EAD5-493C-A26A-4ED7E8688941}" type="presOf" srcId="{2746E58E-5DA2-4C67-B506-9795BB7EE07E}" destId="{6BEDEE70-8703-4222-AB48-9A3A54E88180}" srcOrd="0" destOrd="0" presId="urn:microsoft.com/office/officeart/2005/8/layout/process1"/>
    <dgm:cxn modelId="{E4AFFAF3-59D6-407B-8644-EAA6F7D36475}" type="presOf" srcId="{93A81E7E-FDC9-42FE-9197-2DB16B0AC364}" destId="{EAAE6B1D-B3FC-4411-90F8-BDE1F47D1A64}" srcOrd="1" destOrd="0" presId="urn:microsoft.com/office/officeart/2005/8/layout/process1"/>
    <dgm:cxn modelId="{9B113FF1-962C-44DB-975D-48FFA0C7A868}" type="presOf" srcId="{2746E58E-5DA2-4C67-B506-9795BB7EE07E}" destId="{46458158-A577-4BB3-9A01-0EC37D4395E5}" srcOrd="1" destOrd="0" presId="urn:microsoft.com/office/officeart/2005/8/layout/process1"/>
    <dgm:cxn modelId="{FFD6BEB0-B0EC-47F7-948A-E21EDD00854D}" srcId="{21D97AF9-A8D1-43E8-8586-7739772BDD54}" destId="{6EC233BF-177D-4FED-9C86-4CB779515A8F}" srcOrd="2" destOrd="0" parTransId="{3C58B930-B7D7-4714-8407-D6E16CE134E8}" sibTransId="{730EE761-740C-46A3-8845-126AA4686813}"/>
    <dgm:cxn modelId="{8641EA1D-C04C-4865-90BF-BEF1D838C305}" type="presOf" srcId="{654CED28-6BA1-4D63-865F-3E49C8B6D297}" destId="{29254E04-ED4F-492A-9F4F-7D8943A75D4C}" srcOrd="0" destOrd="0" presId="urn:microsoft.com/office/officeart/2005/8/layout/process1"/>
    <dgm:cxn modelId="{16A340DD-A440-4D07-A66E-A1E9617D6820}" srcId="{21D97AF9-A8D1-43E8-8586-7739772BDD54}" destId="{654CED28-6BA1-4D63-865F-3E49C8B6D297}" srcOrd="1" destOrd="0" parTransId="{416A3A14-D468-4EB7-BCFB-49C01963A4AB}" sibTransId="{2746E58E-5DA2-4C67-B506-9795BB7EE07E}"/>
    <dgm:cxn modelId="{BD532D09-847A-46B0-942E-0DB34ABA1BFD}" type="presOf" srcId="{9F305CCA-3C69-4F9C-916F-946070FD6440}" destId="{8B5F0C7E-2FB9-4843-9E34-A4F782A7304E}" srcOrd="0" destOrd="0" presId="urn:microsoft.com/office/officeart/2005/8/layout/process1"/>
    <dgm:cxn modelId="{7FAC85A3-A337-4BC8-BB0A-30113C9E7C74}" srcId="{21D97AF9-A8D1-43E8-8586-7739772BDD54}" destId="{9F305CCA-3C69-4F9C-916F-946070FD6440}" srcOrd="0" destOrd="0" parTransId="{E8EF7FB6-D20F-47B1-9F41-A71B4E9705E1}" sibTransId="{93A81E7E-FDC9-42FE-9197-2DB16B0AC364}"/>
    <dgm:cxn modelId="{6AA86AE3-5C96-4D35-9F12-09E0DB4FD673}" type="presOf" srcId="{93A81E7E-FDC9-42FE-9197-2DB16B0AC364}" destId="{D2BA9E92-BEA1-4C97-A8C8-A528D8E961C0}" srcOrd="0" destOrd="0" presId="urn:microsoft.com/office/officeart/2005/8/layout/process1"/>
    <dgm:cxn modelId="{66D7CC60-435B-40A8-AEEB-2EA4A24D1CF1}" type="presParOf" srcId="{5C367116-2937-478E-91C9-9DD5E82F8CFA}" destId="{8B5F0C7E-2FB9-4843-9E34-A4F782A7304E}" srcOrd="0" destOrd="0" presId="urn:microsoft.com/office/officeart/2005/8/layout/process1"/>
    <dgm:cxn modelId="{75C21273-FD8C-427B-A76A-FF03FC8F9D5D}" type="presParOf" srcId="{5C367116-2937-478E-91C9-9DD5E82F8CFA}" destId="{D2BA9E92-BEA1-4C97-A8C8-A528D8E961C0}" srcOrd="1" destOrd="0" presId="urn:microsoft.com/office/officeart/2005/8/layout/process1"/>
    <dgm:cxn modelId="{22A0E942-6400-45BB-93FE-00619F6F27C6}" type="presParOf" srcId="{D2BA9E92-BEA1-4C97-A8C8-A528D8E961C0}" destId="{EAAE6B1D-B3FC-4411-90F8-BDE1F47D1A64}" srcOrd="0" destOrd="0" presId="urn:microsoft.com/office/officeart/2005/8/layout/process1"/>
    <dgm:cxn modelId="{E65F4138-E988-40D8-9EE0-62F6D27E85CE}" type="presParOf" srcId="{5C367116-2937-478E-91C9-9DD5E82F8CFA}" destId="{29254E04-ED4F-492A-9F4F-7D8943A75D4C}" srcOrd="2" destOrd="0" presId="urn:microsoft.com/office/officeart/2005/8/layout/process1"/>
    <dgm:cxn modelId="{820027BA-EFA8-403B-83ED-0C4ED0E242D5}" type="presParOf" srcId="{5C367116-2937-478E-91C9-9DD5E82F8CFA}" destId="{6BEDEE70-8703-4222-AB48-9A3A54E88180}" srcOrd="3" destOrd="0" presId="urn:microsoft.com/office/officeart/2005/8/layout/process1"/>
    <dgm:cxn modelId="{56969386-546F-41A7-A125-B0F89C372DB4}" type="presParOf" srcId="{6BEDEE70-8703-4222-AB48-9A3A54E88180}" destId="{46458158-A577-4BB3-9A01-0EC37D4395E5}" srcOrd="0" destOrd="0" presId="urn:microsoft.com/office/officeart/2005/8/layout/process1"/>
    <dgm:cxn modelId="{A4CBEADD-C126-4BA1-8285-2C475D87C3C1}" type="presParOf" srcId="{5C367116-2937-478E-91C9-9DD5E82F8CFA}" destId="{60D56EB9-F5C4-49CF-9CB1-0C3EFC3CA12C}" srcOrd="4" destOrd="0" presId="urn:microsoft.com/office/officeart/2005/8/layout/process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1E695D5A-BE2B-44EA-BF70-D87CA2C0FEF0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en-US"/>
        </a:p>
      </dgm:t>
    </dgm:pt>
    <dgm:pt modelId="{DD9F891E-BFED-4180-87EC-1B3F58D24C96}">
      <dgm:prSet phldrT="[Text]" phldr="1"/>
      <dgm:spPr/>
      <dgm:t>
        <a:bodyPr/>
        <a:lstStyle/>
        <a:p>
          <a:endParaRPr lang="en-US" dirty="0"/>
        </a:p>
      </dgm:t>
    </dgm:pt>
    <dgm:pt modelId="{0C401034-1175-401B-9840-B1DE15FFE575}" type="parTrans" cxnId="{1A02337F-4D89-432D-8D07-468E1F3FD7A3}">
      <dgm:prSet/>
      <dgm:spPr/>
      <dgm:t>
        <a:bodyPr/>
        <a:lstStyle/>
        <a:p>
          <a:endParaRPr lang="en-US"/>
        </a:p>
      </dgm:t>
    </dgm:pt>
    <dgm:pt modelId="{CF3435F1-C0FC-42C1-9EEF-6F86681D00CA}" type="sibTrans" cxnId="{1A02337F-4D89-432D-8D07-468E1F3FD7A3}">
      <dgm:prSet/>
      <dgm:spPr/>
      <dgm:t>
        <a:bodyPr/>
        <a:lstStyle/>
        <a:p>
          <a:endParaRPr lang="en-US" dirty="0"/>
        </a:p>
      </dgm:t>
    </dgm:pt>
    <dgm:pt modelId="{CC05A005-A4E9-4755-A486-F4BEFF3023B7}">
      <dgm:prSet phldrT="[Text]" phldr="1"/>
      <dgm:spPr/>
      <dgm:t>
        <a:bodyPr/>
        <a:lstStyle/>
        <a:p>
          <a:endParaRPr lang="en-US" dirty="0"/>
        </a:p>
      </dgm:t>
    </dgm:pt>
    <dgm:pt modelId="{6CB61E15-26A3-4A2F-AD00-E91989E8F527}" type="parTrans" cxnId="{19516A8F-BF81-49E7-A4CB-DC14382573DF}">
      <dgm:prSet/>
      <dgm:spPr/>
      <dgm:t>
        <a:bodyPr/>
        <a:lstStyle/>
        <a:p>
          <a:endParaRPr lang="en-US"/>
        </a:p>
      </dgm:t>
    </dgm:pt>
    <dgm:pt modelId="{D7EC41B3-410F-4350-9F22-D7105B8641B5}" type="sibTrans" cxnId="{19516A8F-BF81-49E7-A4CB-DC14382573DF}">
      <dgm:prSet/>
      <dgm:spPr/>
      <dgm:t>
        <a:bodyPr/>
        <a:lstStyle/>
        <a:p>
          <a:endParaRPr lang="en-US"/>
        </a:p>
      </dgm:t>
    </dgm:pt>
    <dgm:pt modelId="{D007C57C-F777-4D16-B9D1-44977FF7728F}">
      <dgm:prSet phldrT="[Text]" phldr="1"/>
      <dgm:spPr/>
      <dgm:t>
        <a:bodyPr/>
        <a:lstStyle/>
        <a:p>
          <a:endParaRPr lang="en-US" dirty="0"/>
        </a:p>
      </dgm:t>
    </dgm:pt>
    <dgm:pt modelId="{8187B4AB-40BD-41E5-AA89-267A38FB9618}" type="parTrans" cxnId="{92DD9DE1-9624-463F-9E39-7237206F4537}">
      <dgm:prSet/>
      <dgm:spPr/>
      <dgm:t>
        <a:bodyPr/>
        <a:lstStyle/>
        <a:p>
          <a:endParaRPr lang="en-US"/>
        </a:p>
      </dgm:t>
    </dgm:pt>
    <dgm:pt modelId="{0D7CA3B0-D7C3-4354-81F4-A71658256350}" type="sibTrans" cxnId="{92DD9DE1-9624-463F-9E39-7237206F4537}">
      <dgm:prSet/>
      <dgm:spPr/>
      <dgm:t>
        <a:bodyPr/>
        <a:lstStyle/>
        <a:p>
          <a:endParaRPr lang="en-US" dirty="0"/>
        </a:p>
      </dgm:t>
    </dgm:pt>
    <dgm:pt modelId="{A66F9BFD-C777-48FF-AF80-3E9F61314CCA}">
      <dgm:prSet phldrT="[Text]" phldr="1"/>
      <dgm:spPr/>
      <dgm:t>
        <a:bodyPr/>
        <a:lstStyle/>
        <a:p>
          <a:endParaRPr lang="en-US" dirty="0"/>
        </a:p>
      </dgm:t>
    </dgm:pt>
    <dgm:pt modelId="{04FBBC4C-6F85-4EF7-BDA0-EFDB6DB35398}" type="parTrans" cxnId="{7C93DE1F-601A-4085-A6CA-FEDF7E9F2B64}">
      <dgm:prSet/>
      <dgm:spPr/>
      <dgm:t>
        <a:bodyPr/>
        <a:lstStyle/>
        <a:p>
          <a:endParaRPr lang="en-US"/>
        </a:p>
      </dgm:t>
    </dgm:pt>
    <dgm:pt modelId="{BA5F17FE-E952-4C01-930B-09044B9E3AE5}" type="sibTrans" cxnId="{7C93DE1F-601A-4085-A6CA-FEDF7E9F2B64}">
      <dgm:prSet/>
      <dgm:spPr/>
      <dgm:t>
        <a:bodyPr/>
        <a:lstStyle/>
        <a:p>
          <a:endParaRPr lang="en-US"/>
        </a:p>
      </dgm:t>
    </dgm:pt>
    <dgm:pt modelId="{3F99D56D-74B7-45D3-9C3A-D3261E0A51EC}">
      <dgm:prSet phldrT="[Text]" phldr="1"/>
      <dgm:spPr/>
      <dgm:t>
        <a:bodyPr/>
        <a:lstStyle/>
        <a:p>
          <a:endParaRPr lang="en-US" dirty="0"/>
        </a:p>
      </dgm:t>
    </dgm:pt>
    <dgm:pt modelId="{A5171D56-936A-448C-9215-1801A5BA9AE6}" type="parTrans" cxnId="{0C4465D9-1FF2-48DE-87FC-A9A9D949D4EA}">
      <dgm:prSet/>
      <dgm:spPr/>
      <dgm:t>
        <a:bodyPr/>
        <a:lstStyle/>
        <a:p>
          <a:endParaRPr lang="en-US"/>
        </a:p>
      </dgm:t>
    </dgm:pt>
    <dgm:pt modelId="{EFD517C0-3B80-479B-8D41-9CD10F95B1C4}" type="sibTrans" cxnId="{0C4465D9-1FF2-48DE-87FC-A9A9D949D4EA}">
      <dgm:prSet/>
      <dgm:spPr/>
      <dgm:t>
        <a:bodyPr/>
        <a:lstStyle/>
        <a:p>
          <a:endParaRPr lang="en-US"/>
        </a:p>
      </dgm:t>
    </dgm:pt>
    <dgm:pt modelId="{EC39DA1A-68FB-4A60-B712-956A0F6DD178}">
      <dgm:prSet phldrT="[Text]" phldr="1"/>
      <dgm:spPr/>
      <dgm:t>
        <a:bodyPr/>
        <a:lstStyle/>
        <a:p>
          <a:endParaRPr lang="en-US" dirty="0"/>
        </a:p>
      </dgm:t>
    </dgm:pt>
    <dgm:pt modelId="{597D7A71-95C4-4B0F-BD36-6E9A8880B6BF}" type="parTrans" cxnId="{B8E4F838-B462-474B-BE5F-A93F43A711AF}">
      <dgm:prSet/>
      <dgm:spPr/>
      <dgm:t>
        <a:bodyPr/>
        <a:lstStyle/>
        <a:p>
          <a:endParaRPr lang="en-US"/>
        </a:p>
      </dgm:t>
    </dgm:pt>
    <dgm:pt modelId="{B7B7B2BF-F759-4AF6-87EC-0863D6DA4A6B}" type="sibTrans" cxnId="{B8E4F838-B462-474B-BE5F-A93F43A711AF}">
      <dgm:prSet/>
      <dgm:spPr/>
      <dgm:t>
        <a:bodyPr/>
        <a:lstStyle/>
        <a:p>
          <a:endParaRPr lang="en-US"/>
        </a:p>
      </dgm:t>
    </dgm:pt>
    <dgm:pt modelId="{66ED8152-228E-417E-8EBE-993AB03E1D40}" type="pres">
      <dgm:prSet presAssocID="{1E695D5A-BE2B-44EA-BF70-D87CA2C0FEF0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383FA52-9521-4EA9-9881-895FF82FC229}" type="pres">
      <dgm:prSet presAssocID="{DD9F891E-BFED-4180-87EC-1B3F58D24C96}" presName="composite" presStyleCnt="0"/>
      <dgm:spPr/>
    </dgm:pt>
    <dgm:pt modelId="{70849461-E087-4AC2-B715-86B6B8548C5E}" type="pres">
      <dgm:prSet presAssocID="{DD9F891E-BFED-4180-87EC-1B3F58D24C96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7DA67A-9F55-4A6B-B403-A769A6F836EB}" type="pres">
      <dgm:prSet presAssocID="{DD9F891E-BFED-4180-87EC-1B3F58D24C96}" presName="parSh" presStyleLbl="node1" presStyleIdx="0" presStyleCnt="3"/>
      <dgm:spPr/>
      <dgm:t>
        <a:bodyPr/>
        <a:lstStyle/>
        <a:p>
          <a:endParaRPr lang="en-US"/>
        </a:p>
      </dgm:t>
    </dgm:pt>
    <dgm:pt modelId="{491BACC9-F9D3-4A3A-8993-EE7E94651E5F}" type="pres">
      <dgm:prSet presAssocID="{DD9F891E-BFED-4180-87EC-1B3F58D24C96}" presName="desTx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705D51-7374-4EF9-8A76-1CE25D1585D7}" type="pres">
      <dgm:prSet presAssocID="{CF3435F1-C0FC-42C1-9EEF-6F86681D00CA}" presName="sibTrans" presStyleLbl="sibTrans2D1" presStyleIdx="0" presStyleCnt="2"/>
      <dgm:spPr/>
      <dgm:t>
        <a:bodyPr/>
        <a:lstStyle/>
        <a:p>
          <a:endParaRPr lang="en-US"/>
        </a:p>
      </dgm:t>
    </dgm:pt>
    <dgm:pt modelId="{85C7B2C3-C617-4BC0-BD57-1FE7299139C2}" type="pres">
      <dgm:prSet presAssocID="{CF3435F1-C0FC-42C1-9EEF-6F86681D00CA}" presName="connTx" presStyleLbl="sibTrans2D1" presStyleIdx="0" presStyleCnt="2"/>
      <dgm:spPr/>
      <dgm:t>
        <a:bodyPr/>
        <a:lstStyle/>
        <a:p>
          <a:endParaRPr lang="en-US"/>
        </a:p>
      </dgm:t>
    </dgm:pt>
    <dgm:pt modelId="{9273E88F-D658-4890-B9E0-AC298E16B825}" type="pres">
      <dgm:prSet presAssocID="{D007C57C-F777-4D16-B9D1-44977FF7728F}" presName="composite" presStyleCnt="0"/>
      <dgm:spPr/>
    </dgm:pt>
    <dgm:pt modelId="{F78BAEFD-3A66-49B1-BDAD-AA8A23637494}" type="pres">
      <dgm:prSet presAssocID="{D007C57C-F777-4D16-B9D1-44977FF7728F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2C0948-21D4-464B-A338-79A9425565FF}" type="pres">
      <dgm:prSet presAssocID="{D007C57C-F777-4D16-B9D1-44977FF7728F}" presName="parSh" presStyleLbl="node1" presStyleIdx="1" presStyleCnt="3"/>
      <dgm:spPr/>
      <dgm:t>
        <a:bodyPr/>
        <a:lstStyle/>
        <a:p>
          <a:endParaRPr lang="en-US"/>
        </a:p>
      </dgm:t>
    </dgm:pt>
    <dgm:pt modelId="{E98DDB13-7A02-4361-BCEB-41E6D64E45B0}" type="pres">
      <dgm:prSet presAssocID="{D007C57C-F777-4D16-B9D1-44977FF7728F}" presName="desTx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49640B-455B-4E6F-A17D-CAC3FDBC27EB}" type="pres">
      <dgm:prSet presAssocID="{0D7CA3B0-D7C3-4354-81F4-A71658256350}" presName="sibTrans" presStyleLbl="sibTrans2D1" presStyleIdx="1" presStyleCnt="2"/>
      <dgm:spPr/>
      <dgm:t>
        <a:bodyPr/>
        <a:lstStyle/>
        <a:p>
          <a:endParaRPr lang="en-US"/>
        </a:p>
      </dgm:t>
    </dgm:pt>
    <dgm:pt modelId="{1FA661C4-E522-4A43-878F-74DE6F83415C}" type="pres">
      <dgm:prSet presAssocID="{0D7CA3B0-D7C3-4354-81F4-A71658256350}" presName="connTx" presStyleLbl="sibTrans2D1" presStyleIdx="1" presStyleCnt="2"/>
      <dgm:spPr/>
      <dgm:t>
        <a:bodyPr/>
        <a:lstStyle/>
        <a:p>
          <a:endParaRPr lang="en-US"/>
        </a:p>
      </dgm:t>
    </dgm:pt>
    <dgm:pt modelId="{7169D1F8-8C96-430C-9BE4-863220ECEAA3}" type="pres">
      <dgm:prSet presAssocID="{3F99D56D-74B7-45D3-9C3A-D3261E0A51EC}" presName="composite" presStyleCnt="0"/>
      <dgm:spPr/>
    </dgm:pt>
    <dgm:pt modelId="{D33D83A9-0E69-47D8-8037-DD2ADFE86C0D}" type="pres">
      <dgm:prSet presAssocID="{3F99D56D-74B7-45D3-9C3A-D3261E0A51EC}" presName="par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A122B7-A77B-4F6F-812D-EE0FB1722D71}" type="pres">
      <dgm:prSet presAssocID="{3F99D56D-74B7-45D3-9C3A-D3261E0A51EC}" presName="parSh" presStyleLbl="node1" presStyleIdx="2" presStyleCnt="3"/>
      <dgm:spPr/>
      <dgm:t>
        <a:bodyPr/>
        <a:lstStyle/>
        <a:p>
          <a:endParaRPr lang="en-US"/>
        </a:p>
      </dgm:t>
    </dgm:pt>
    <dgm:pt modelId="{7E5919EC-F962-4366-BC69-C9070CF63A6E}" type="pres">
      <dgm:prSet presAssocID="{3F99D56D-74B7-45D3-9C3A-D3261E0A51EC}" presName="desTx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DC6A86C-D7D6-44C5-8294-15F8C2B019EB}" type="presOf" srcId="{0D7CA3B0-D7C3-4354-81F4-A71658256350}" destId="{1FA661C4-E522-4A43-878F-74DE6F83415C}" srcOrd="1" destOrd="0" presId="urn:microsoft.com/office/officeart/2005/8/layout/process3"/>
    <dgm:cxn modelId="{5A4478CA-4712-4BFC-9CA2-9AD0A0E866A1}" type="presOf" srcId="{DD9F891E-BFED-4180-87EC-1B3F58D24C96}" destId="{807DA67A-9F55-4A6B-B403-A769A6F836EB}" srcOrd="1" destOrd="0" presId="urn:microsoft.com/office/officeart/2005/8/layout/process3"/>
    <dgm:cxn modelId="{C37D616A-5EE3-4D20-ADD5-B3F7F7582F9E}" type="presOf" srcId="{CF3435F1-C0FC-42C1-9EEF-6F86681D00CA}" destId="{BB705D51-7374-4EF9-8A76-1CE25D1585D7}" srcOrd="0" destOrd="0" presId="urn:microsoft.com/office/officeart/2005/8/layout/process3"/>
    <dgm:cxn modelId="{57292069-50E2-4930-995C-862580C9CCB3}" type="presOf" srcId="{1E695D5A-BE2B-44EA-BF70-D87CA2C0FEF0}" destId="{66ED8152-228E-417E-8EBE-993AB03E1D40}" srcOrd="0" destOrd="0" presId="urn:microsoft.com/office/officeart/2005/8/layout/process3"/>
    <dgm:cxn modelId="{D7789AAC-5958-4306-9AC0-F5E2EDB977DD}" type="presOf" srcId="{D007C57C-F777-4D16-B9D1-44977FF7728F}" destId="{F78BAEFD-3A66-49B1-BDAD-AA8A23637494}" srcOrd="0" destOrd="0" presId="urn:microsoft.com/office/officeart/2005/8/layout/process3"/>
    <dgm:cxn modelId="{D9668232-18D8-4E70-85D9-77789A3A3088}" type="presOf" srcId="{3F99D56D-74B7-45D3-9C3A-D3261E0A51EC}" destId="{D33D83A9-0E69-47D8-8037-DD2ADFE86C0D}" srcOrd="0" destOrd="0" presId="urn:microsoft.com/office/officeart/2005/8/layout/process3"/>
    <dgm:cxn modelId="{AECF5EEA-547A-4DCB-8C01-0DD7438B671C}" type="presOf" srcId="{3F99D56D-74B7-45D3-9C3A-D3261E0A51EC}" destId="{57A122B7-A77B-4F6F-812D-EE0FB1722D71}" srcOrd="1" destOrd="0" presId="urn:microsoft.com/office/officeart/2005/8/layout/process3"/>
    <dgm:cxn modelId="{0C4465D9-1FF2-48DE-87FC-A9A9D949D4EA}" srcId="{1E695D5A-BE2B-44EA-BF70-D87CA2C0FEF0}" destId="{3F99D56D-74B7-45D3-9C3A-D3261E0A51EC}" srcOrd="2" destOrd="0" parTransId="{A5171D56-936A-448C-9215-1801A5BA9AE6}" sibTransId="{EFD517C0-3B80-479B-8D41-9CD10F95B1C4}"/>
    <dgm:cxn modelId="{DCB9A15A-8F04-41D9-B48A-0AE0240B5DA6}" type="presOf" srcId="{CF3435F1-C0FC-42C1-9EEF-6F86681D00CA}" destId="{85C7B2C3-C617-4BC0-BD57-1FE7299139C2}" srcOrd="1" destOrd="0" presId="urn:microsoft.com/office/officeart/2005/8/layout/process3"/>
    <dgm:cxn modelId="{1A02337F-4D89-432D-8D07-468E1F3FD7A3}" srcId="{1E695D5A-BE2B-44EA-BF70-D87CA2C0FEF0}" destId="{DD9F891E-BFED-4180-87EC-1B3F58D24C96}" srcOrd="0" destOrd="0" parTransId="{0C401034-1175-401B-9840-B1DE15FFE575}" sibTransId="{CF3435F1-C0FC-42C1-9EEF-6F86681D00CA}"/>
    <dgm:cxn modelId="{19516A8F-BF81-49E7-A4CB-DC14382573DF}" srcId="{DD9F891E-BFED-4180-87EC-1B3F58D24C96}" destId="{CC05A005-A4E9-4755-A486-F4BEFF3023B7}" srcOrd="0" destOrd="0" parTransId="{6CB61E15-26A3-4A2F-AD00-E91989E8F527}" sibTransId="{D7EC41B3-410F-4350-9F22-D7105B8641B5}"/>
    <dgm:cxn modelId="{9274037C-AEA6-413B-A1B6-445DE89A0570}" type="presOf" srcId="{A66F9BFD-C777-48FF-AF80-3E9F61314CCA}" destId="{E98DDB13-7A02-4361-BCEB-41E6D64E45B0}" srcOrd="0" destOrd="0" presId="urn:microsoft.com/office/officeart/2005/8/layout/process3"/>
    <dgm:cxn modelId="{FC6E67A0-B3A0-4475-AE06-21C786AB595C}" type="presOf" srcId="{0D7CA3B0-D7C3-4354-81F4-A71658256350}" destId="{6149640B-455B-4E6F-A17D-CAC3FDBC27EB}" srcOrd="0" destOrd="0" presId="urn:microsoft.com/office/officeart/2005/8/layout/process3"/>
    <dgm:cxn modelId="{B8E4F838-B462-474B-BE5F-A93F43A711AF}" srcId="{3F99D56D-74B7-45D3-9C3A-D3261E0A51EC}" destId="{EC39DA1A-68FB-4A60-B712-956A0F6DD178}" srcOrd="0" destOrd="0" parTransId="{597D7A71-95C4-4B0F-BD36-6E9A8880B6BF}" sibTransId="{B7B7B2BF-F759-4AF6-87EC-0863D6DA4A6B}"/>
    <dgm:cxn modelId="{92DD9DE1-9624-463F-9E39-7237206F4537}" srcId="{1E695D5A-BE2B-44EA-BF70-D87CA2C0FEF0}" destId="{D007C57C-F777-4D16-B9D1-44977FF7728F}" srcOrd="1" destOrd="0" parTransId="{8187B4AB-40BD-41E5-AA89-267A38FB9618}" sibTransId="{0D7CA3B0-D7C3-4354-81F4-A71658256350}"/>
    <dgm:cxn modelId="{9EB439FE-582B-442E-A42A-1162C2F5AC5F}" type="presOf" srcId="{DD9F891E-BFED-4180-87EC-1B3F58D24C96}" destId="{70849461-E087-4AC2-B715-86B6B8548C5E}" srcOrd="0" destOrd="0" presId="urn:microsoft.com/office/officeart/2005/8/layout/process3"/>
    <dgm:cxn modelId="{7C93DE1F-601A-4085-A6CA-FEDF7E9F2B64}" srcId="{D007C57C-F777-4D16-B9D1-44977FF7728F}" destId="{A66F9BFD-C777-48FF-AF80-3E9F61314CCA}" srcOrd="0" destOrd="0" parTransId="{04FBBC4C-6F85-4EF7-BDA0-EFDB6DB35398}" sibTransId="{BA5F17FE-E952-4C01-930B-09044B9E3AE5}"/>
    <dgm:cxn modelId="{4F6BC102-0FD2-4CDE-9916-22B5C6429C26}" type="presOf" srcId="{D007C57C-F777-4D16-B9D1-44977FF7728F}" destId="{8C2C0948-21D4-464B-A338-79A9425565FF}" srcOrd="1" destOrd="0" presId="urn:microsoft.com/office/officeart/2005/8/layout/process3"/>
    <dgm:cxn modelId="{AE63554D-435D-4CB3-BB58-6290EAD9F202}" type="presOf" srcId="{CC05A005-A4E9-4755-A486-F4BEFF3023B7}" destId="{491BACC9-F9D3-4A3A-8993-EE7E94651E5F}" srcOrd="0" destOrd="0" presId="urn:microsoft.com/office/officeart/2005/8/layout/process3"/>
    <dgm:cxn modelId="{CEBB726E-F887-4B3D-A386-941C1CAA3290}" type="presOf" srcId="{EC39DA1A-68FB-4A60-B712-956A0F6DD178}" destId="{7E5919EC-F962-4366-BC69-C9070CF63A6E}" srcOrd="0" destOrd="0" presId="urn:microsoft.com/office/officeart/2005/8/layout/process3"/>
    <dgm:cxn modelId="{41B8C62E-147F-4FDF-BB68-E240268513AC}" type="presParOf" srcId="{66ED8152-228E-417E-8EBE-993AB03E1D40}" destId="{2383FA52-9521-4EA9-9881-895FF82FC229}" srcOrd="0" destOrd="0" presId="urn:microsoft.com/office/officeart/2005/8/layout/process3"/>
    <dgm:cxn modelId="{16C2EAAD-4B91-4F88-A48A-D8CD80D99B3D}" type="presParOf" srcId="{2383FA52-9521-4EA9-9881-895FF82FC229}" destId="{70849461-E087-4AC2-B715-86B6B8548C5E}" srcOrd="0" destOrd="0" presId="urn:microsoft.com/office/officeart/2005/8/layout/process3"/>
    <dgm:cxn modelId="{9EBF3C50-A817-4EA8-8315-8DC9D1798716}" type="presParOf" srcId="{2383FA52-9521-4EA9-9881-895FF82FC229}" destId="{807DA67A-9F55-4A6B-B403-A769A6F836EB}" srcOrd="1" destOrd="0" presId="urn:microsoft.com/office/officeart/2005/8/layout/process3"/>
    <dgm:cxn modelId="{0E7ACD5D-CCB7-4136-9DE6-617F8921A877}" type="presParOf" srcId="{2383FA52-9521-4EA9-9881-895FF82FC229}" destId="{491BACC9-F9D3-4A3A-8993-EE7E94651E5F}" srcOrd="2" destOrd="0" presId="urn:microsoft.com/office/officeart/2005/8/layout/process3"/>
    <dgm:cxn modelId="{ADB45D79-5CED-432D-84D0-E080BAF3C8C6}" type="presParOf" srcId="{66ED8152-228E-417E-8EBE-993AB03E1D40}" destId="{BB705D51-7374-4EF9-8A76-1CE25D1585D7}" srcOrd="1" destOrd="0" presId="urn:microsoft.com/office/officeart/2005/8/layout/process3"/>
    <dgm:cxn modelId="{12EF8F26-BB69-4A0C-97C8-03E76AC1844C}" type="presParOf" srcId="{BB705D51-7374-4EF9-8A76-1CE25D1585D7}" destId="{85C7B2C3-C617-4BC0-BD57-1FE7299139C2}" srcOrd="0" destOrd="0" presId="urn:microsoft.com/office/officeart/2005/8/layout/process3"/>
    <dgm:cxn modelId="{78B98B1A-C4A6-4767-819B-156E503DF1D0}" type="presParOf" srcId="{66ED8152-228E-417E-8EBE-993AB03E1D40}" destId="{9273E88F-D658-4890-B9E0-AC298E16B825}" srcOrd="2" destOrd="0" presId="urn:microsoft.com/office/officeart/2005/8/layout/process3"/>
    <dgm:cxn modelId="{F2E41FF6-710B-46F4-99FC-755160659442}" type="presParOf" srcId="{9273E88F-D658-4890-B9E0-AC298E16B825}" destId="{F78BAEFD-3A66-49B1-BDAD-AA8A23637494}" srcOrd="0" destOrd="0" presId="urn:microsoft.com/office/officeart/2005/8/layout/process3"/>
    <dgm:cxn modelId="{79383538-0EB5-49BC-879B-88490BE84A58}" type="presParOf" srcId="{9273E88F-D658-4890-B9E0-AC298E16B825}" destId="{8C2C0948-21D4-464B-A338-79A9425565FF}" srcOrd="1" destOrd="0" presId="urn:microsoft.com/office/officeart/2005/8/layout/process3"/>
    <dgm:cxn modelId="{4A45D4BB-BCE7-4260-9BE6-4239848437D7}" type="presParOf" srcId="{9273E88F-D658-4890-B9E0-AC298E16B825}" destId="{E98DDB13-7A02-4361-BCEB-41E6D64E45B0}" srcOrd="2" destOrd="0" presId="urn:microsoft.com/office/officeart/2005/8/layout/process3"/>
    <dgm:cxn modelId="{A44FF8B6-B110-4553-A0E3-C997CBEDED95}" type="presParOf" srcId="{66ED8152-228E-417E-8EBE-993AB03E1D40}" destId="{6149640B-455B-4E6F-A17D-CAC3FDBC27EB}" srcOrd="3" destOrd="0" presId="urn:microsoft.com/office/officeart/2005/8/layout/process3"/>
    <dgm:cxn modelId="{B56041AA-E39E-4E79-8BBC-7342F13506D1}" type="presParOf" srcId="{6149640B-455B-4E6F-A17D-CAC3FDBC27EB}" destId="{1FA661C4-E522-4A43-878F-74DE6F83415C}" srcOrd="0" destOrd="0" presId="urn:microsoft.com/office/officeart/2005/8/layout/process3"/>
    <dgm:cxn modelId="{F04D99AE-68F1-4AD6-A24B-4054C88904D7}" type="presParOf" srcId="{66ED8152-228E-417E-8EBE-993AB03E1D40}" destId="{7169D1F8-8C96-430C-9BE4-863220ECEAA3}" srcOrd="4" destOrd="0" presId="urn:microsoft.com/office/officeart/2005/8/layout/process3"/>
    <dgm:cxn modelId="{746139A6-F243-4D53-8259-41137833B69F}" type="presParOf" srcId="{7169D1F8-8C96-430C-9BE4-863220ECEAA3}" destId="{D33D83A9-0E69-47D8-8037-DD2ADFE86C0D}" srcOrd="0" destOrd="0" presId="urn:microsoft.com/office/officeart/2005/8/layout/process3"/>
    <dgm:cxn modelId="{86D92A72-8D9C-4A00-B508-1C1A04CBF1F6}" type="presParOf" srcId="{7169D1F8-8C96-430C-9BE4-863220ECEAA3}" destId="{57A122B7-A77B-4F6F-812D-EE0FB1722D71}" srcOrd="1" destOrd="0" presId="urn:microsoft.com/office/officeart/2005/8/layout/process3"/>
    <dgm:cxn modelId="{1DFC743A-E3A9-4809-9B63-6D8C7DFF1127}" type="presParOf" srcId="{7169D1F8-8C96-430C-9BE4-863220ECEAA3}" destId="{7E5919EC-F962-4366-BC69-C9070CF63A6E}" srcOrd="2" destOrd="0" presId="urn:microsoft.com/office/officeart/2005/8/layout/process3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522F04F4-0327-4527-B9A7-92EF8941B4F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en-US"/>
        </a:p>
      </dgm:t>
    </dgm:pt>
    <dgm:pt modelId="{7CAF37D5-3219-479C-AC16-702D894A0615}">
      <dgm:prSet phldrT="[Text]" phldr="1"/>
      <dgm:spPr/>
      <dgm:t>
        <a:bodyPr/>
        <a:lstStyle/>
        <a:p>
          <a:endParaRPr lang="en-US" dirty="0"/>
        </a:p>
      </dgm:t>
    </dgm:pt>
    <dgm:pt modelId="{24D50E6E-0DEC-49D2-8C0A-7FA78AAF3B9E}" type="parTrans" cxnId="{0889B42D-E343-4245-9796-53FA329AA231}">
      <dgm:prSet/>
      <dgm:spPr/>
      <dgm:t>
        <a:bodyPr/>
        <a:lstStyle/>
        <a:p>
          <a:endParaRPr lang="en-US"/>
        </a:p>
      </dgm:t>
    </dgm:pt>
    <dgm:pt modelId="{CACE0960-BF52-47D8-8DA9-CC55875A2D8B}" type="sibTrans" cxnId="{0889B42D-E343-4245-9796-53FA329AA231}">
      <dgm:prSet/>
      <dgm:spPr/>
      <dgm:t>
        <a:bodyPr/>
        <a:lstStyle/>
        <a:p>
          <a:endParaRPr lang="en-US"/>
        </a:p>
      </dgm:t>
    </dgm:pt>
    <dgm:pt modelId="{2D5704D7-E643-45BB-BFB4-8D04D2B9602A}">
      <dgm:prSet phldrT="[Text]" phldr="1"/>
      <dgm:spPr/>
      <dgm:t>
        <a:bodyPr/>
        <a:lstStyle/>
        <a:p>
          <a:endParaRPr lang="en-US" dirty="0"/>
        </a:p>
      </dgm:t>
    </dgm:pt>
    <dgm:pt modelId="{EA343E2E-D69F-4F8B-B327-CC336063BDE0}" type="parTrans" cxnId="{90BF8156-B282-4366-BCFA-5669AA31B5FF}">
      <dgm:prSet/>
      <dgm:spPr/>
      <dgm:t>
        <a:bodyPr/>
        <a:lstStyle/>
        <a:p>
          <a:endParaRPr lang="en-US"/>
        </a:p>
      </dgm:t>
    </dgm:pt>
    <dgm:pt modelId="{AD04624D-BFC1-4DCD-A8F6-09AF49D3C9DF}" type="sibTrans" cxnId="{90BF8156-B282-4366-BCFA-5669AA31B5FF}">
      <dgm:prSet/>
      <dgm:spPr/>
      <dgm:t>
        <a:bodyPr/>
        <a:lstStyle/>
        <a:p>
          <a:endParaRPr lang="en-US"/>
        </a:p>
      </dgm:t>
    </dgm:pt>
    <dgm:pt modelId="{29AC43BB-8A18-405F-890D-32599A4BFE3C}">
      <dgm:prSet phldrT="[Text]" phldr="1"/>
      <dgm:spPr/>
      <dgm:t>
        <a:bodyPr/>
        <a:lstStyle/>
        <a:p>
          <a:endParaRPr lang="en-US" dirty="0"/>
        </a:p>
      </dgm:t>
    </dgm:pt>
    <dgm:pt modelId="{BC9376A6-0482-4855-BFBE-A3453F64644D}" type="parTrans" cxnId="{6AB98893-3C72-4B2E-95CB-12E150F01C4B}">
      <dgm:prSet/>
      <dgm:spPr/>
      <dgm:t>
        <a:bodyPr/>
        <a:lstStyle/>
        <a:p>
          <a:endParaRPr lang="en-US"/>
        </a:p>
      </dgm:t>
    </dgm:pt>
    <dgm:pt modelId="{85521206-18FD-4F1A-A86D-617078183C63}" type="sibTrans" cxnId="{6AB98893-3C72-4B2E-95CB-12E150F01C4B}">
      <dgm:prSet/>
      <dgm:spPr/>
      <dgm:t>
        <a:bodyPr/>
        <a:lstStyle/>
        <a:p>
          <a:endParaRPr lang="en-US"/>
        </a:p>
      </dgm:t>
    </dgm:pt>
    <dgm:pt modelId="{79DB2463-3F33-4277-AB90-B7B9C4125552}">
      <dgm:prSet phldrT="[Text]" phldr="1"/>
      <dgm:spPr/>
      <dgm:t>
        <a:bodyPr/>
        <a:lstStyle/>
        <a:p>
          <a:endParaRPr lang="en-US" dirty="0"/>
        </a:p>
      </dgm:t>
    </dgm:pt>
    <dgm:pt modelId="{B9381DCE-A87D-453F-B4B8-AF8A0BCCBB17}" type="parTrans" cxnId="{3156C2E2-79C0-49CD-9FB0-3CDCA50BD63D}">
      <dgm:prSet/>
      <dgm:spPr/>
      <dgm:t>
        <a:bodyPr/>
        <a:lstStyle/>
        <a:p>
          <a:endParaRPr lang="en-US"/>
        </a:p>
      </dgm:t>
    </dgm:pt>
    <dgm:pt modelId="{1B23DD36-DB59-486A-A92A-C2FDF54EE366}" type="sibTrans" cxnId="{3156C2E2-79C0-49CD-9FB0-3CDCA50BD63D}">
      <dgm:prSet/>
      <dgm:spPr/>
      <dgm:t>
        <a:bodyPr/>
        <a:lstStyle/>
        <a:p>
          <a:endParaRPr lang="en-US"/>
        </a:p>
      </dgm:t>
    </dgm:pt>
    <dgm:pt modelId="{8CC81FC7-EA70-43B5-B9F1-37857994899D}" type="pres">
      <dgm:prSet presAssocID="{522F04F4-0327-4527-B9A7-92EF8941B4F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87EC1A0-37F9-4FC2-820D-9ADA18A8B5D9}" type="pres">
      <dgm:prSet presAssocID="{7CAF37D5-3219-479C-AC16-702D894A0615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F2B6AF-9D2E-482B-9589-3D8D3F15D17E}" type="pres">
      <dgm:prSet presAssocID="{7CAF37D5-3219-479C-AC16-702D894A0615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5A2859-2F4A-405A-BF27-C9226237735E}" type="pres">
      <dgm:prSet presAssocID="{29AC43BB-8A18-405F-890D-32599A4BFE3C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D49ABC-BEB6-4800-9E58-A04E176519E9}" type="pres">
      <dgm:prSet presAssocID="{29AC43BB-8A18-405F-890D-32599A4BFE3C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BC146A4-F3ED-4DAC-9146-2C11EC63C923}" type="presOf" srcId="{79DB2463-3F33-4277-AB90-B7B9C4125552}" destId="{F7D49ABC-BEB6-4800-9E58-A04E176519E9}" srcOrd="0" destOrd="0" presId="urn:microsoft.com/office/officeart/2005/8/layout/vList2"/>
    <dgm:cxn modelId="{3B862410-9751-447C-AC58-B193AFEA3BDA}" type="presOf" srcId="{522F04F4-0327-4527-B9A7-92EF8941B4F6}" destId="{8CC81FC7-EA70-43B5-B9F1-37857994899D}" srcOrd="0" destOrd="0" presId="urn:microsoft.com/office/officeart/2005/8/layout/vList2"/>
    <dgm:cxn modelId="{3156C2E2-79C0-49CD-9FB0-3CDCA50BD63D}" srcId="{29AC43BB-8A18-405F-890D-32599A4BFE3C}" destId="{79DB2463-3F33-4277-AB90-B7B9C4125552}" srcOrd="0" destOrd="0" parTransId="{B9381DCE-A87D-453F-B4B8-AF8A0BCCBB17}" sibTransId="{1B23DD36-DB59-486A-A92A-C2FDF54EE366}"/>
    <dgm:cxn modelId="{90BF8156-B282-4366-BCFA-5669AA31B5FF}" srcId="{7CAF37D5-3219-479C-AC16-702D894A0615}" destId="{2D5704D7-E643-45BB-BFB4-8D04D2B9602A}" srcOrd="0" destOrd="0" parTransId="{EA343E2E-D69F-4F8B-B327-CC336063BDE0}" sibTransId="{AD04624D-BFC1-4DCD-A8F6-09AF49D3C9DF}"/>
    <dgm:cxn modelId="{D9F9F282-7018-468A-BF3D-19FD210D94B0}" type="presOf" srcId="{29AC43BB-8A18-405F-890D-32599A4BFE3C}" destId="{F55A2859-2F4A-405A-BF27-C9226237735E}" srcOrd="0" destOrd="0" presId="urn:microsoft.com/office/officeart/2005/8/layout/vList2"/>
    <dgm:cxn modelId="{0889B42D-E343-4245-9796-53FA329AA231}" srcId="{522F04F4-0327-4527-B9A7-92EF8941B4F6}" destId="{7CAF37D5-3219-479C-AC16-702D894A0615}" srcOrd="0" destOrd="0" parTransId="{24D50E6E-0DEC-49D2-8C0A-7FA78AAF3B9E}" sibTransId="{CACE0960-BF52-47D8-8DA9-CC55875A2D8B}"/>
    <dgm:cxn modelId="{48A35923-2E84-4531-AC4A-870F45634F9F}" type="presOf" srcId="{7CAF37D5-3219-479C-AC16-702D894A0615}" destId="{787EC1A0-37F9-4FC2-820D-9ADA18A8B5D9}" srcOrd="0" destOrd="0" presId="urn:microsoft.com/office/officeart/2005/8/layout/vList2"/>
    <dgm:cxn modelId="{166102FA-37B3-4D80-918F-E69EE2E0DA9F}" type="presOf" srcId="{2D5704D7-E643-45BB-BFB4-8D04D2B9602A}" destId="{C9F2B6AF-9D2E-482B-9589-3D8D3F15D17E}" srcOrd="0" destOrd="0" presId="urn:microsoft.com/office/officeart/2005/8/layout/vList2"/>
    <dgm:cxn modelId="{6AB98893-3C72-4B2E-95CB-12E150F01C4B}" srcId="{522F04F4-0327-4527-B9A7-92EF8941B4F6}" destId="{29AC43BB-8A18-405F-890D-32599A4BFE3C}" srcOrd="1" destOrd="0" parTransId="{BC9376A6-0482-4855-BFBE-A3453F64644D}" sibTransId="{85521206-18FD-4F1A-A86D-617078183C63}"/>
    <dgm:cxn modelId="{7CACE818-F4E5-4886-8541-A8024DDAB2D1}" type="presParOf" srcId="{8CC81FC7-EA70-43B5-B9F1-37857994899D}" destId="{787EC1A0-37F9-4FC2-820D-9ADA18A8B5D9}" srcOrd="0" destOrd="0" presId="urn:microsoft.com/office/officeart/2005/8/layout/vList2"/>
    <dgm:cxn modelId="{BD1CBA55-8B00-47B6-A1D6-46A74B0C4F57}" type="presParOf" srcId="{8CC81FC7-EA70-43B5-B9F1-37857994899D}" destId="{C9F2B6AF-9D2E-482B-9589-3D8D3F15D17E}" srcOrd="1" destOrd="0" presId="urn:microsoft.com/office/officeart/2005/8/layout/vList2"/>
    <dgm:cxn modelId="{FC1B723F-CAAF-457B-A13B-609E73DCC112}" type="presParOf" srcId="{8CC81FC7-EA70-43B5-B9F1-37857994899D}" destId="{F55A2859-2F4A-405A-BF27-C9226237735E}" srcOrd="2" destOrd="0" presId="urn:microsoft.com/office/officeart/2005/8/layout/vList2"/>
    <dgm:cxn modelId="{4C6BE791-5C29-4689-A8CA-BBCD7DD3774E}" type="presParOf" srcId="{8CC81FC7-EA70-43B5-B9F1-37857994899D}" destId="{F7D49ABC-BEB6-4800-9E58-A04E176519E9}" srcOrd="3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63A5399E-09CD-4BF6-A639-3F04D1FDEB36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en-US"/>
        </a:p>
      </dgm:t>
    </dgm:pt>
    <dgm:pt modelId="{8A618DAF-E5DD-4779-9ED2-BCCC6438A5B9}">
      <dgm:prSet phldrT="[Text]" phldr="1"/>
      <dgm:spPr/>
      <dgm:t>
        <a:bodyPr/>
        <a:lstStyle/>
        <a:p>
          <a:endParaRPr lang="en-US" dirty="0"/>
        </a:p>
      </dgm:t>
    </dgm:pt>
    <dgm:pt modelId="{023D9F3A-CF2E-464E-95E0-F2EDED535936}" type="parTrans" cxnId="{DF745175-2C1E-4978-A6CC-AE76078477F0}">
      <dgm:prSet/>
      <dgm:spPr/>
      <dgm:t>
        <a:bodyPr/>
        <a:lstStyle/>
        <a:p>
          <a:endParaRPr lang="en-US"/>
        </a:p>
      </dgm:t>
    </dgm:pt>
    <dgm:pt modelId="{31E37B23-B0C9-4E8D-9DB8-725863A50B33}" type="sibTrans" cxnId="{DF745175-2C1E-4978-A6CC-AE76078477F0}">
      <dgm:prSet/>
      <dgm:spPr/>
      <dgm:t>
        <a:bodyPr/>
        <a:lstStyle/>
        <a:p>
          <a:endParaRPr lang="en-US" dirty="0"/>
        </a:p>
      </dgm:t>
    </dgm:pt>
    <dgm:pt modelId="{F2B2C0E7-8FE4-4E61-B371-7C9F05742484}">
      <dgm:prSet phldrT="[Text]" phldr="1"/>
      <dgm:spPr/>
      <dgm:t>
        <a:bodyPr/>
        <a:lstStyle/>
        <a:p>
          <a:endParaRPr lang="en-US" dirty="0"/>
        </a:p>
      </dgm:t>
    </dgm:pt>
    <dgm:pt modelId="{3475148C-B40F-442C-9DF6-CAE655EDDFD3}" type="parTrans" cxnId="{35DD17F0-E0EF-49CC-AD23-AEC68F4C80F8}">
      <dgm:prSet/>
      <dgm:spPr/>
      <dgm:t>
        <a:bodyPr/>
        <a:lstStyle/>
        <a:p>
          <a:endParaRPr lang="en-US"/>
        </a:p>
      </dgm:t>
    </dgm:pt>
    <dgm:pt modelId="{FC3EBF86-B1DC-4F65-9F89-1E7BAB1F54E9}" type="sibTrans" cxnId="{35DD17F0-E0EF-49CC-AD23-AEC68F4C80F8}">
      <dgm:prSet/>
      <dgm:spPr/>
      <dgm:t>
        <a:bodyPr/>
        <a:lstStyle/>
        <a:p>
          <a:endParaRPr lang="en-US"/>
        </a:p>
      </dgm:t>
    </dgm:pt>
    <dgm:pt modelId="{AA845A50-5A49-4306-B48C-8DD7A7426D52}">
      <dgm:prSet phldrT="[Text]" phldr="1"/>
      <dgm:spPr/>
      <dgm:t>
        <a:bodyPr/>
        <a:lstStyle/>
        <a:p>
          <a:endParaRPr lang="en-US" dirty="0"/>
        </a:p>
      </dgm:t>
    </dgm:pt>
    <dgm:pt modelId="{24C6DBD0-C96E-4C8D-B370-9D01EC6F1D1E}" type="parTrans" cxnId="{CC409A6C-C179-498C-A63F-36B572AF4F17}">
      <dgm:prSet/>
      <dgm:spPr/>
      <dgm:t>
        <a:bodyPr/>
        <a:lstStyle/>
        <a:p>
          <a:endParaRPr lang="en-US"/>
        </a:p>
      </dgm:t>
    </dgm:pt>
    <dgm:pt modelId="{23430ADB-EB1F-4090-BBA2-3D1833345F84}" type="sibTrans" cxnId="{CC409A6C-C179-498C-A63F-36B572AF4F17}">
      <dgm:prSet/>
      <dgm:spPr/>
      <dgm:t>
        <a:bodyPr/>
        <a:lstStyle/>
        <a:p>
          <a:endParaRPr lang="en-US"/>
        </a:p>
      </dgm:t>
    </dgm:pt>
    <dgm:pt modelId="{56EE7B03-26E7-47B0-A5B4-6FB41791E5E9}">
      <dgm:prSet phldrT="[Text]" phldr="1"/>
      <dgm:spPr/>
      <dgm:t>
        <a:bodyPr/>
        <a:lstStyle/>
        <a:p>
          <a:endParaRPr lang="en-US" dirty="0"/>
        </a:p>
      </dgm:t>
    </dgm:pt>
    <dgm:pt modelId="{9C2E170A-F8AA-40EC-A3C8-232113E1CC6A}" type="parTrans" cxnId="{9B5AF173-80F3-4BA5-8C56-8D8E214FE7D7}">
      <dgm:prSet/>
      <dgm:spPr/>
      <dgm:t>
        <a:bodyPr/>
        <a:lstStyle/>
        <a:p>
          <a:endParaRPr lang="en-US"/>
        </a:p>
      </dgm:t>
    </dgm:pt>
    <dgm:pt modelId="{A84A8E7D-9BD6-4567-8730-6A6D9CA17425}" type="sibTrans" cxnId="{9B5AF173-80F3-4BA5-8C56-8D8E214FE7D7}">
      <dgm:prSet/>
      <dgm:spPr/>
      <dgm:t>
        <a:bodyPr/>
        <a:lstStyle/>
        <a:p>
          <a:endParaRPr lang="en-US" dirty="0"/>
        </a:p>
      </dgm:t>
    </dgm:pt>
    <dgm:pt modelId="{30C0DF8B-5595-4D37-9F97-209C5A41ED90}">
      <dgm:prSet phldrT="[Text]" phldr="1"/>
      <dgm:spPr/>
      <dgm:t>
        <a:bodyPr/>
        <a:lstStyle/>
        <a:p>
          <a:endParaRPr lang="en-US" dirty="0"/>
        </a:p>
      </dgm:t>
    </dgm:pt>
    <dgm:pt modelId="{A058CD2E-A296-4407-A4C2-B1C41E51A956}" type="parTrans" cxnId="{75E3F111-FC5D-43A0-8C76-EACCB8415EDE}">
      <dgm:prSet/>
      <dgm:spPr/>
      <dgm:t>
        <a:bodyPr/>
        <a:lstStyle/>
        <a:p>
          <a:endParaRPr lang="en-US"/>
        </a:p>
      </dgm:t>
    </dgm:pt>
    <dgm:pt modelId="{FADBC031-9834-4989-AD9C-3834D9971945}" type="sibTrans" cxnId="{75E3F111-FC5D-43A0-8C76-EACCB8415EDE}">
      <dgm:prSet/>
      <dgm:spPr/>
      <dgm:t>
        <a:bodyPr/>
        <a:lstStyle/>
        <a:p>
          <a:endParaRPr lang="en-US"/>
        </a:p>
      </dgm:t>
    </dgm:pt>
    <dgm:pt modelId="{09A4F04C-6123-4ADB-AB96-6D3AA6B9D044}">
      <dgm:prSet phldrT="[Text]" phldr="1"/>
      <dgm:spPr/>
      <dgm:t>
        <a:bodyPr/>
        <a:lstStyle/>
        <a:p>
          <a:endParaRPr lang="en-US" dirty="0"/>
        </a:p>
      </dgm:t>
    </dgm:pt>
    <dgm:pt modelId="{49EF7586-DB99-4687-984E-C6A92B9C4D5C}" type="parTrans" cxnId="{2269D9D5-BC88-4257-AD97-81F8C8A327F4}">
      <dgm:prSet/>
      <dgm:spPr/>
      <dgm:t>
        <a:bodyPr/>
        <a:lstStyle/>
        <a:p>
          <a:endParaRPr lang="en-US"/>
        </a:p>
      </dgm:t>
    </dgm:pt>
    <dgm:pt modelId="{27837CD4-DDB4-4C6A-9AA6-7A22653F0F06}" type="sibTrans" cxnId="{2269D9D5-BC88-4257-AD97-81F8C8A327F4}">
      <dgm:prSet/>
      <dgm:spPr/>
      <dgm:t>
        <a:bodyPr/>
        <a:lstStyle/>
        <a:p>
          <a:endParaRPr lang="en-US"/>
        </a:p>
      </dgm:t>
    </dgm:pt>
    <dgm:pt modelId="{AB287985-34CE-4386-9F6D-E609E6F15ABC}">
      <dgm:prSet phldrT="[Text]" phldr="1"/>
      <dgm:spPr/>
      <dgm:t>
        <a:bodyPr/>
        <a:lstStyle/>
        <a:p>
          <a:endParaRPr lang="en-US" dirty="0"/>
        </a:p>
      </dgm:t>
    </dgm:pt>
    <dgm:pt modelId="{4E90613A-2D85-40D7-BF9B-300641C20E48}" type="parTrans" cxnId="{7D6B9BCA-5387-4709-9EFE-5B5DCAA9A558}">
      <dgm:prSet/>
      <dgm:spPr/>
      <dgm:t>
        <a:bodyPr/>
        <a:lstStyle/>
        <a:p>
          <a:endParaRPr lang="en-US"/>
        </a:p>
      </dgm:t>
    </dgm:pt>
    <dgm:pt modelId="{13C810F4-321E-4AA5-9F06-DB1F6EEFB651}" type="sibTrans" cxnId="{7D6B9BCA-5387-4709-9EFE-5B5DCAA9A558}">
      <dgm:prSet/>
      <dgm:spPr/>
      <dgm:t>
        <a:bodyPr/>
        <a:lstStyle/>
        <a:p>
          <a:endParaRPr lang="en-US"/>
        </a:p>
      </dgm:t>
    </dgm:pt>
    <dgm:pt modelId="{F421CC87-EEEC-4418-A554-4F327A9CC1F9}">
      <dgm:prSet phldrT="[Text]" phldr="1"/>
      <dgm:spPr/>
      <dgm:t>
        <a:bodyPr/>
        <a:lstStyle/>
        <a:p>
          <a:endParaRPr lang="en-US" dirty="0"/>
        </a:p>
      </dgm:t>
    </dgm:pt>
    <dgm:pt modelId="{18FF61A9-6696-4AA7-9861-9CFD09EB9519}" type="parTrans" cxnId="{C72E4B6F-DFA2-4DF7-851D-75FDBFC99BC7}">
      <dgm:prSet/>
      <dgm:spPr/>
      <dgm:t>
        <a:bodyPr/>
        <a:lstStyle/>
        <a:p>
          <a:endParaRPr lang="en-US"/>
        </a:p>
      </dgm:t>
    </dgm:pt>
    <dgm:pt modelId="{911D4246-DC7E-4553-9CEB-CC9E18BD2A5B}" type="sibTrans" cxnId="{C72E4B6F-DFA2-4DF7-851D-75FDBFC99BC7}">
      <dgm:prSet/>
      <dgm:spPr/>
      <dgm:t>
        <a:bodyPr/>
        <a:lstStyle/>
        <a:p>
          <a:endParaRPr lang="en-US"/>
        </a:p>
      </dgm:t>
    </dgm:pt>
    <dgm:pt modelId="{50E14C6A-E662-4DCD-8B1E-86421C202F0F}">
      <dgm:prSet phldrT="[Text]" phldr="1"/>
      <dgm:spPr/>
      <dgm:t>
        <a:bodyPr/>
        <a:lstStyle/>
        <a:p>
          <a:endParaRPr lang="en-US" dirty="0"/>
        </a:p>
      </dgm:t>
    </dgm:pt>
    <dgm:pt modelId="{30F00293-05A1-4079-85F8-49E8AB0A7D8E}" type="parTrans" cxnId="{48EA01DD-E725-40C2-806F-289FE9A5CE79}">
      <dgm:prSet/>
      <dgm:spPr/>
      <dgm:t>
        <a:bodyPr/>
        <a:lstStyle/>
        <a:p>
          <a:endParaRPr lang="en-US"/>
        </a:p>
      </dgm:t>
    </dgm:pt>
    <dgm:pt modelId="{53061A45-2FE4-4EC1-8308-2C8BB282654B}" type="sibTrans" cxnId="{48EA01DD-E725-40C2-806F-289FE9A5CE79}">
      <dgm:prSet/>
      <dgm:spPr/>
      <dgm:t>
        <a:bodyPr/>
        <a:lstStyle/>
        <a:p>
          <a:endParaRPr lang="en-US"/>
        </a:p>
      </dgm:t>
    </dgm:pt>
    <dgm:pt modelId="{95F3EDBD-9721-466E-A6B9-50BE32CD09C2}" type="pres">
      <dgm:prSet presAssocID="{63A5399E-09CD-4BF6-A639-3F04D1FDEB3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6D0BE05-A300-4295-B692-9B022C565C88}" type="pres">
      <dgm:prSet presAssocID="{63A5399E-09CD-4BF6-A639-3F04D1FDEB36}" presName="tSp" presStyleCnt="0"/>
      <dgm:spPr/>
    </dgm:pt>
    <dgm:pt modelId="{31DBC492-B2DB-44AE-8AF0-A39ACF742E16}" type="pres">
      <dgm:prSet presAssocID="{63A5399E-09CD-4BF6-A639-3F04D1FDEB36}" presName="bSp" presStyleCnt="0"/>
      <dgm:spPr/>
    </dgm:pt>
    <dgm:pt modelId="{B892051C-3699-41E4-9566-B71956920738}" type="pres">
      <dgm:prSet presAssocID="{63A5399E-09CD-4BF6-A639-3F04D1FDEB36}" presName="process" presStyleCnt="0"/>
      <dgm:spPr/>
    </dgm:pt>
    <dgm:pt modelId="{67957E76-45D6-40D2-9F43-44C7D0191399}" type="pres">
      <dgm:prSet presAssocID="{8A618DAF-E5DD-4779-9ED2-BCCC6438A5B9}" presName="composite1" presStyleCnt="0"/>
      <dgm:spPr/>
    </dgm:pt>
    <dgm:pt modelId="{B5ECC849-E6C6-4876-98F6-E12B73DEBAB5}" type="pres">
      <dgm:prSet presAssocID="{8A618DAF-E5DD-4779-9ED2-BCCC6438A5B9}" presName="dummyNode1" presStyleLbl="node1" presStyleIdx="0" presStyleCnt="3"/>
      <dgm:spPr/>
    </dgm:pt>
    <dgm:pt modelId="{53ADED38-D4AE-4F8D-A120-415CC19F53D9}" type="pres">
      <dgm:prSet presAssocID="{8A618DAF-E5DD-4779-9ED2-BCCC6438A5B9}" presName="childNode1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F1076D-D100-41D7-AF85-D2165C6A6483}" type="pres">
      <dgm:prSet presAssocID="{8A618DAF-E5DD-4779-9ED2-BCCC6438A5B9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FFCC7E-DE59-43D6-9C01-F22C640B3287}" type="pres">
      <dgm:prSet presAssocID="{8A618DAF-E5DD-4779-9ED2-BCCC6438A5B9}" presName="parentNode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B75DDC-FC59-4AA7-99A4-93FACFC78F0D}" type="pres">
      <dgm:prSet presAssocID="{8A618DAF-E5DD-4779-9ED2-BCCC6438A5B9}" presName="connSite1" presStyleCnt="0"/>
      <dgm:spPr/>
    </dgm:pt>
    <dgm:pt modelId="{6829500D-318A-4058-B2CA-13C7CCDC707D}" type="pres">
      <dgm:prSet presAssocID="{31E37B23-B0C9-4E8D-9DB8-725863A50B33}" presName="Name9" presStyleLbl="sibTrans2D1" presStyleIdx="0" presStyleCnt="2"/>
      <dgm:spPr/>
      <dgm:t>
        <a:bodyPr/>
        <a:lstStyle/>
        <a:p>
          <a:endParaRPr lang="en-US"/>
        </a:p>
      </dgm:t>
    </dgm:pt>
    <dgm:pt modelId="{DD64108C-0B8C-42A7-B511-A98DCB50482F}" type="pres">
      <dgm:prSet presAssocID="{56EE7B03-26E7-47B0-A5B4-6FB41791E5E9}" presName="composite2" presStyleCnt="0"/>
      <dgm:spPr/>
    </dgm:pt>
    <dgm:pt modelId="{8947C833-408A-4AA0-9537-19496E5C8DEA}" type="pres">
      <dgm:prSet presAssocID="{56EE7B03-26E7-47B0-A5B4-6FB41791E5E9}" presName="dummyNode2" presStyleLbl="node1" presStyleIdx="0" presStyleCnt="3"/>
      <dgm:spPr/>
    </dgm:pt>
    <dgm:pt modelId="{CD83743B-FF16-4EB8-BBA0-4B095E80CB92}" type="pres">
      <dgm:prSet presAssocID="{56EE7B03-26E7-47B0-A5B4-6FB41791E5E9}" presName="childNode2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26836B-2023-47C4-83F6-C52EA00D6C49}" type="pres">
      <dgm:prSet presAssocID="{56EE7B03-26E7-47B0-A5B4-6FB41791E5E9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08EF9D-C068-4358-AB1B-375318CD590C}" type="pres">
      <dgm:prSet presAssocID="{56EE7B03-26E7-47B0-A5B4-6FB41791E5E9}" presName="parentNode2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36C05D-DE26-4CAB-A4C2-57485C18B8E2}" type="pres">
      <dgm:prSet presAssocID="{56EE7B03-26E7-47B0-A5B4-6FB41791E5E9}" presName="connSite2" presStyleCnt="0"/>
      <dgm:spPr/>
    </dgm:pt>
    <dgm:pt modelId="{766246C8-0E98-428A-A5D9-1F5B5C998A82}" type="pres">
      <dgm:prSet presAssocID="{A84A8E7D-9BD6-4567-8730-6A6D9CA17425}" presName="Name18" presStyleLbl="sibTrans2D1" presStyleIdx="1" presStyleCnt="2"/>
      <dgm:spPr/>
      <dgm:t>
        <a:bodyPr/>
        <a:lstStyle/>
        <a:p>
          <a:endParaRPr lang="en-US"/>
        </a:p>
      </dgm:t>
    </dgm:pt>
    <dgm:pt modelId="{CCC49120-518E-47B6-A2F8-EA795A411DFC}" type="pres">
      <dgm:prSet presAssocID="{AB287985-34CE-4386-9F6D-E609E6F15ABC}" presName="composite1" presStyleCnt="0"/>
      <dgm:spPr/>
    </dgm:pt>
    <dgm:pt modelId="{A8F01EF9-6536-4474-A9FE-9C701F32673B}" type="pres">
      <dgm:prSet presAssocID="{AB287985-34CE-4386-9F6D-E609E6F15ABC}" presName="dummyNode1" presStyleLbl="node1" presStyleIdx="1" presStyleCnt="3"/>
      <dgm:spPr/>
    </dgm:pt>
    <dgm:pt modelId="{9301DCD0-47CB-428D-829D-85E6028A0CA0}" type="pres">
      <dgm:prSet presAssocID="{AB287985-34CE-4386-9F6D-E609E6F15ABC}" presName="childNode1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491820-6005-4C2F-A0E6-E53A0C6F5DC9}" type="pres">
      <dgm:prSet presAssocID="{AB287985-34CE-4386-9F6D-E609E6F15ABC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0FECDD-1C35-4BA1-970B-19215C085215}" type="pres">
      <dgm:prSet presAssocID="{AB287985-34CE-4386-9F6D-E609E6F15ABC}" presName="parentNode1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CCC23C-0165-4ACD-B1CA-85BD208935F8}" type="pres">
      <dgm:prSet presAssocID="{AB287985-34CE-4386-9F6D-E609E6F15ABC}" presName="connSite1" presStyleCnt="0"/>
      <dgm:spPr/>
    </dgm:pt>
  </dgm:ptLst>
  <dgm:cxnLst>
    <dgm:cxn modelId="{333B843D-7D3C-423E-8CCD-DEBD5A25DCBA}" type="presOf" srcId="{F2B2C0E7-8FE4-4E61-B371-7C9F05742484}" destId="{53ADED38-D4AE-4F8D-A120-415CC19F53D9}" srcOrd="0" destOrd="0" presId="urn:microsoft.com/office/officeart/2005/8/layout/hProcess4"/>
    <dgm:cxn modelId="{33B227E3-4899-413F-901F-F9F260515B7C}" type="presOf" srcId="{F421CC87-EEEC-4418-A554-4F327A9CC1F9}" destId="{F3491820-6005-4C2F-A0E6-E53A0C6F5DC9}" srcOrd="1" destOrd="0" presId="urn:microsoft.com/office/officeart/2005/8/layout/hProcess4"/>
    <dgm:cxn modelId="{1F764465-EA1A-4D0A-8DDA-76D458A10AD9}" type="presOf" srcId="{30C0DF8B-5595-4D37-9F97-209C5A41ED90}" destId="{CD83743B-FF16-4EB8-BBA0-4B095E80CB92}" srcOrd="0" destOrd="0" presId="urn:microsoft.com/office/officeart/2005/8/layout/hProcess4"/>
    <dgm:cxn modelId="{5006DBE0-3920-40D9-A26C-CB30614D6112}" type="presOf" srcId="{50E14C6A-E662-4DCD-8B1E-86421C202F0F}" destId="{9301DCD0-47CB-428D-829D-85E6028A0CA0}" srcOrd="0" destOrd="1" presId="urn:microsoft.com/office/officeart/2005/8/layout/hProcess4"/>
    <dgm:cxn modelId="{DF745175-2C1E-4978-A6CC-AE76078477F0}" srcId="{63A5399E-09CD-4BF6-A639-3F04D1FDEB36}" destId="{8A618DAF-E5DD-4779-9ED2-BCCC6438A5B9}" srcOrd="0" destOrd="0" parTransId="{023D9F3A-CF2E-464E-95E0-F2EDED535936}" sibTransId="{31E37B23-B0C9-4E8D-9DB8-725863A50B33}"/>
    <dgm:cxn modelId="{2269D9D5-BC88-4257-AD97-81F8C8A327F4}" srcId="{56EE7B03-26E7-47B0-A5B4-6FB41791E5E9}" destId="{09A4F04C-6123-4ADB-AB96-6D3AA6B9D044}" srcOrd="1" destOrd="0" parTransId="{49EF7586-DB99-4687-984E-C6A92B9C4D5C}" sibTransId="{27837CD4-DDB4-4C6A-9AA6-7A22653F0F06}"/>
    <dgm:cxn modelId="{C72E4B6F-DFA2-4DF7-851D-75FDBFC99BC7}" srcId="{AB287985-34CE-4386-9F6D-E609E6F15ABC}" destId="{F421CC87-EEEC-4418-A554-4F327A9CC1F9}" srcOrd="0" destOrd="0" parTransId="{18FF61A9-6696-4AA7-9861-9CFD09EB9519}" sibTransId="{911D4246-DC7E-4553-9CEB-CC9E18BD2A5B}"/>
    <dgm:cxn modelId="{48EA01DD-E725-40C2-806F-289FE9A5CE79}" srcId="{AB287985-34CE-4386-9F6D-E609E6F15ABC}" destId="{50E14C6A-E662-4DCD-8B1E-86421C202F0F}" srcOrd="1" destOrd="0" parTransId="{30F00293-05A1-4079-85F8-49E8AB0A7D8E}" sibTransId="{53061A45-2FE4-4EC1-8308-2C8BB282654B}"/>
    <dgm:cxn modelId="{41E895C4-2285-4D2F-B527-93CD7D92FDB3}" type="presOf" srcId="{56EE7B03-26E7-47B0-A5B4-6FB41791E5E9}" destId="{A208EF9D-C068-4358-AB1B-375318CD590C}" srcOrd="0" destOrd="0" presId="urn:microsoft.com/office/officeart/2005/8/layout/hProcess4"/>
    <dgm:cxn modelId="{B8DCCA80-CD31-4C99-BFF3-92AA12DDE824}" type="presOf" srcId="{63A5399E-09CD-4BF6-A639-3F04D1FDEB36}" destId="{95F3EDBD-9721-466E-A6B9-50BE32CD09C2}" srcOrd="0" destOrd="0" presId="urn:microsoft.com/office/officeart/2005/8/layout/hProcess4"/>
    <dgm:cxn modelId="{945D332E-EE79-4E2C-A63D-B5B0B58D7F2D}" type="presOf" srcId="{F2B2C0E7-8FE4-4E61-B371-7C9F05742484}" destId="{FDF1076D-D100-41D7-AF85-D2165C6A6483}" srcOrd="1" destOrd="0" presId="urn:microsoft.com/office/officeart/2005/8/layout/hProcess4"/>
    <dgm:cxn modelId="{75E3F111-FC5D-43A0-8C76-EACCB8415EDE}" srcId="{56EE7B03-26E7-47B0-A5B4-6FB41791E5E9}" destId="{30C0DF8B-5595-4D37-9F97-209C5A41ED90}" srcOrd="0" destOrd="0" parTransId="{A058CD2E-A296-4407-A4C2-B1C41E51A956}" sibTransId="{FADBC031-9834-4989-AD9C-3834D9971945}"/>
    <dgm:cxn modelId="{C15E50CE-A23C-48D4-9598-C96497BF63E4}" type="presOf" srcId="{AA845A50-5A49-4306-B48C-8DD7A7426D52}" destId="{53ADED38-D4AE-4F8D-A120-415CC19F53D9}" srcOrd="0" destOrd="1" presId="urn:microsoft.com/office/officeart/2005/8/layout/hProcess4"/>
    <dgm:cxn modelId="{B413852E-FC94-4708-96E3-4A34BA3E5A4F}" type="presOf" srcId="{31E37B23-B0C9-4E8D-9DB8-725863A50B33}" destId="{6829500D-318A-4058-B2CA-13C7CCDC707D}" srcOrd="0" destOrd="0" presId="urn:microsoft.com/office/officeart/2005/8/layout/hProcess4"/>
    <dgm:cxn modelId="{460422FE-56C3-436C-B681-984B1D8D3A10}" type="presOf" srcId="{AA845A50-5A49-4306-B48C-8DD7A7426D52}" destId="{FDF1076D-D100-41D7-AF85-D2165C6A6483}" srcOrd="1" destOrd="1" presId="urn:microsoft.com/office/officeart/2005/8/layout/hProcess4"/>
    <dgm:cxn modelId="{6542BEDC-52CC-46C4-8223-6AF4998BEC05}" type="presOf" srcId="{AB287985-34CE-4386-9F6D-E609E6F15ABC}" destId="{DE0FECDD-1C35-4BA1-970B-19215C085215}" srcOrd="0" destOrd="0" presId="urn:microsoft.com/office/officeart/2005/8/layout/hProcess4"/>
    <dgm:cxn modelId="{E2021142-5F9A-4A41-841D-25C59E273159}" type="presOf" srcId="{A84A8E7D-9BD6-4567-8730-6A6D9CA17425}" destId="{766246C8-0E98-428A-A5D9-1F5B5C998A82}" srcOrd="0" destOrd="0" presId="urn:microsoft.com/office/officeart/2005/8/layout/hProcess4"/>
    <dgm:cxn modelId="{7D6B9BCA-5387-4709-9EFE-5B5DCAA9A558}" srcId="{63A5399E-09CD-4BF6-A639-3F04D1FDEB36}" destId="{AB287985-34CE-4386-9F6D-E609E6F15ABC}" srcOrd="2" destOrd="0" parTransId="{4E90613A-2D85-40D7-BF9B-300641C20E48}" sibTransId="{13C810F4-321E-4AA5-9F06-DB1F6EEFB651}"/>
    <dgm:cxn modelId="{35DD17F0-E0EF-49CC-AD23-AEC68F4C80F8}" srcId="{8A618DAF-E5DD-4779-9ED2-BCCC6438A5B9}" destId="{F2B2C0E7-8FE4-4E61-B371-7C9F05742484}" srcOrd="0" destOrd="0" parTransId="{3475148C-B40F-442C-9DF6-CAE655EDDFD3}" sibTransId="{FC3EBF86-B1DC-4F65-9F89-1E7BAB1F54E9}"/>
    <dgm:cxn modelId="{B0003199-5494-4329-AB24-BB18CC7424D0}" type="presOf" srcId="{09A4F04C-6123-4ADB-AB96-6D3AA6B9D044}" destId="{CB26836B-2023-47C4-83F6-C52EA00D6C49}" srcOrd="1" destOrd="1" presId="urn:microsoft.com/office/officeart/2005/8/layout/hProcess4"/>
    <dgm:cxn modelId="{B4FAF697-3E1A-4AE0-9D1B-46A5D321A332}" type="presOf" srcId="{09A4F04C-6123-4ADB-AB96-6D3AA6B9D044}" destId="{CD83743B-FF16-4EB8-BBA0-4B095E80CB92}" srcOrd="0" destOrd="1" presId="urn:microsoft.com/office/officeart/2005/8/layout/hProcess4"/>
    <dgm:cxn modelId="{9B5AF173-80F3-4BA5-8C56-8D8E214FE7D7}" srcId="{63A5399E-09CD-4BF6-A639-3F04D1FDEB36}" destId="{56EE7B03-26E7-47B0-A5B4-6FB41791E5E9}" srcOrd="1" destOrd="0" parTransId="{9C2E170A-F8AA-40EC-A3C8-232113E1CC6A}" sibTransId="{A84A8E7D-9BD6-4567-8730-6A6D9CA17425}"/>
    <dgm:cxn modelId="{B2461B5D-1F1E-4126-8CA6-9603755B78F1}" type="presOf" srcId="{30C0DF8B-5595-4D37-9F97-209C5A41ED90}" destId="{CB26836B-2023-47C4-83F6-C52EA00D6C49}" srcOrd="1" destOrd="0" presId="urn:microsoft.com/office/officeart/2005/8/layout/hProcess4"/>
    <dgm:cxn modelId="{D8D1A270-629D-45C4-AA6B-B60ECEE4A9B0}" type="presOf" srcId="{F421CC87-EEEC-4418-A554-4F327A9CC1F9}" destId="{9301DCD0-47CB-428D-829D-85E6028A0CA0}" srcOrd="0" destOrd="0" presId="urn:microsoft.com/office/officeart/2005/8/layout/hProcess4"/>
    <dgm:cxn modelId="{516036DD-C117-415F-843F-943096D0D9BA}" type="presOf" srcId="{50E14C6A-E662-4DCD-8B1E-86421C202F0F}" destId="{F3491820-6005-4C2F-A0E6-E53A0C6F5DC9}" srcOrd="1" destOrd="1" presId="urn:microsoft.com/office/officeart/2005/8/layout/hProcess4"/>
    <dgm:cxn modelId="{CC409A6C-C179-498C-A63F-36B572AF4F17}" srcId="{8A618DAF-E5DD-4779-9ED2-BCCC6438A5B9}" destId="{AA845A50-5A49-4306-B48C-8DD7A7426D52}" srcOrd="1" destOrd="0" parTransId="{24C6DBD0-C96E-4C8D-B370-9D01EC6F1D1E}" sibTransId="{23430ADB-EB1F-4090-BBA2-3D1833345F84}"/>
    <dgm:cxn modelId="{ED25EDF8-D714-4831-8D3A-7627D809061A}" type="presOf" srcId="{8A618DAF-E5DD-4779-9ED2-BCCC6438A5B9}" destId="{31FFCC7E-DE59-43D6-9C01-F22C640B3287}" srcOrd="0" destOrd="0" presId="urn:microsoft.com/office/officeart/2005/8/layout/hProcess4"/>
    <dgm:cxn modelId="{06B66692-ADFC-4D03-8654-03510C26F705}" type="presParOf" srcId="{95F3EDBD-9721-466E-A6B9-50BE32CD09C2}" destId="{A6D0BE05-A300-4295-B692-9B022C565C88}" srcOrd="0" destOrd="0" presId="urn:microsoft.com/office/officeart/2005/8/layout/hProcess4"/>
    <dgm:cxn modelId="{4D941743-DEFC-4E05-9A90-CF6D5C3F230E}" type="presParOf" srcId="{95F3EDBD-9721-466E-A6B9-50BE32CD09C2}" destId="{31DBC492-B2DB-44AE-8AF0-A39ACF742E16}" srcOrd="1" destOrd="0" presId="urn:microsoft.com/office/officeart/2005/8/layout/hProcess4"/>
    <dgm:cxn modelId="{D5B71798-88E6-4C82-ADEE-FDDD25ECC8EB}" type="presParOf" srcId="{95F3EDBD-9721-466E-A6B9-50BE32CD09C2}" destId="{B892051C-3699-41E4-9566-B71956920738}" srcOrd="2" destOrd="0" presId="urn:microsoft.com/office/officeart/2005/8/layout/hProcess4"/>
    <dgm:cxn modelId="{FA9A2B5A-2396-40AC-B335-A28EA9B13351}" type="presParOf" srcId="{B892051C-3699-41E4-9566-B71956920738}" destId="{67957E76-45D6-40D2-9F43-44C7D0191399}" srcOrd="0" destOrd="0" presId="urn:microsoft.com/office/officeart/2005/8/layout/hProcess4"/>
    <dgm:cxn modelId="{5E2CB4A4-F24D-4989-A8FB-071A1A927D41}" type="presParOf" srcId="{67957E76-45D6-40D2-9F43-44C7D0191399}" destId="{B5ECC849-E6C6-4876-98F6-E12B73DEBAB5}" srcOrd="0" destOrd="0" presId="urn:microsoft.com/office/officeart/2005/8/layout/hProcess4"/>
    <dgm:cxn modelId="{428A2B25-AF75-47BC-919A-A95AD11C8583}" type="presParOf" srcId="{67957E76-45D6-40D2-9F43-44C7D0191399}" destId="{53ADED38-D4AE-4F8D-A120-415CC19F53D9}" srcOrd="1" destOrd="0" presId="urn:microsoft.com/office/officeart/2005/8/layout/hProcess4"/>
    <dgm:cxn modelId="{C9A0D940-55AD-4510-A1F4-333FF18F1CEF}" type="presParOf" srcId="{67957E76-45D6-40D2-9F43-44C7D0191399}" destId="{FDF1076D-D100-41D7-AF85-D2165C6A6483}" srcOrd="2" destOrd="0" presId="urn:microsoft.com/office/officeart/2005/8/layout/hProcess4"/>
    <dgm:cxn modelId="{D5F08D50-9171-4D46-AC16-4CA1EF66CC37}" type="presParOf" srcId="{67957E76-45D6-40D2-9F43-44C7D0191399}" destId="{31FFCC7E-DE59-43D6-9C01-F22C640B3287}" srcOrd="3" destOrd="0" presId="urn:microsoft.com/office/officeart/2005/8/layout/hProcess4"/>
    <dgm:cxn modelId="{9D18D0A7-2465-438F-8C73-11B8D357B57A}" type="presParOf" srcId="{67957E76-45D6-40D2-9F43-44C7D0191399}" destId="{6BB75DDC-FC59-4AA7-99A4-93FACFC78F0D}" srcOrd="4" destOrd="0" presId="urn:microsoft.com/office/officeart/2005/8/layout/hProcess4"/>
    <dgm:cxn modelId="{37B555DA-F24C-43AE-9529-8A18ACE83A04}" type="presParOf" srcId="{B892051C-3699-41E4-9566-B71956920738}" destId="{6829500D-318A-4058-B2CA-13C7CCDC707D}" srcOrd="1" destOrd="0" presId="urn:microsoft.com/office/officeart/2005/8/layout/hProcess4"/>
    <dgm:cxn modelId="{9231B1AF-0E61-498A-A876-15BB4733EA98}" type="presParOf" srcId="{B892051C-3699-41E4-9566-B71956920738}" destId="{DD64108C-0B8C-42A7-B511-A98DCB50482F}" srcOrd="2" destOrd="0" presId="urn:microsoft.com/office/officeart/2005/8/layout/hProcess4"/>
    <dgm:cxn modelId="{2F902B23-CB95-4A63-BD2C-C18F60B951D5}" type="presParOf" srcId="{DD64108C-0B8C-42A7-B511-A98DCB50482F}" destId="{8947C833-408A-4AA0-9537-19496E5C8DEA}" srcOrd="0" destOrd="0" presId="urn:microsoft.com/office/officeart/2005/8/layout/hProcess4"/>
    <dgm:cxn modelId="{95E03B9F-CEE3-42ED-A9E5-11B77B31DEE4}" type="presParOf" srcId="{DD64108C-0B8C-42A7-B511-A98DCB50482F}" destId="{CD83743B-FF16-4EB8-BBA0-4B095E80CB92}" srcOrd="1" destOrd="0" presId="urn:microsoft.com/office/officeart/2005/8/layout/hProcess4"/>
    <dgm:cxn modelId="{9E7413B8-2608-441F-913C-7DD0707AAAD0}" type="presParOf" srcId="{DD64108C-0B8C-42A7-B511-A98DCB50482F}" destId="{CB26836B-2023-47C4-83F6-C52EA00D6C49}" srcOrd="2" destOrd="0" presId="urn:microsoft.com/office/officeart/2005/8/layout/hProcess4"/>
    <dgm:cxn modelId="{9D9E5C07-74A2-4A59-9018-DE1DCC38E86F}" type="presParOf" srcId="{DD64108C-0B8C-42A7-B511-A98DCB50482F}" destId="{A208EF9D-C068-4358-AB1B-375318CD590C}" srcOrd="3" destOrd="0" presId="urn:microsoft.com/office/officeart/2005/8/layout/hProcess4"/>
    <dgm:cxn modelId="{64E63349-14CA-4C31-9AA7-3122D332A8E0}" type="presParOf" srcId="{DD64108C-0B8C-42A7-B511-A98DCB50482F}" destId="{9536C05D-DE26-4CAB-A4C2-57485C18B8E2}" srcOrd="4" destOrd="0" presId="urn:microsoft.com/office/officeart/2005/8/layout/hProcess4"/>
    <dgm:cxn modelId="{BFBB27DB-C720-45CE-A103-719F8944CEA1}" type="presParOf" srcId="{B892051C-3699-41E4-9566-B71956920738}" destId="{766246C8-0E98-428A-A5D9-1F5B5C998A82}" srcOrd="3" destOrd="0" presId="urn:microsoft.com/office/officeart/2005/8/layout/hProcess4"/>
    <dgm:cxn modelId="{CA17E2F8-65F2-484F-AE7C-EC3579FD1D8A}" type="presParOf" srcId="{B892051C-3699-41E4-9566-B71956920738}" destId="{CCC49120-518E-47B6-A2F8-EA795A411DFC}" srcOrd="4" destOrd="0" presId="urn:microsoft.com/office/officeart/2005/8/layout/hProcess4"/>
    <dgm:cxn modelId="{2D6E45B8-42EA-4D02-88B2-B68846E8ECFB}" type="presParOf" srcId="{CCC49120-518E-47B6-A2F8-EA795A411DFC}" destId="{A8F01EF9-6536-4474-A9FE-9C701F32673B}" srcOrd="0" destOrd="0" presId="urn:microsoft.com/office/officeart/2005/8/layout/hProcess4"/>
    <dgm:cxn modelId="{B61DDFF8-F6D2-4F12-B37C-E89C0888BD0A}" type="presParOf" srcId="{CCC49120-518E-47B6-A2F8-EA795A411DFC}" destId="{9301DCD0-47CB-428D-829D-85E6028A0CA0}" srcOrd="1" destOrd="0" presId="urn:microsoft.com/office/officeart/2005/8/layout/hProcess4"/>
    <dgm:cxn modelId="{8BF92D6C-258B-4B48-B1E0-E73866DE97AB}" type="presParOf" srcId="{CCC49120-518E-47B6-A2F8-EA795A411DFC}" destId="{F3491820-6005-4C2F-A0E6-E53A0C6F5DC9}" srcOrd="2" destOrd="0" presId="urn:microsoft.com/office/officeart/2005/8/layout/hProcess4"/>
    <dgm:cxn modelId="{4EE699DE-56FE-41A2-AC91-FABF009D7393}" type="presParOf" srcId="{CCC49120-518E-47B6-A2F8-EA795A411DFC}" destId="{DE0FECDD-1C35-4BA1-970B-19215C085215}" srcOrd="3" destOrd="0" presId="urn:microsoft.com/office/officeart/2005/8/layout/hProcess4"/>
    <dgm:cxn modelId="{DF2FFD1A-6132-4515-88E0-0DA290DA3297}" type="presParOf" srcId="{CCC49120-518E-47B6-A2F8-EA795A411DFC}" destId="{3ECCC23C-0165-4ACD-B1CA-85BD208935F8}" srcOrd="4" destOrd="0" presId="urn:microsoft.com/office/officeart/2005/8/layout/hProcess4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B600940D-4329-447D-AFF5-C16B27F75FA4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0"/>
      <dgm:spPr/>
    </dgm:pt>
    <dgm:pt modelId="{B4DAC161-E17A-4354-96CF-6F85A2FE62A1}">
      <dgm:prSet phldrT="[Text]" phldr="1"/>
      <dgm:spPr/>
      <dgm:t>
        <a:bodyPr/>
        <a:lstStyle/>
        <a:p>
          <a:endParaRPr lang="en-US" dirty="0"/>
        </a:p>
      </dgm:t>
    </dgm:pt>
    <dgm:pt modelId="{FB94640B-1BE2-4ADA-A29B-4F97A58DC547}" type="parTrans" cxnId="{2C165101-C78D-4CF8-8429-2662021162C3}">
      <dgm:prSet/>
      <dgm:spPr/>
      <dgm:t>
        <a:bodyPr/>
        <a:lstStyle/>
        <a:p>
          <a:endParaRPr lang="en-US"/>
        </a:p>
      </dgm:t>
    </dgm:pt>
    <dgm:pt modelId="{79723E4F-D973-403C-912E-694F8950B82F}" type="sibTrans" cxnId="{2C165101-C78D-4CF8-8429-2662021162C3}">
      <dgm:prSet/>
      <dgm:spPr/>
      <dgm:t>
        <a:bodyPr/>
        <a:lstStyle/>
        <a:p>
          <a:endParaRPr lang="en-US"/>
        </a:p>
      </dgm:t>
    </dgm:pt>
    <dgm:pt modelId="{BF210BC4-828F-4971-B01A-344EEA3C5A11}">
      <dgm:prSet phldrT="[Text]" phldr="1"/>
      <dgm:spPr/>
      <dgm:t>
        <a:bodyPr/>
        <a:lstStyle/>
        <a:p>
          <a:endParaRPr lang="en-US" dirty="0"/>
        </a:p>
      </dgm:t>
    </dgm:pt>
    <dgm:pt modelId="{BDDF516C-16B3-4F79-9153-20C0A3770C7C}" type="parTrans" cxnId="{474F7094-34DF-4927-A036-B20F74AE6FD0}">
      <dgm:prSet/>
      <dgm:spPr/>
      <dgm:t>
        <a:bodyPr/>
        <a:lstStyle/>
        <a:p>
          <a:endParaRPr lang="en-US"/>
        </a:p>
      </dgm:t>
    </dgm:pt>
    <dgm:pt modelId="{E367ADA6-946F-4DAB-A51F-0C1C2C899A49}" type="sibTrans" cxnId="{474F7094-34DF-4927-A036-B20F74AE6FD0}">
      <dgm:prSet/>
      <dgm:spPr/>
      <dgm:t>
        <a:bodyPr/>
        <a:lstStyle/>
        <a:p>
          <a:endParaRPr lang="en-US"/>
        </a:p>
      </dgm:t>
    </dgm:pt>
    <dgm:pt modelId="{11C0D463-BD3D-4090-AE1D-F8F8C62EE947}">
      <dgm:prSet phldrT="[Text]" phldr="1"/>
      <dgm:spPr/>
      <dgm:t>
        <a:bodyPr/>
        <a:lstStyle/>
        <a:p>
          <a:endParaRPr lang="en-US" dirty="0"/>
        </a:p>
      </dgm:t>
    </dgm:pt>
    <dgm:pt modelId="{6223A050-F6F6-40A8-BA48-7742015F484E}" type="parTrans" cxnId="{D9D70A92-CA7E-499D-971C-2FB79DA78D59}">
      <dgm:prSet/>
      <dgm:spPr/>
      <dgm:t>
        <a:bodyPr/>
        <a:lstStyle/>
        <a:p>
          <a:endParaRPr lang="en-US"/>
        </a:p>
      </dgm:t>
    </dgm:pt>
    <dgm:pt modelId="{62DE5D0F-9268-4F80-8E06-50756909B6B9}" type="sibTrans" cxnId="{D9D70A92-CA7E-499D-971C-2FB79DA78D59}">
      <dgm:prSet/>
      <dgm:spPr/>
      <dgm:t>
        <a:bodyPr/>
        <a:lstStyle/>
        <a:p>
          <a:endParaRPr lang="en-US"/>
        </a:p>
      </dgm:t>
    </dgm:pt>
    <dgm:pt modelId="{D5E80A89-EF27-49FE-A113-5B9B4CA55AD8}" type="pres">
      <dgm:prSet presAssocID="{B600940D-4329-447D-AFF5-C16B27F75FA4}" presName="CompostProcess" presStyleCnt="0">
        <dgm:presLayoutVars>
          <dgm:dir/>
          <dgm:resizeHandles val="exact"/>
        </dgm:presLayoutVars>
      </dgm:prSet>
      <dgm:spPr/>
    </dgm:pt>
    <dgm:pt modelId="{AF2559FA-5067-4B4F-9179-5904242B2416}" type="pres">
      <dgm:prSet presAssocID="{B600940D-4329-447D-AFF5-C16B27F75FA4}" presName="arrow" presStyleLbl="bgShp" presStyleIdx="0" presStyleCnt="1"/>
      <dgm:spPr/>
    </dgm:pt>
    <dgm:pt modelId="{4D458279-E92D-4DBD-85D1-C9AF49921D4E}" type="pres">
      <dgm:prSet presAssocID="{B600940D-4329-447D-AFF5-C16B27F75FA4}" presName="linearProcess" presStyleCnt="0"/>
      <dgm:spPr/>
    </dgm:pt>
    <dgm:pt modelId="{9F1733CD-E944-45FE-824D-6D9DAF0C3A96}" type="pres">
      <dgm:prSet presAssocID="{B4DAC161-E17A-4354-96CF-6F85A2FE62A1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8C2F89-AE40-4A2D-A073-3A049DDCA176}" type="pres">
      <dgm:prSet presAssocID="{79723E4F-D973-403C-912E-694F8950B82F}" presName="sibTrans" presStyleCnt="0"/>
      <dgm:spPr/>
    </dgm:pt>
    <dgm:pt modelId="{B4773754-4150-4981-8CC6-CD6091045E37}" type="pres">
      <dgm:prSet presAssocID="{BF210BC4-828F-4971-B01A-344EEA3C5A11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1C6FED-6E07-4520-AC10-9906932A01ED}" type="pres">
      <dgm:prSet presAssocID="{E367ADA6-946F-4DAB-A51F-0C1C2C899A49}" presName="sibTrans" presStyleCnt="0"/>
      <dgm:spPr/>
    </dgm:pt>
    <dgm:pt modelId="{0D78B36B-8173-4AAE-9CFF-8A04838E2BE9}" type="pres">
      <dgm:prSet presAssocID="{11C0D463-BD3D-4090-AE1D-F8F8C62EE947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74F7094-34DF-4927-A036-B20F74AE6FD0}" srcId="{B600940D-4329-447D-AFF5-C16B27F75FA4}" destId="{BF210BC4-828F-4971-B01A-344EEA3C5A11}" srcOrd="1" destOrd="0" parTransId="{BDDF516C-16B3-4F79-9153-20C0A3770C7C}" sibTransId="{E367ADA6-946F-4DAB-A51F-0C1C2C899A49}"/>
    <dgm:cxn modelId="{5A3A43ED-54F9-4D23-8C04-660B8D32FCCF}" type="presOf" srcId="{BF210BC4-828F-4971-B01A-344EEA3C5A11}" destId="{B4773754-4150-4981-8CC6-CD6091045E37}" srcOrd="0" destOrd="0" presId="urn:microsoft.com/office/officeart/2005/8/layout/hProcess9"/>
    <dgm:cxn modelId="{D9D70A92-CA7E-499D-971C-2FB79DA78D59}" srcId="{B600940D-4329-447D-AFF5-C16B27F75FA4}" destId="{11C0D463-BD3D-4090-AE1D-F8F8C62EE947}" srcOrd="2" destOrd="0" parTransId="{6223A050-F6F6-40A8-BA48-7742015F484E}" sibTransId="{62DE5D0F-9268-4F80-8E06-50756909B6B9}"/>
    <dgm:cxn modelId="{0360584A-EDAA-49A0-8A80-1F49F4F812F1}" type="presOf" srcId="{11C0D463-BD3D-4090-AE1D-F8F8C62EE947}" destId="{0D78B36B-8173-4AAE-9CFF-8A04838E2BE9}" srcOrd="0" destOrd="0" presId="urn:microsoft.com/office/officeart/2005/8/layout/hProcess9"/>
    <dgm:cxn modelId="{2C165101-C78D-4CF8-8429-2662021162C3}" srcId="{B600940D-4329-447D-AFF5-C16B27F75FA4}" destId="{B4DAC161-E17A-4354-96CF-6F85A2FE62A1}" srcOrd="0" destOrd="0" parTransId="{FB94640B-1BE2-4ADA-A29B-4F97A58DC547}" sibTransId="{79723E4F-D973-403C-912E-694F8950B82F}"/>
    <dgm:cxn modelId="{C474E217-60CA-4079-9C24-66B12E180027}" type="presOf" srcId="{B4DAC161-E17A-4354-96CF-6F85A2FE62A1}" destId="{9F1733CD-E944-45FE-824D-6D9DAF0C3A96}" srcOrd="0" destOrd="0" presId="urn:microsoft.com/office/officeart/2005/8/layout/hProcess9"/>
    <dgm:cxn modelId="{04B7C9D9-C574-4238-B934-3BE6E8AE5E20}" type="presOf" srcId="{B600940D-4329-447D-AFF5-C16B27F75FA4}" destId="{D5E80A89-EF27-49FE-A113-5B9B4CA55AD8}" srcOrd="0" destOrd="0" presId="urn:microsoft.com/office/officeart/2005/8/layout/hProcess9"/>
    <dgm:cxn modelId="{367D015F-87FB-4935-8351-7E8113AB2FD0}" type="presParOf" srcId="{D5E80A89-EF27-49FE-A113-5B9B4CA55AD8}" destId="{AF2559FA-5067-4B4F-9179-5904242B2416}" srcOrd="0" destOrd="0" presId="urn:microsoft.com/office/officeart/2005/8/layout/hProcess9"/>
    <dgm:cxn modelId="{240EA669-5869-4A88-A84E-5F37081C2B4D}" type="presParOf" srcId="{D5E80A89-EF27-49FE-A113-5B9B4CA55AD8}" destId="{4D458279-E92D-4DBD-85D1-C9AF49921D4E}" srcOrd="1" destOrd="0" presId="urn:microsoft.com/office/officeart/2005/8/layout/hProcess9"/>
    <dgm:cxn modelId="{F0969BC1-D865-47B8-9D8C-03AA459CD9BA}" type="presParOf" srcId="{4D458279-E92D-4DBD-85D1-C9AF49921D4E}" destId="{9F1733CD-E944-45FE-824D-6D9DAF0C3A96}" srcOrd="0" destOrd="0" presId="urn:microsoft.com/office/officeart/2005/8/layout/hProcess9"/>
    <dgm:cxn modelId="{E1158F58-1016-4338-BA3F-16046F706F71}" type="presParOf" srcId="{4D458279-E92D-4DBD-85D1-C9AF49921D4E}" destId="{948C2F89-AE40-4A2D-A073-3A049DDCA176}" srcOrd="1" destOrd="0" presId="urn:microsoft.com/office/officeart/2005/8/layout/hProcess9"/>
    <dgm:cxn modelId="{73F2118C-3736-4D13-BA4F-9081FC3F7111}" type="presParOf" srcId="{4D458279-E92D-4DBD-85D1-C9AF49921D4E}" destId="{B4773754-4150-4981-8CC6-CD6091045E37}" srcOrd="2" destOrd="0" presId="urn:microsoft.com/office/officeart/2005/8/layout/hProcess9"/>
    <dgm:cxn modelId="{85E2F587-0F0C-4984-9B6B-C832A6F8435D}" type="presParOf" srcId="{4D458279-E92D-4DBD-85D1-C9AF49921D4E}" destId="{EA1C6FED-6E07-4520-AC10-9906932A01ED}" srcOrd="3" destOrd="0" presId="urn:microsoft.com/office/officeart/2005/8/layout/hProcess9"/>
    <dgm:cxn modelId="{AA144B60-07BD-419A-A6B2-8A7629E1540E}" type="presParOf" srcId="{4D458279-E92D-4DBD-85D1-C9AF49921D4E}" destId="{0D78B36B-8173-4AAE-9CFF-8A04838E2BE9}" srcOrd="4" destOrd="0" presId="urn:microsoft.com/office/officeart/2005/8/layout/hProcess9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06D20C0-82E9-4C29-803A-91646134BAA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en-US"/>
        </a:p>
      </dgm:t>
    </dgm:pt>
    <dgm:pt modelId="{7585917E-7972-4535-B5B8-CCB3DE2E94F9}">
      <dgm:prSet phldrT="[Text]" phldr="1"/>
      <dgm:spPr/>
      <dgm:t>
        <a:bodyPr/>
        <a:lstStyle/>
        <a:p>
          <a:endParaRPr lang="en-US" dirty="0"/>
        </a:p>
      </dgm:t>
    </dgm:pt>
    <dgm:pt modelId="{EA6D9C98-EA83-4290-83AE-186A1A4592F7}" type="parTrans" cxnId="{70FD6781-2083-42A0-85BB-3A9CCB4770EB}">
      <dgm:prSet/>
      <dgm:spPr/>
      <dgm:t>
        <a:bodyPr/>
        <a:lstStyle/>
        <a:p>
          <a:endParaRPr lang="en-US"/>
        </a:p>
      </dgm:t>
    </dgm:pt>
    <dgm:pt modelId="{FA98D645-1211-4E38-9C63-1234DEEBA444}" type="sibTrans" cxnId="{70FD6781-2083-42A0-85BB-3A9CCB4770EB}">
      <dgm:prSet/>
      <dgm:spPr/>
      <dgm:t>
        <a:bodyPr/>
        <a:lstStyle/>
        <a:p>
          <a:endParaRPr lang="en-US"/>
        </a:p>
      </dgm:t>
    </dgm:pt>
    <dgm:pt modelId="{82B4894F-AB8E-41BE-9D2E-BD20A48B8972}">
      <dgm:prSet phldrT="[Text]" phldr="1"/>
      <dgm:spPr/>
      <dgm:t>
        <a:bodyPr/>
        <a:lstStyle/>
        <a:p>
          <a:endParaRPr lang="en-US" dirty="0"/>
        </a:p>
      </dgm:t>
    </dgm:pt>
    <dgm:pt modelId="{07F85B6F-7DA1-4737-B957-798EB80CCCCA}" type="parTrans" cxnId="{F8CBB0FE-4C24-429E-BCCD-AA3CB3EE2683}">
      <dgm:prSet/>
      <dgm:spPr/>
      <dgm:t>
        <a:bodyPr/>
        <a:lstStyle/>
        <a:p>
          <a:endParaRPr lang="en-US"/>
        </a:p>
      </dgm:t>
    </dgm:pt>
    <dgm:pt modelId="{FC17F5BC-508D-4223-8449-FA5DC347137F}" type="sibTrans" cxnId="{F8CBB0FE-4C24-429E-BCCD-AA3CB3EE2683}">
      <dgm:prSet/>
      <dgm:spPr/>
      <dgm:t>
        <a:bodyPr/>
        <a:lstStyle/>
        <a:p>
          <a:endParaRPr lang="en-US"/>
        </a:p>
      </dgm:t>
    </dgm:pt>
    <dgm:pt modelId="{D5E871A0-D9F7-4438-9466-996A89988A10}">
      <dgm:prSet phldrT="[Text]" phldr="1"/>
      <dgm:spPr/>
      <dgm:t>
        <a:bodyPr/>
        <a:lstStyle/>
        <a:p>
          <a:endParaRPr lang="en-US" dirty="0"/>
        </a:p>
      </dgm:t>
    </dgm:pt>
    <dgm:pt modelId="{BE8B830E-B64D-4844-8CD1-A3BD932B631D}" type="parTrans" cxnId="{F5C5D943-59AC-4BBC-B43D-421BE9E892C6}">
      <dgm:prSet/>
      <dgm:spPr/>
      <dgm:t>
        <a:bodyPr/>
        <a:lstStyle/>
        <a:p>
          <a:endParaRPr lang="en-US"/>
        </a:p>
      </dgm:t>
    </dgm:pt>
    <dgm:pt modelId="{2CF75296-A5CA-493A-AAFE-425D47668B4A}" type="sibTrans" cxnId="{F5C5D943-59AC-4BBC-B43D-421BE9E892C6}">
      <dgm:prSet/>
      <dgm:spPr/>
      <dgm:t>
        <a:bodyPr/>
        <a:lstStyle/>
        <a:p>
          <a:endParaRPr lang="en-US"/>
        </a:p>
      </dgm:t>
    </dgm:pt>
    <dgm:pt modelId="{23B187CC-0327-4798-BF84-65B735230DC3}">
      <dgm:prSet phldrT="[Text]" phldr="1"/>
      <dgm:spPr/>
      <dgm:t>
        <a:bodyPr/>
        <a:lstStyle/>
        <a:p>
          <a:endParaRPr lang="en-US" dirty="0"/>
        </a:p>
      </dgm:t>
    </dgm:pt>
    <dgm:pt modelId="{21D70472-16F1-4D5E-AA87-6FB68D787535}" type="parTrans" cxnId="{EB7F04BC-ECCF-4ED5-B89A-8092DDB0B0E6}">
      <dgm:prSet/>
      <dgm:spPr/>
      <dgm:t>
        <a:bodyPr/>
        <a:lstStyle/>
        <a:p>
          <a:endParaRPr lang="en-US"/>
        </a:p>
      </dgm:t>
    </dgm:pt>
    <dgm:pt modelId="{984E8D63-BB6F-43DE-8625-BD67F8BA0AB4}" type="sibTrans" cxnId="{EB7F04BC-ECCF-4ED5-B89A-8092DDB0B0E6}">
      <dgm:prSet/>
      <dgm:spPr/>
      <dgm:t>
        <a:bodyPr/>
        <a:lstStyle/>
        <a:p>
          <a:endParaRPr lang="en-US"/>
        </a:p>
      </dgm:t>
    </dgm:pt>
    <dgm:pt modelId="{4F7D19C7-73B7-4E4A-93B3-2F7D01D271D2}" type="pres">
      <dgm:prSet presAssocID="{406D20C0-82E9-4C29-803A-91646134BAA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FE2D1C7-1B4B-4F65-B71B-8179E5A843E0}" type="pres">
      <dgm:prSet presAssocID="{7585917E-7972-4535-B5B8-CCB3DE2E94F9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B73965-DD63-4CE5-BE4A-899428AE0CC4}" type="pres">
      <dgm:prSet presAssocID="{7585917E-7972-4535-B5B8-CCB3DE2E94F9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9F6AC0-FCDB-42DA-A3B8-9EA1B1D8C09E}" type="pres">
      <dgm:prSet presAssocID="{D5E871A0-D9F7-4438-9466-996A89988A10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CA68D5-62D3-4330-A2A3-F5D6A1643247}" type="pres">
      <dgm:prSet presAssocID="{D5E871A0-D9F7-4438-9466-996A89988A10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B7F04BC-ECCF-4ED5-B89A-8092DDB0B0E6}" srcId="{D5E871A0-D9F7-4438-9466-996A89988A10}" destId="{23B187CC-0327-4798-BF84-65B735230DC3}" srcOrd="0" destOrd="0" parTransId="{21D70472-16F1-4D5E-AA87-6FB68D787535}" sibTransId="{984E8D63-BB6F-43DE-8625-BD67F8BA0AB4}"/>
    <dgm:cxn modelId="{70FD6781-2083-42A0-85BB-3A9CCB4770EB}" srcId="{406D20C0-82E9-4C29-803A-91646134BAA8}" destId="{7585917E-7972-4535-B5B8-CCB3DE2E94F9}" srcOrd="0" destOrd="0" parTransId="{EA6D9C98-EA83-4290-83AE-186A1A4592F7}" sibTransId="{FA98D645-1211-4E38-9C63-1234DEEBA444}"/>
    <dgm:cxn modelId="{E629629A-3E84-44FF-8758-01D46AF339ED}" type="presOf" srcId="{7585917E-7972-4535-B5B8-CCB3DE2E94F9}" destId="{BFE2D1C7-1B4B-4F65-B71B-8179E5A843E0}" srcOrd="0" destOrd="0" presId="urn:microsoft.com/office/officeart/2005/8/layout/vList2"/>
    <dgm:cxn modelId="{F8CBB0FE-4C24-429E-BCCD-AA3CB3EE2683}" srcId="{7585917E-7972-4535-B5B8-CCB3DE2E94F9}" destId="{82B4894F-AB8E-41BE-9D2E-BD20A48B8972}" srcOrd="0" destOrd="0" parTransId="{07F85B6F-7DA1-4737-B957-798EB80CCCCA}" sibTransId="{FC17F5BC-508D-4223-8449-FA5DC347137F}"/>
    <dgm:cxn modelId="{A9394CB9-DCBB-4F29-A58D-C6EA05FA56B0}" type="presOf" srcId="{23B187CC-0327-4798-BF84-65B735230DC3}" destId="{32CA68D5-62D3-4330-A2A3-F5D6A1643247}" srcOrd="0" destOrd="0" presId="urn:microsoft.com/office/officeart/2005/8/layout/vList2"/>
    <dgm:cxn modelId="{1B0B1758-20A1-4DA7-B94F-37B6D3F6F1CC}" type="presOf" srcId="{406D20C0-82E9-4C29-803A-91646134BAA8}" destId="{4F7D19C7-73B7-4E4A-93B3-2F7D01D271D2}" srcOrd="0" destOrd="0" presId="urn:microsoft.com/office/officeart/2005/8/layout/vList2"/>
    <dgm:cxn modelId="{7C3089C7-895F-4719-8988-AEC8E39855F7}" type="presOf" srcId="{82B4894F-AB8E-41BE-9D2E-BD20A48B8972}" destId="{84B73965-DD63-4CE5-BE4A-899428AE0CC4}" srcOrd="0" destOrd="0" presId="urn:microsoft.com/office/officeart/2005/8/layout/vList2"/>
    <dgm:cxn modelId="{F5C5D943-59AC-4BBC-B43D-421BE9E892C6}" srcId="{406D20C0-82E9-4C29-803A-91646134BAA8}" destId="{D5E871A0-D9F7-4438-9466-996A89988A10}" srcOrd="1" destOrd="0" parTransId="{BE8B830E-B64D-4844-8CD1-A3BD932B631D}" sibTransId="{2CF75296-A5CA-493A-AAFE-425D47668B4A}"/>
    <dgm:cxn modelId="{1916B509-4721-442F-A162-BCD08FA6D30A}" type="presOf" srcId="{D5E871A0-D9F7-4438-9466-996A89988A10}" destId="{879F6AC0-FCDB-42DA-A3B8-9EA1B1D8C09E}" srcOrd="0" destOrd="0" presId="urn:microsoft.com/office/officeart/2005/8/layout/vList2"/>
    <dgm:cxn modelId="{F83B0F4A-539F-4142-BAC6-2AB4B5E5E558}" type="presParOf" srcId="{4F7D19C7-73B7-4E4A-93B3-2F7D01D271D2}" destId="{BFE2D1C7-1B4B-4F65-B71B-8179E5A843E0}" srcOrd="0" destOrd="0" presId="urn:microsoft.com/office/officeart/2005/8/layout/vList2"/>
    <dgm:cxn modelId="{0BA68F66-3BEA-47DF-8FEC-36A2CF9646E1}" type="presParOf" srcId="{4F7D19C7-73B7-4E4A-93B3-2F7D01D271D2}" destId="{84B73965-DD63-4CE5-BE4A-899428AE0CC4}" srcOrd="1" destOrd="0" presId="urn:microsoft.com/office/officeart/2005/8/layout/vList2"/>
    <dgm:cxn modelId="{CFFF449C-947A-4994-BEF4-B1BAE1AAF4D6}" type="presParOf" srcId="{4F7D19C7-73B7-4E4A-93B3-2F7D01D271D2}" destId="{879F6AC0-FCDB-42DA-A3B8-9EA1B1D8C09E}" srcOrd="2" destOrd="0" presId="urn:microsoft.com/office/officeart/2005/8/layout/vList2"/>
    <dgm:cxn modelId="{267C6BDD-BB7E-42B8-A397-1E76A3BB64E4}" type="presParOf" srcId="{4F7D19C7-73B7-4E4A-93B3-2F7D01D271D2}" destId="{32CA68D5-62D3-4330-A2A3-F5D6A1643247}" srcOrd="3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62773E5A-9B39-4BB3-ADCD-CE7A8C33777B}" type="doc">
      <dgm:prSet loTypeId="urn:microsoft.com/office/officeart/2005/8/layout/hProcess3" loCatId="process" qsTypeId="urn:microsoft.com/office/officeart/2005/8/quickstyle/simple1" qsCatId="simple" csTypeId="urn:microsoft.com/office/officeart/2005/8/colors/accent1_2" csCatId="accent1" phldr="0"/>
      <dgm:spPr/>
    </dgm:pt>
    <dgm:pt modelId="{AC68F92E-5553-4220-A9B4-16528A31049A}">
      <dgm:prSet phldrT="[Text]" phldr="1"/>
      <dgm:spPr/>
      <dgm:t>
        <a:bodyPr/>
        <a:lstStyle/>
        <a:p>
          <a:endParaRPr lang="en-US" dirty="0"/>
        </a:p>
      </dgm:t>
    </dgm:pt>
    <dgm:pt modelId="{048CE668-08A5-49B9-B477-9646F4CAFBFA}" type="parTrans" cxnId="{A6014056-2A7B-4B21-9A94-D96143EF43B8}">
      <dgm:prSet/>
      <dgm:spPr/>
      <dgm:t>
        <a:bodyPr/>
        <a:lstStyle/>
        <a:p>
          <a:endParaRPr lang="en-US"/>
        </a:p>
      </dgm:t>
    </dgm:pt>
    <dgm:pt modelId="{1890B868-F1B3-4952-86B8-A16329BC4C8C}" type="sibTrans" cxnId="{A6014056-2A7B-4B21-9A94-D96143EF43B8}">
      <dgm:prSet/>
      <dgm:spPr/>
      <dgm:t>
        <a:bodyPr/>
        <a:lstStyle/>
        <a:p>
          <a:endParaRPr lang="en-US"/>
        </a:p>
      </dgm:t>
    </dgm:pt>
    <dgm:pt modelId="{446787E2-F08C-4E2A-A9AB-5220181BBD4C}">
      <dgm:prSet phldrT="[Text]" phldr="1"/>
      <dgm:spPr/>
      <dgm:t>
        <a:bodyPr/>
        <a:lstStyle/>
        <a:p>
          <a:endParaRPr lang="en-US" dirty="0"/>
        </a:p>
      </dgm:t>
    </dgm:pt>
    <dgm:pt modelId="{BBD96AE8-9286-4045-845A-8801F4DC29F9}" type="parTrans" cxnId="{74A17F79-64CC-42A1-B369-9A35198CB9CA}">
      <dgm:prSet/>
      <dgm:spPr/>
      <dgm:t>
        <a:bodyPr/>
        <a:lstStyle/>
        <a:p>
          <a:endParaRPr lang="en-US"/>
        </a:p>
      </dgm:t>
    </dgm:pt>
    <dgm:pt modelId="{555CA948-D4D7-40D3-A195-75A981BC7FF1}" type="sibTrans" cxnId="{74A17F79-64CC-42A1-B369-9A35198CB9CA}">
      <dgm:prSet/>
      <dgm:spPr/>
      <dgm:t>
        <a:bodyPr/>
        <a:lstStyle/>
        <a:p>
          <a:endParaRPr lang="en-US"/>
        </a:p>
      </dgm:t>
    </dgm:pt>
    <dgm:pt modelId="{D5779FE7-1F0B-4BCD-BCF2-BC1F009F94F2}">
      <dgm:prSet phldrT="[Text]" phldr="1"/>
      <dgm:spPr/>
      <dgm:t>
        <a:bodyPr/>
        <a:lstStyle/>
        <a:p>
          <a:endParaRPr lang="en-US" dirty="0"/>
        </a:p>
      </dgm:t>
    </dgm:pt>
    <dgm:pt modelId="{6D9785CE-3DD5-43BA-A4F5-A00F5A32CB20}" type="parTrans" cxnId="{4DB4057C-CE46-4460-BA5C-59F1774667C5}">
      <dgm:prSet/>
      <dgm:spPr/>
      <dgm:t>
        <a:bodyPr/>
        <a:lstStyle/>
        <a:p>
          <a:endParaRPr lang="en-US"/>
        </a:p>
      </dgm:t>
    </dgm:pt>
    <dgm:pt modelId="{FEF0DF6B-88AE-4CE1-80F6-F4D0016FC6D3}" type="sibTrans" cxnId="{4DB4057C-CE46-4460-BA5C-59F1774667C5}">
      <dgm:prSet/>
      <dgm:spPr/>
      <dgm:t>
        <a:bodyPr/>
        <a:lstStyle/>
        <a:p>
          <a:endParaRPr lang="en-US"/>
        </a:p>
      </dgm:t>
    </dgm:pt>
    <dgm:pt modelId="{32BCBBBD-123E-47E1-A775-1327D8616795}" type="pres">
      <dgm:prSet presAssocID="{62773E5A-9B39-4BB3-ADCD-CE7A8C33777B}" presName="Name0" presStyleCnt="0">
        <dgm:presLayoutVars>
          <dgm:dir/>
          <dgm:animLvl val="lvl"/>
          <dgm:resizeHandles val="exact"/>
        </dgm:presLayoutVars>
      </dgm:prSet>
      <dgm:spPr/>
    </dgm:pt>
    <dgm:pt modelId="{1C5F9024-1A89-473F-AA79-5230902F0ABA}" type="pres">
      <dgm:prSet presAssocID="{62773E5A-9B39-4BB3-ADCD-CE7A8C33777B}" presName="dummy" presStyleCnt="0"/>
      <dgm:spPr/>
    </dgm:pt>
    <dgm:pt modelId="{F277F36A-2B62-44D8-BC1D-B4F322846012}" type="pres">
      <dgm:prSet presAssocID="{62773E5A-9B39-4BB3-ADCD-CE7A8C33777B}" presName="linH" presStyleCnt="0"/>
      <dgm:spPr/>
    </dgm:pt>
    <dgm:pt modelId="{346E074B-E124-471E-9453-A5956CE7958C}" type="pres">
      <dgm:prSet presAssocID="{62773E5A-9B39-4BB3-ADCD-CE7A8C33777B}" presName="padding1" presStyleCnt="0"/>
      <dgm:spPr/>
    </dgm:pt>
    <dgm:pt modelId="{637A3F4E-49A0-4763-A3C8-A2A144C28F13}" type="pres">
      <dgm:prSet presAssocID="{AC68F92E-5553-4220-A9B4-16528A31049A}" presName="linV" presStyleCnt="0"/>
      <dgm:spPr/>
    </dgm:pt>
    <dgm:pt modelId="{B24500FE-EA0B-4285-B4FB-550BDECACB22}" type="pres">
      <dgm:prSet presAssocID="{AC68F92E-5553-4220-A9B4-16528A31049A}" presName="spVertical1" presStyleCnt="0"/>
      <dgm:spPr/>
    </dgm:pt>
    <dgm:pt modelId="{5C4C4FDF-B707-425F-B220-D03F5BA28D21}" type="pres">
      <dgm:prSet presAssocID="{AC68F92E-5553-4220-A9B4-16528A31049A}" presName="parTx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3B274C-BA24-40C2-A637-496136B0203F}" type="pres">
      <dgm:prSet presAssocID="{AC68F92E-5553-4220-A9B4-16528A31049A}" presName="spVertical2" presStyleCnt="0"/>
      <dgm:spPr/>
    </dgm:pt>
    <dgm:pt modelId="{4FFF17E0-4685-4D9D-B556-6AEA08E25B72}" type="pres">
      <dgm:prSet presAssocID="{AC68F92E-5553-4220-A9B4-16528A31049A}" presName="spVertical3" presStyleCnt="0"/>
      <dgm:spPr/>
    </dgm:pt>
    <dgm:pt modelId="{E56620A0-7010-4E92-9051-63F31B4B4C75}" type="pres">
      <dgm:prSet presAssocID="{1890B868-F1B3-4952-86B8-A16329BC4C8C}" presName="space" presStyleCnt="0"/>
      <dgm:spPr/>
    </dgm:pt>
    <dgm:pt modelId="{015CF80C-6A7E-4DAC-A3C0-B84B5C7F7053}" type="pres">
      <dgm:prSet presAssocID="{446787E2-F08C-4E2A-A9AB-5220181BBD4C}" presName="linV" presStyleCnt="0"/>
      <dgm:spPr/>
    </dgm:pt>
    <dgm:pt modelId="{F56C31A7-9440-4217-AD54-077ED4219F32}" type="pres">
      <dgm:prSet presAssocID="{446787E2-F08C-4E2A-A9AB-5220181BBD4C}" presName="spVertical1" presStyleCnt="0"/>
      <dgm:spPr/>
    </dgm:pt>
    <dgm:pt modelId="{8F340A03-6E29-4D50-928A-F29DCC74DA5A}" type="pres">
      <dgm:prSet presAssocID="{446787E2-F08C-4E2A-A9AB-5220181BBD4C}" presName="parTx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D7780D-F692-4C29-80E1-2B22732F8FDD}" type="pres">
      <dgm:prSet presAssocID="{446787E2-F08C-4E2A-A9AB-5220181BBD4C}" presName="spVertical2" presStyleCnt="0"/>
      <dgm:spPr/>
    </dgm:pt>
    <dgm:pt modelId="{0BC9C339-CB92-4C37-A0BB-0BCD94DD529E}" type="pres">
      <dgm:prSet presAssocID="{446787E2-F08C-4E2A-A9AB-5220181BBD4C}" presName="spVertical3" presStyleCnt="0"/>
      <dgm:spPr/>
    </dgm:pt>
    <dgm:pt modelId="{90E34C58-7AE9-4D8B-BADD-789C59B195EB}" type="pres">
      <dgm:prSet presAssocID="{555CA948-D4D7-40D3-A195-75A981BC7FF1}" presName="space" presStyleCnt="0"/>
      <dgm:spPr/>
    </dgm:pt>
    <dgm:pt modelId="{A4DEC445-CEF7-476A-A9FE-257D712B11DC}" type="pres">
      <dgm:prSet presAssocID="{D5779FE7-1F0B-4BCD-BCF2-BC1F009F94F2}" presName="linV" presStyleCnt="0"/>
      <dgm:spPr/>
    </dgm:pt>
    <dgm:pt modelId="{176E7A8E-44D3-4F1C-AB06-BD7D3BA8CDA0}" type="pres">
      <dgm:prSet presAssocID="{D5779FE7-1F0B-4BCD-BCF2-BC1F009F94F2}" presName="spVertical1" presStyleCnt="0"/>
      <dgm:spPr/>
    </dgm:pt>
    <dgm:pt modelId="{0A18BE9E-AEA9-4FD0-B505-73A5B8BE2CBD}" type="pres">
      <dgm:prSet presAssocID="{D5779FE7-1F0B-4BCD-BCF2-BC1F009F94F2}" presName="parTx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829B8A-C6E9-4788-9360-8F856EB35B46}" type="pres">
      <dgm:prSet presAssocID="{D5779FE7-1F0B-4BCD-BCF2-BC1F009F94F2}" presName="spVertical2" presStyleCnt="0"/>
      <dgm:spPr/>
    </dgm:pt>
    <dgm:pt modelId="{3767D412-456D-45CA-B98C-82162291998D}" type="pres">
      <dgm:prSet presAssocID="{D5779FE7-1F0B-4BCD-BCF2-BC1F009F94F2}" presName="spVertical3" presStyleCnt="0"/>
      <dgm:spPr/>
    </dgm:pt>
    <dgm:pt modelId="{DD10E0CC-6258-4179-BB7B-7C224F694CF2}" type="pres">
      <dgm:prSet presAssocID="{62773E5A-9B39-4BB3-ADCD-CE7A8C33777B}" presName="padding2" presStyleCnt="0"/>
      <dgm:spPr/>
    </dgm:pt>
    <dgm:pt modelId="{018DB849-A065-47CC-B3CE-AA80DBDFA9ED}" type="pres">
      <dgm:prSet presAssocID="{62773E5A-9B39-4BB3-ADCD-CE7A8C33777B}" presName="negArrow" presStyleCnt="0"/>
      <dgm:spPr/>
    </dgm:pt>
    <dgm:pt modelId="{910D1773-28E0-4A94-B195-44ED7C2E7F1E}" type="pres">
      <dgm:prSet presAssocID="{62773E5A-9B39-4BB3-ADCD-CE7A8C33777B}" presName="backgroundArrow" presStyleLbl="node1" presStyleIdx="0" presStyleCnt="1"/>
      <dgm:spPr/>
    </dgm:pt>
  </dgm:ptLst>
  <dgm:cxnLst>
    <dgm:cxn modelId="{4DB4057C-CE46-4460-BA5C-59F1774667C5}" srcId="{62773E5A-9B39-4BB3-ADCD-CE7A8C33777B}" destId="{D5779FE7-1F0B-4BCD-BCF2-BC1F009F94F2}" srcOrd="2" destOrd="0" parTransId="{6D9785CE-3DD5-43BA-A4F5-A00F5A32CB20}" sibTransId="{FEF0DF6B-88AE-4CE1-80F6-F4D0016FC6D3}"/>
    <dgm:cxn modelId="{7CA07BC8-9813-4393-989D-2D5248BF7433}" type="presOf" srcId="{D5779FE7-1F0B-4BCD-BCF2-BC1F009F94F2}" destId="{0A18BE9E-AEA9-4FD0-B505-73A5B8BE2CBD}" srcOrd="0" destOrd="0" presId="urn:microsoft.com/office/officeart/2005/8/layout/hProcess3"/>
    <dgm:cxn modelId="{CB96125B-BE6F-4F2A-8308-8F240CCC91C4}" type="presOf" srcId="{AC68F92E-5553-4220-A9B4-16528A31049A}" destId="{5C4C4FDF-B707-425F-B220-D03F5BA28D21}" srcOrd="0" destOrd="0" presId="urn:microsoft.com/office/officeart/2005/8/layout/hProcess3"/>
    <dgm:cxn modelId="{C2BECEB6-B4E5-412B-8372-C07CBAA6136E}" type="presOf" srcId="{62773E5A-9B39-4BB3-ADCD-CE7A8C33777B}" destId="{32BCBBBD-123E-47E1-A775-1327D8616795}" srcOrd="0" destOrd="0" presId="urn:microsoft.com/office/officeart/2005/8/layout/hProcess3"/>
    <dgm:cxn modelId="{74A17F79-64CC-42A1-B369-9A35198CB9CA}" srcId="{62773E5A-9B39-4BB3-ADCD-CE7A8C33777B}" destId="{446787E2-F08C-4E2A-A9AB-5220181BBD4C}" srcOrd="1" destOrd="0" parTransId="{BBD96AE8-9286-4045-845A-8801F4DC29F9}" sibTransId="{555CA948-D4D7-40D3-A195-75A981BC7FF1}"/>
    <dgm:cxn modelId="{A6014056-2A7B-4B21-9A94-D96143EF43B8}" srcId="{62773E5A-9B39-4BB3-ADCD-CE7A8C33777B}" destId="{AC68F92E-5553-4220-A9B4-16528A31049A}" srcOrd="0" destOrd="0" parTransId="{048CE668-08A5-49B9-B477-9646F4CAFBFA}" sibTransId="{1890B868-F1B3-4952-86B8-A16329BC4C8C}"/>
    <dgm:cxn modelId="{094B7DF8-AA27-44B2-897A-EA8403629E94}" type="presOf" srcId="{446787E2-F08C-4E2A-A9AB-5220181BBD4C}" destId="{8F340A03-6E29-4D50-928A-F29DCC74DA5A}" srcOrd="0" destOrd="0" presId="urn:microsoft.com/office/officeart/2005/8/layout/hProcess3"/>
    <dgm:cxn modelId="{4B24818A-064D-4664-B8B5-806CD26DB4AE}" type="presParOf" srcId="{32BCBBBD-123E-47E1-A775-1327D8616795}" destId="{1C5F9024-1A89-473F-AA79-5230902F0ABA}" srcOrd="0" destOrd="0" presId="urn:microsoft.com/office/officeart/2005/8/layout/hProcess3"/>
    <dgm:cxn modelId="{15031CAC-C162-495E-86C3-BF5DAB260228}" type="presParOf" srcId="{32BCBBBD-123E-47E1-A775-1327D8616795}" destId="{F277F36A-2B62-44D8-BC1D-B4F322846012}" srcOrd="1" destOrd="0" presId="urn:microsoft.com/office/officeart/2005/8/layout/hProcess3"/>
    <dgm:cxn modelId="{34227904-2F52-4E57-B3B2-3F5F33693391}" type="presParOf" srcId="{F277F36A-2B62-44D8-BC1D-B4F322846012}" destId="{346E074B-E124-471E-9453-A5956CE7958C}" srcOrd="0" destOrd="0" presId="urn:microsoft.com/office/officeart/2005/8/layout/hProcess3"/>
    <dgm:cxn modelId="{543179D1-41C5-45A3-9DD3-9171A8FBCCBA}" type="presParOf" srcId="{F277F36A-2B62-44D8-BC1D-B4F322846012}" destId="{637A3F4E-49A0-4763-A3C8-A2A144C28F13}" srcOrd="1" destOrd="0" presId="urn:microsoft.com/office/officeart/2005/8/layout/hProcess3"/>
    <dgm:cxn modelId="{0DCFE9E0-3C7E-40EB-B591-2EAB2307BBAB}" type="presParOf" srcId="{637A3F4E-49A0-4763-A3C8-A2A144C28F13}" destId="{B24500FE-EA0B-4285-B4FB-550BDECACB22}" srcOrd="0" destOrd="0" presId="urn:microsoft.com/office/officeart/2005/8/layout/hProcess3"/>
    <dgm:cxn modelId="{2A6BCBF2-464B-4026-8547-057041A31EA8}" type="presParOf" srcId="{637A3F4E-49A0-4763-A3C8-A2A144C28F13}" destId="{5C4C4FDF-B707-425F-B220-D03F5BA28D21}" srcOrd="1" destOrd="0" presId="urn:microsoft.com/office/officeart/2005/8/layout/hProcess3"/>
    <dgm:cxn modelId="{2169C840-044E-47DA-8108-E45745D9B0A4}" type="presParOf" srcId="{637A3F4E-49A0-4763-A3C8-A2A144C28F13}" destId="{883B274C-BA24-40C2-A637-496136B0203F}" srcOrd="2" destOrd="0" presId="urn:microsoft.com/office/officeart/2005/8/layout/hProcess3"/>
    <dgm:cxn modelId="{4F1A30FE-815D-4AB1-B36D-59FE09B02FC8}" type="presParOf" srcId="{637A3F4E-49A0-4763-A3C8-A2A144C28F13}" destId="{4FFF17E0-4685-4D9D-B556-6AEA08E25B72}" srcOrd="3" destOrd="0" presId="urn:microsoft.com/office/officeart/2005/8/layout/hProcess3"/>
    <dgm:cxn modelId="{3617A814-7095-4120-9406-A3FDE043B2E2}" type="presParOf" srcId="{F277F36A-2B62-44D8-BC1D-B4F322846012}" destId="{E56620A0-7010-4E92-9051-63F31B4B4C75}" srcOrd="2" destOrd="0" presId="urn:microsoft.com/office/officeart/2005/8/layout/hProcess3"/>
    <dgm:cxn modelId="{E5682DA1-4739-498F-A0D6-3E23341A21F3}" type="presParOf" srcId="{F277F36A-2B62-44D8-BC1D-B4F322846012}" destId="{015CF80C-6A7E-4DAC-A3C0-B84B5C7F7053}" srcOrd="3" destOrd="0" presId="urn:microsoft.com/office/officeart/2005/8/layout/hProcess3"/>
    <dgm:cxn modelId="{8A8DCEEF-40B4-4ABF-AC82-A9D54DDE95B3}" type="presParOf" srcId="{015CF80C-6A7E-4DAC-A3C0-B84B5C7F7053}" destId="{F56C31A7-9440-4217-AD54-077ED4219F32}" srcOrd="0" destOrd="0" presId="urn:microsoft.com/office/officeart/2005/8/layout/hProcess3"/>
    <dgm:cxn modelId="{C249CFF0-8214-4D5D-A6C2-834554D6B7D4}" type="presParOf" srcId="{015CF80C-6A7E-4DAC-A3C0-B84B5C7F7053}" destId="{8F340A03-6E29-4D50-928A-F29DCC74DA5A}" srcOrd="1" destOrd="0" presId="urn:microsoft.com/office/officeart/2005/8/layout/hProcess3"/>
    <dgm:cxn modelId="{0295C244-9E61-4D53-9E9C-8C31B809BE53}" type="presParOf" srcId="{015CF80C-6A7E-4DAC-A3C0-B84B5C7F7053}" destId="{D9D7780D-F692-4C29-80E1-2B22732F8FDD}" srcOrd="2" destOrd="0" presId="urn:microsoft.com/office/officeart/2005/8/layout/hProcess3"/>
    <dgm:cxn modelId="{9B24C09E-9840-4153-865F-1CAD098FA7FF}" type="presParOf" srcId="{015CF80C-6A7E-4DAC-A3C0-B84B5C7F7053}" destId="{0BC9C339-CB92-4C37-A0BB-0BCD94DD529E}" srcOrd="3" destOrd="0" presId="urn:microsoft.com/office/officeart/2005/8/layout/hProcess3"/>
    <dgm:cxn modelId="{966B837C-C1B1-4482-8463-2B94278BE142}" type="presParOf" srcId="{F277F36A-2B62-44D8-BC1D-B4F322846012}" destId="{90E34C58-7AE9-4D8B-BADD-789C59B195EB}" srcOrd="4" destOrd="0" presId="urn:microsoft.com/office/officeart/2005/8/layout/hProcess3"/>
    <dgm:cxn modelId="{B229ED01-C908-437C-B107-94401CD26463}" type="presParOf" srcId="{F277F36A-2B62-44D8-BC1D-B4F322846012}" destId="{A4DEC445-CEF7-476A-A9FE-257D712B11DC}" srcOrd="5" destOrd="0" presId="urn:microsoft.com/office/officeart/2005/8/layout/hProcess3"/>
    <dgm:cxn modelId="{194F605D-A658-4D19-A0F0-5AAB00B71784}" type="presParOf" srcId="{A4DEC445-CEF7-476A-A9FE-257D712B11DC}" destId="{176E7A8E-44D3-4F1C-AB06-BD7D3BA8CDA0}" srcOrd="0" destOrd="0" presId="urn:microsoft.com/office/officeart/2005/8/layout/hProcess3"/>
    <dgm:cxn modelId="{CF65DA12-8A04-4C0B-9F8B-1FF809C5448F}" type="presParOf" srcId="{A4DEC445-CEF7-476A-A9FE-257D712B11DC}" destId="{0A18BE9E-AEA9-4FD0-B505-73A5B8BE2CBD}" srcOrd="1" destOrd="0" presId="urn:microsoft.com/office/officeart/2005/8/layout/hProcess3"/>
    <dgm:cxn modelId="{5E24746D-AA22-44AD-A10F-107FEF7C1B13}" type="presParOf" srcId="{A4DEC445-CEF7-476A-A9FE-257D712B11DC}" destId="{DF829B8A-C6E9-4788-9360-8F856EB35B46}" srcOrd="2" destOrd="0" presId="urn:microsoft.com/office/officeart/2005/8/layout/hProcess3"/>
    <dgm:cxn modelId="{4E30CC14-49A2-432B-A724-47938EDAACA5}" type="presParOf" srcId="{A4DEC445-CEF7-476A-A9FE-257D712B11DC}" destId="{3767D412-456D-45CA-B98C-82162291998D}" srcOrd="3" destOrd="0" presId="urn:microsoft.com/office/officeart/2005/8/layout/hProcess3"/>
    <dgm:cxn modelId="{2176D822-25DC-4A29-8A6F-646C2929F2DD}" type="presParOf" srcId="{F277F36A-2B62-44D8-BC1D-B4F322846012}" destId="{DD10E0CC-6258-4179-BB7B-7C224F694CF2}" srcOrd="6" destOrd="0" presId="urn:microsoft.com/office/officeart/2005/8/layout/hProcess3"/>
    <dgm:cxn modelId="{BE09FE88-6C9E-448D-A8DA-F359BA14B395}" type="presParOf" srcId="{F277F36A-2B62-44D8-BC1D-B4F322846012}" destId="{018DB849-A065-47CC-B3CE-AA80DBDFA9ED}" srcOrd="7" destOrd="0" presId="urn:microsoft.com/office/officeart/2005/8/layout/hProcess3"/>
    <dgm:cxn modelId="{9645B450-41FC-4A5A-8E4F-7D0F42D2305E}" type="presParOf" srcId="{F277F36A-2B62-44D8-BC1D-B4F322846012}" destId="{910D1773-28E0-4A94-B195-44ED7C2E7F1E}" srcOrd="8" destOrd="0" presId="urn:microsoft.com/office/officeart/2005/8/layout/hProcess3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618FB2B9-50DB-4C73-98AD-5860F6E4EA4E}" type="doc">
      <dgm:prSet loTypeId="urn:microsoft.com/office/officeart/2005/8/layout/hProcess6" loCatId="process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en-US"/>
        </a:p>
      </dgm:t>
    </dgm:pt>
    <dgm:pt modelId="{47F948E7-48AB-4E16-BF0B-20A1BBE45C39}">
      <dgm:prSet phldrT="[Text]" phldr="1"/>
      <dgm:spPr/>
      <dgm:t>
        <a:bodyPr/>
        <a:lstStyle/>
        <a:p>
          <a:endParaRPr lang="en-US" dirty="0"/>
        </a:p>
      </dgm:t>
    </dgm:pt>
    <dgm:pt modelId="{CF750493-404F-44EE-B279-4AAA1D604415}" type="parTrans" cxnId="{6804F968-EE42-44AB-81F5-BCBEE1891B7D}">
      <dgm:prSet/>
      <dgm:spPr/>
      <dgm:t>
        <a:bodyPr/>
        <a:lstStyle/>
        <a:p>
          <a:endParaRPr lang="en-US"/>
        </a:p>
      </dgm:t>
    </dgm:pt>
    <dgm:pt modelId="{A14BDBE5-7D97-467E-9B3B-C7A0FFD6F954}" type="sibTrans" cxnId="{6804F968-EE42-44AB-81F5-BCBEE1891B7D}">
      <dgm:prSet/>
      <dgm:spPr/>
      <dgm:t>
        <a:bodyPr/>
        <a:lstStyle/>
        <a:p>
          <a:endParaRPr lang="en-US"/>
        </a:p>
      </dgm:t>
    </dgm:pt>
    <dgm:pt modelId="{D3F272DE-1493-476D-AC58-5DA0732B7095}">
      <dgm:prSet phldrT="[Text]" phldr="1"/>
      <dgm:spPr/>
      <dgm:t>
        <a:bodyPr/>
        <a:lstStyle/>
        <a:p>
          <a:endParaRPr lang="en-US" dirty="0"/>
        </a:p>
      </dgm:t>
    </dgm:pt>
    <dgm:pt modelId="{95F33B29-139C-4523-BEA0-B704ED995D18}" type="parTrans" cxnId="{65ADC264-3420-4C51-AF89-2D1100C03891}">
      <dgm:prSet/>
      <dgm:spPr/>
      <dgm:t>
        <a:bodyPr/>
        <a:lstStyle/>
        <a:p>
          <a:endParaRPr lang="en-US"/>
        </a:p>
      </dgm:t>
    </dgm:pt>
    <dgm:pt modelId="{28C7E295-9487-4EE9-B688-5C3CCE492BF7}" type="sibTrans" cxnId="{65ADC264-3420-4C51-AF89-2D1100C03891}">
      <dgm:prSet/>
      <dgm:spPr/>
      <dgm:t>
        <a:bodyPr/>
        <a:lstStyle/>
        <a:p>
          <a:endParaRPr lang="en-US"/>
        </a:p>
      </dgm:t>
    </dgm:pt>
    <dgm:pt modelId="{7DB5E6DF-7B88-404C-8E37-5F2A31D562BF}">
      <dgm:prSet phldrT="[Text]" phldr="1"/>
      <dgm:spPr/>
      <dgm:t>
        <a:bodyPr/>
        <a:lstStyle/>
        <a:p>
          <a:endParaRPr lang="en-US" dirty="0"/>
        </a:p>
      </dgm:t>
    </dgm:pt>
    <dgm:pt modelId="{31F7FA9E-28CC-4D24-8C10-B0F890F19644}" type="parTrans" cxnId="{57A5E629-99AF-4E2E-BBD7-44876756FDB4}">
      <dgm:prSet/>
      <dgm:spPr/>
      <dgm:t>
        <a:bodyPr/>
        <a:lstStyle/>
        <a:p>
          <a:endParaRPr lang="en-US"/>
        </a:p>
      </dgm:t>
    </dgm:pt>
    <dgm:pt modelId="{E1BCCE55-2BE4-4485-BE3B-AB333A83BE37}" type="sibTrans" cxnId="{57A5E629-99AF-4E2E-BBD7-44876756FDB4}">
      <dgm:prSet/>
      <dgm:spPr/>
      <dgm:t>
        <a:bodyPr/>
        <a:lstStyle/>
        <a:p>
          <a:endParaRPr lang="en-US"/>
        </a:p>
      </dgm:t>
    </dgm:pt>
    <dgm:pt modelId="{F464DB32-0F47-45C1-98CF-AAC27425E92F}">
      <dgm:prSet phldrT="[Text]" phldr="1"/>
      <dgm:spPr/>
      <dgm:t>
        <a:bodyPr/>
        <a:lstStyle/>
        <a:p>
          <a:endParaRPr lang="en-US" dirty="0"/>
        </a:p>
      </dgm:t>
    </dgm:pt>
    <dgm:pt modelId="{B16A1DEF-63D1-43D4-812C-89181A3C669D}" type="parTrans" cxnId="{65E5EE8B-A436-4B13-90E9-845D0E5E90F9}">
      <dgm:prSet/>
      <dgm:spPr/>
      <dgm:t>
        <a:bodyPr/>
        <a:lstStyle/>
        <a:p>
          <a:endParaRPr lang="en-US"/>
        </a:p>
      </dgm:t>
    </dgm:pt>
    <dgm:pt modelId="{1F9BB55A-619E-4685-A59C-837D7FBEFF03}" type="sibTrans" cxnId="{65E5EE8B-A436-4B13-90E9-845D0E5E90F9}">
      <dgm:prSet/>
      <dgm:spPr/>
      <dgm:t>
        <a:bodyPr/>
        <a:lstStyle/>
        <a:p>
          <a:endParaRPr lang="en-US"/>
        </a:p>
      </dgm:t>
    </dgm:pt>
    <dgm:pt modelId="{5CE03F02-456B-4AA6-A155-B5D12B3572AC}">
      <dgm:prSet phldrT="[Text]" phldr="1"/>
      <dgm:spPr/>
      <dgm:t>
        <a:bodyPr/>
        <a:lstStyle/>
        <a:p>
          <a:endParaRPr lang="en-US" dirty="0"/>
        </a:p>
      </dgm:t>
    </dgm:pt>
    <dgm:pt modelId="{C60BA454-14DB-4E20-865C-29F607F1F65B}" type="parTrans" cxnId="{ECE85C0E-1BC8-421C-8CA7-C5B39A5D2720}">
      <dgm:prSet/>
      <dgm:spPr/>
      <dgm:t>
        <a:bodyPr/>
        <a:lstStyle/>
        <a:p>
          <a:endParaRPr lang="en-US"/>
        </a:p>
      </dgm:t>
    </dgm:pt>
    <dgm:pt modelId="{882A3D95-CCE7-4E05-85C4-FB5666EC8EEF}" type="sibTrans" cxnId="{ECE85C0E-1BC8-421C-8CA7-C5B39A5D2720}">
      <dgm:prSet/>
      <dgm:spPr/>
      <dgm:t>
        <a:bodyPr/>
        <a:lstStyle/>
        <a:p>
          <a:endParaRPr lang="en-US"/>
        </a:p>
      </dgm:t>
    </dgm:pt>
    <dgm:pt modelId="{C77B9899-29EF-437E-BDCD-59B192EEF306}">
      <dgm:prSet phldrT="[Text]" phldr="1"/>
      <dgm:spPr/>
      <dgm:t>
        <a:bodyPr/>
        <a:lstStyle/>
        <a:p>
          <a:endParaRPr lang="en-US" dirty="0"/>
        </a:p>
      </dgm:t>
    </dgm:pt>
    <dgm:pt modelId="{051B5AAD-616D-4716-B415-CCF892ED6EF2}" type="parTrans" cxnId="{3D291988-CB26-4B25-91C8-CB47DB693CF3}">
      <dgm:prSet/>
      <dgm:spPr/>
      <dgm:t>
        <a:bodyPr/>
        <a:lstStyle/>
        <a:p>
          <a:endParaRPr lang="en-US"/>
        </a:p>
      </dgm:t>
    </dgm:pt>
    <dgm:pt modelId="{B801B74B-52DE-4742-82DE-5ECE2953920A}" type="sibTrans" cxnId="{3D291988-CB26-4B25-91C8-CB47DB693CF3}">
      <dgm:prSet/>
      <dgm:spPr/>
      <dgm:t>
        <a:bodyPr/>
        <a:lstStyle/>
        <a:p>
          <a:endParaRPr lang="en-US"/>
        </a:p>
      </dgm:t>
    </dgm:pt>
    <dgm:pt modelId="{DC294A48-E4D1-4CC2-B772-56AC01B93FE4}">
      <dgm:prSet phldrT="[Text]" phldr="1"/>
      <dgm:spPr/>
      <dgm:t>
        <a:bodyPr/>
        <a:lstStyle/>
        <a:p>
          <a:endParaRPr lang="en-US" dirty="0"/>
        </a:p>
      </dgm:t>
    </dgm:pt>
    <dgm:pt modelId="{3A31B630-2556-4EDA-8F95-EFE26DC67E28}" type="parTrans" cxnId="{1D79C954-0330-4BAA-8FD4-FD5C28A893C0}">
      <dgm:prSet/>
      <dgm:spPr/>
      <dgm:t>
        <a:bodyPr/>
        <a:lstStyle/>
        <a:p>
          <a:endParaRPr lang="en-US"/>
        </a:p>
      </dgm:t>
    </dgm:pt>
    <dgm:pt modelId="{8577DD05-5BFD-4435-AE92-503AC617F1C7}" type="sibTrans" cxnId="{1D79C954-0330-4BAA-8FD4-FD5C28A893C0}">
      <dgm:prSet/>
      <dgm:spPr/>
      <dgm:t>
        <a:bodyPr/>
        <a:lstStyle/>
        <a:p>
          <a:endParaRPr lang="en-US"/>
        </a:p>
      </dgm:t>
    </dgm:pt>
    <dgm:pt modelId="{8FC79D4B-D14D-4D1C-83D6-1D30E0A0A9BB}">
      <dgm:prSet phldrT="[Text]" phldr="1"/>
      <dgm:spPr/>
      <dgm:t>
        <a:bodyPr/>
        <a:lstStyle/>
        <a:p>
          <a:endParaRPr lang="en-US" dirty="0"/>
        </a:p>
      </dgm:t>
    </dgm:pt>
    <dgm:pt modelId="{1AA56CA5-33D0-4B75-AEBA-B5EFB8BC3C4B}" type="parTrans" cxnId="{242515F9-2194-4EBA-9C3D-9457B37902A8}">
      <dgm:prSet/>
      <dgm:spPr/>
      <dgm:t>
        <a:bodyPr/>
        <a:lstStyle/>
        <a:p>
          <a:endParaRPr lang="en-US"/>
        </a:p>
      </dgm:t>
    </dgm:pt>
    <dgm:pt modelId="{D4E008DF-8ED6-49FB-8DC9-0772BCC097EF}" type="sibTrans" cxnId="{242515F9-2194-4EBA-9C3D-9457B37902A8}">
      <dgm:prSet/>
      <dgm:spPr/>
      <dgm:t>
        <a:bodyPr/>
        <a:lstStyle/>
        <a:p>
          <a:endParaRPr lang="en-US"/>
        </a:p>
      </dgm:t>
    </dgm:pt>
    <dgm:pt modelId="{8BD8761A-BA7E-4901-A182-A4E18DC2E87D}">
      <dgm:prSet phldrT="[Text]" phldr="1"/>
      <dgm:spPr/>
      <dgm:t>
        <a:bodyPr/>
        <a:lstStyle/>
        <a:p>
          <a:endParaRPr lang="en-US" dirty="0"/>
        </a:p>
      </dgm:t>
    </dgm:pt>
    <dgm:pt modelId="{49B5A663-F7E8-4397-B4AF-50C740F30B09}" type="parTrans" cxnId="{223819B7-61C7-4450-9372-A781269EB62B}">
      <dgm:prSet/>
      <dgm:spPr/>
      <dgm:t>
        <a:bodyPr/>
        <a:lstStyle/>
        <a:p>
          <a:endParaRPr lang="en-US"/>
        </a:p>
      </dgm:t>
    </dgm:pt>
    <dgm:pt modelId="{85430473-6B7A-44A1-A761-8161BD6AA8EC}" type="sibTrans" cxnId="{223819B7-61C7-4450-9372-A781269EB62B}">
      <dgm:prSet/>
      <dgm:spPr/>
      <dgm:t>
        <a:bodyPr/>
        <a:lstStyle/>
        <a:p>
          <a:endParaRPr lang="en-US"/>
        </a:p>
      </dgm:t>
    </dgm:pt>
    <dgm:pt modelId="{56B48DD8-AD57-44E5-B091-336531309BCF}" type="pres">
      <dgm:prSet presAssocID="{618FB2B9-50DB-4C73-98AD-5860F6E4EA4E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9DDADA1-9B43-4072-88FA-B6B87A39F9BC}" type="pres">
      <dgm:prSet presAssocID="{47F948E7-48AB-4E16-BF0B-20A1BBE45C39}" presName="compNode" presStyleCnt="0"/>
      <dgm:spPr/>
    </dgm:pt>
    <dgm:pt modelId="{7F5B012A-65C6-4E8F-85AC-EBFC61E83C18}" type="pres">
      <dgm:prSet presAssocID="{47F948E7-48AB-4E16-BF0B-20A1BBE45C39}" presName="noGeometry" presStyleCnt="0"/>
      <dgm:spPr/>
    </dgm:pt>
    <dgm:pt modelId="{EEB99C4A-9633-4046-B0D8-A52EC053CC66}" type="pres">
      <dgm:prSet presAssocID="{47F948E7-48AB-4E16-BF0B-20A1BBE45C39}" presName="childTextVisible" presStyleLbl="b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695956-F09A-4C94-8639-66A8EC2DBCE0}" type="pres">
      <dgm:prSet presAssocID="{47F948E7-48AB-4E16-BF0B-20A1BBE45C39}" presName="childTextHidden" presStyleLbl="bgAccFollowNode1" presStyleIdx="0" presStyleCnt="3"/>
      <dgm:spPr/>
      <dgm:t>
        <a:bodyPr/>
        <a:lstStyle/>
        <a:p>
          <a:endParaRPr lang="en-US"/>
        </a:p>
      </dgm:t>
    </dgm:pt>
    <dgm:pt modelId="{4DC4CFA7-2DEA-42A7-B938-85A8E7F4517F}" type="pres">
      <dgm:prSet presAssocID="{47F948E7-48AB-4E16-BF0B-20A1BBE45C39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B51269-5E6F-4D21-A1F0-52D3D0F88F57}" type="pres">
      <dgm:prSet presAssocID="{47F948E7-48AB-4E16-BF0B-20A1BBE45C39}" presName="aSpace" presStyleCnt="0"/>
      <dgm:spPr/>
    </dgm:pt>
    <dgm:pt modelId="{5827F496-3F9D-41B9-AD06-EC1CCFD2B156}" type="pres">
      <dgm:prSet presAssocID="{F464DB32-0F47-45C1-98CF-AAC27425E92F}" presName="compNode" presStyleCnt="0"/>
      <dgm:spPr/>
    </dgm:pt>
    <dgm:pt modelId="{25A8E2A6-4E72-4FFE-A00D-2C9F10BC200F}" type="pres">
      <dgm:prSet presAssocID="{F464DB32-0F47-45C1-98CF-AAC27425E92F}" presName="noGeometry" presStyleCnt="0"/>
      <dgm:spPr/>
    </dgm:pt>
    <dgm:pt modelId="{A8F9521C-9537-468F-A372-FE220128507B}" type="pres">
      <dgm:prSet presAssocID="{F464DB32-0F47-45C1-98CF-AAC27425E92F}" presName="childTextVisible" presStyleLbl="b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9B2C7D-BE27-44C8-8E1F-CB945398075C}" type="pres">
      <dgm:prSet presAssocID="{F464DB32-0F47-45C1-98CF-AAC27425E92F}" presName="childTextHidden" presStyleLbl="bgAccFollowNode1" presStyleIdx="1" presStyleCnt="3"/>
      <dgm:spPr/>
      <dgm:t>
        <a:bodyPr/>
        <a:lstStyle/>
        <a:p>
          <a:endParaRPr lang="en-US"/>
        </a:p>
      </dgm:t>
    </dgm:pt>
    <dgm:pt modelId="{34D79B3A-6899-46AB-8EF0-D9C097F49F0B}" type="pres">
      <dgm:prSet presAssocID="{F464DB32-0F47-45C1-98CF-AAC27425E92F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7A9E94-C5DB-4053-AD68-3406986487E4}" type="pres">
      <dgm:prSet presAssocID="{F464DB32-0F47-45C1-98CF-AAC27425E92F}" presName="aSpace" presStyleCnt="0"/>
      <dgm:spPr/>
    </dgm:pt>
    <dgm:pt modelId="{92D19DE7-8B68-42D6-9DE4-4277742423C8}" type="pres">
      <dgm:prSet presAssocID="{DC294A48-E4D1-4CC2-B772-56AC01B93FE4}" presName="compNode" presStyleCnt="0"/>
      <dgm:spPr/>
    </dgm:pt>
    <dgm:pt modelId="{AE14AB3F-065A-44D6-A08D-87E18A31E6BF}" type="pres">
      <dgm:prSet presAssocID="{DC294A48-E4D1-4CC2-B772-56AC01B93FE4}" presName="noGeometry" presStyleCnt="0"/>
      <dgm:spPr/>
    </dgm:pt>
    <dgm:pt modelId="{65AA7A85-F1E7-4B56-BC56-FE428BE5C709}" type="pres">
      <dgm:prSet presAssocID="{DC294A48-E4D1-4CC2-B772-56AC01B93FE4}" presName="childTextVisible" presStyleLbl="b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8C2845-7F52-48C0-A6DE-08B6FDAE1F9C}" type="pres">
      <dgm:prSet presAssocID="{DC294A48-E4D1-4CC2-B772-56AC01B93FE4}" presName="childTextHidden" presStyleLbl="bgAccFollowNode1" presStyleIdx="2" presStyleCnt="3"/>
      <dgm:spPr/>
      <dgm:t>
        <a:bodyPr/>
        <a:lstStyle/>
        <a:p>
          <a:endParaRPr lang="en-US"/>
        </a:p>
      </dgm:t>
    </dgm:pt>
    <dgm:pt modelId="{668395F5-D4FE-4289-B0B3-B703444BB269}" type="pres">
      <dgm:prSet presAssocID="{DC294A48-E4D1-4CC2-B772-56AC01B93FE4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A98308D-EE65-4949-86F9-AFB67F62CC5A}" type="presOf" srcId="{D3F272DE-1493-476D-AC58-5DA0732B7095}" destId="{EEB99C4A-9633-4046-B0D8-A52EC053CC66}" srcOrd="0" destOrd="0" presId="urn:microsoft.com/office/officeart/2005/8/layout/hProcess6"/>
    <dgm:cxn modelId="{E60FBE62-981E-4B6E-B644-098878EF77CD}" type="presOf" srcId="{5CE03F02-456B-4AA6-A155-B5D12B3572AC}" destId="{879B2C7D-BE27-44C8-8E1F-CB945398075C}" srcOrd="1" destOrd="0" presId="urn:microsoft.com/office/officeart/2005/8/layout/hProcess6"/>
    <dgm:cxn modelId="{96D5C3E1-3D38-4279-8465-9DEF76DE7157}" type="presOf" srcId="{8FC79D4B-D14D-4D1C-83D6-1D30E0A0A9BB}" destId="{F68C2845-7F52-48C0-A6DE-08B6FDAE1F9C}" srcOrd="1" destOrd="0" presId="urn:microsoft.com/office/officeart/2005/8/layout/hProcess6"/>
    <dgm:cxn modelId="{65ADC264-3420-4C51-AF89-2D1100C03891}" srcId="{47F948E7-48AB-4E16-BF0B-20A1BBE45C39}" destId="{D3F272DE-1493-476D-AC58-5DA0732B7095}" srcOrd="0" destOrd="0" parTransId="{95F33B29-139C-4523-BEA0-B704ED995D18}" sibTransId="{28C7E295-9487-4EE9-B688-5C3CCE492BF7}"/>
    <dgm:cxn modelId="{3D291988-CB26-4B25-91C8-CB47DB693CF3}" srcId="{F464DB32-0F47-45C1-98CF-AAC27425E92F}" destId="{C77B9899-29EF-437E-BDCD-59B192EEF306}" srcOrd="1" destOrd="0" parTransId="{051B5AAD-616D-4716-B415-CCF892ED6EF2}" sibTransId="{B801B74B-52DE-4742-82DE-5ECE2953920A}"/>
    <dgm:cxn modelId="{3C132114-3F7C-4898-922D-B468CAB9C7AC}" type="presOf" srcId="{F464DB32-0F47-45C1-98CF-AAC27425E92F}" destId="{34D79B3A-6899-46AB-8EF0-D9C097F49F0B}" srcOrd="0" destOrd="0" presId="urn:microsoft.com/office/officeart/2005/8/layout/hProcess6"/>
    <dgm:cxn modelId="{508A5E6A-6152-4E07-A94E-50152FA7D045}" type="presOf" srcId="{8BD8761A-BA7E-4901-A182-A4E18DC2E87D}" destId="{65AA7A85-F1E7-4B56-BC56-FE428BE5C709}" srcOrd="0" destOrd="1" presId="urn:microsoft.com/office/officeart/2005/8/layout/hProcess6"/>
    <dgm:cxn modelId="{B6CC7C3F-75B7-4381-8826-741C67683388}" type="presOf" srcId="{618FB2B9-50DB-4C73-98AD-5860F6E4EA4E}" destId="{56B48DD8-AD57-44E5-B091-336531309BCF}" srcOrd="0" destOrd="0" presId="urn:microsoft.com/office/officeart/2005/8/layout/hProcess6"/>
    <dgm:cxn modelId="{65E5EE8B-A436-4B13-90E9-845D0E5E90F9}" srcId="{618FB2B9-50DB-4C73-98AD-5860F6E4EA4E}" destId="{F464DB32-0F47-45C1-98CF-AAC27425E92F}" srcOrd="1" destOrd="0" parTransId="{B16A1DEF-63D1-43D4-812C-89181A3C669D}" sibTransId="{1F9BB55A-619E-4685-A59C-837D7FBEFF03}"/>
    <dgm:cxn modelId="{223819B7-61C7-4450-9372-A781269EB62B}" srcId="{DC294A48-E4D1-4CC2-B772-56AC01B93FE4}" destId="{8BD8761A-BA7E-4901-A182-A4E18DC2E87D}" srcOrd="1" destOrd="0" parTransId="{49B5A663-F7E8-4397-B4AF-50C740F30B09}" sibTransId="{85430473-6B7A-44A1-A761-8161BD6AA8EC}"/>
    <dgm:cxn modelId="{73E4213A-E4D4-4DBD-9A2F-DC7919C145A4}" type="presOf" srcId="{7DB5E6DF-7B88-404C-8E37-5F2A31D562BF}" destId="{EEB99C4A-9633-4046-B0D8-A52EC053CC66}" srcOrd="0" destOrd="1" presId="urn:microsoft.com/office/officeart/2005/8/layout/hProcess6"/>
    <dgm:cxn modelId="{8B2C9918-6FEF-404F-A625-0B1AA2E6F503}" type="presOf" srcId="{C77B9899-29EF-437E-BDCD-59B192EEF306}" destId="{879B2C7D-BE27-44C8-8E1F-CB945398075C}" srcOrd="1" destOrd="1" presId="urn:microsoft.com/office/officeart/2005/8/layout/hProcess6"/>
    <dgm:cxn modelId="{E62953E0-FC3C-419D-9EC7-3E7CC02F1413}" type="presOf" srcId="{47F948E7-48AB-4E16-BF0B-20A1BBE45C39}" destId="{4DC4CFA7-2DEA-42A7-B938-85A8E7F4517F}" srcOrd="0" destOrd="0" presId="urn:microsoft.com/office/officeart/2005/8/layout/hProcess6"/>
    <dgm:cxn modelId="{242515F9-2194-4EBA-9C3D-9457B37902A8}" srcId="{DC294A48-E4D1-4CC2-B772-56AC01B93FE4}" destId="{8FC79D4B-D14D-4D1C-83D6-1D30E0A0A9BB}" srcOrd="0" destOrd="0" parTransId="{1AA56CA5-33D0-4B75-AEBA-B5EFB8BC3C4B}" sibTransId="{D4E008DF-8ED6-49FB-8DC9-0772BCC097EF}"/>
    <dgm:cxn modelId="{57A5E629-99AF-4E2E-BBD7-44876756FDB4}" srcId="{47F948E7-48AB-4E16-BF0B-20A1BBE45C39}" destId="{7DB5E6DF-7B88-404C-8E37-5F2A31D562BF}" srcOrd="1" destOrd="0" parTransId="{31F7FA9E-28CC-4D24-8C10-B0F890F19644}" sibTransId="{E1BCCE55-2BE4-4485-BE3B-AB333A83BE37}"/>
    <dgm:cxn modelId="{1D79C954-0330-4BAA-8FD4-FD5C28A893C0}" srcId="{618FB2B9-50DB-4C73-98AD-5860F6E4EA4E}" destId="{DC294A48-E4D1-4CC2-B772-56AC01B93FE4}" srcOrd="2" destOrd="0" parTransId="{3A31B630-2556-4EDA-8F95-EFE26DC67E28}" sibTransId="{8577DD05-5BFD-4435-AE92-503AC617F1C7}"/>
    <dgm:cxn modelId="{6804F968-EE42-44AB-81F5-BCBEE1891B7D}" srcId="{618FB2B9-50DB-4C73-98AD-5860F6E4EA4E}" destId="{47F948E7-48AB-4E16-BF0B-20A1BBE45C39}" srcOrd="0" destOrd="0" parTransId="{CF750493-404F-44EE-B279-4AAA1D604415}" sibTransId="{A14BDBE5-7D97-467E-9B3B-C7A0FFD6F954}"/>
    <dgm:cxn modelId="{32E405F2-E0BF-42E3-8E8B-9AC0AD88D726}" type="presOf" srcId="{C77B9899-29EF-437E-BDCD-59B192EEF306}" destId="{A8F9521C-9537-468F-A372-FE220128507B}" srcOrd="0" destOrd="1" presId="urn:microsoft.com/office/officeart/2005/8/layout/hProcess6"/>
    <dgm:cxn modelId="{ECE85C0E-1BC8-421C-8CA7-C5B39A5D2720}" srcId="{F464DB32-0F47-45C1-98CF-AAC27425E92F}" destId="{5CE03F02-456B-4AA6-A155-B5D12B3572AC}" srcOrd="0" destOrd="0" parTransId="{C60BA454-14DB-4E20-865C-29F607F1F65B}" sibTransId="{882A3D95-CCE7-4E05-85C4-FB5666EC8EEF}"/>
    <dgm:cxn modelId="{BC7A46ED-1D79-45AA-87E1-859EDED9DC5C}" type="presOf" srcId="{8BD8761A-BA7E-4901-A182-A4E18DC2E87D}" destId="{F68C2845-7F52-48C0-A6DE-08B6FDAE1F9C}" srcOrd="1" destOrd="1" presId="urn:microsoft.com/office/officeart/2005/8/layout/hProcess6"/>
    <dgm:cxn modelId="{986EE74B-3A55-454D-B7F4-88D9900C7885}" type="presOf" srcId="{DC294A48-E4D1-4CC2-B772-56AC01B93FE4}" destId="{668395F5-D4FE-4289-B0B3-B703444BB269}" srcOrd="0" destOrd="0" presId="urn:microsoft.com/office/officeart/2005/8/layout/hProcess6"/>
    <dgm:cxn modelId="{96D6AAF2-CD60-4B77-99A1-D0626A23ED9A}" type="presOf" srcId="{D3F272DE-1493-476D-AC58-5DA0732B7095}" destId="{88695956-F09A-4C94-8639-66A8EC2DBCE0}" srcOrd="1" destOrd="0" presId="urn:microsoft.com/office/officeart/2005/8/layout/hProcess6"/>
    <dgm:cxn modelId="{D2D92AE0-C328-49FA-831A-DA2EBF56F452}" type="presOf" srcId="{5CE03F02-456B-4AA6-A155-B5D12B3572AC}" destId="{A8F9521C-9537-468F-A372-FE220128507B}" srcOrd="0" destOrd="0" presId="urn:microsoft.com/office/officeart/2005/8/layout/hProcess6"/>
    <dgm:cxn modelId="{67A76A6A-C489-477A-AC26-3879E6292C08}" type="presOf" srcId="{7DB5E6DF-7B88-404C-8E37-5F2A31D562BF}" destId="{88695956-F09A-4C94-8639-66A8EC2DBCE0}" srcOrd="1" destOrd="1" presId="urn:microsoft.com/office/officeart/2005/8/layout/hProcess6"/>
    <dgm:cxn modelId="{F6E6ADC5-A0A9-4624-8BF6-CFA22200DDA2}" type="presOf" srcId="{8FC79D4B-D14D-4D1C-83D6-1D30E0A0A9BB}" destId="{65AA7A85-F1E7-4B56-BC56-FE428BE5C709}" srcOrd="0" destOrd="0" presId="urn:microsoft.com/office/officeart/2005/8/layout/hProcess6"/>
    <dgm:cxn modelId="{A1BA0876-D76D-4686-A992-73DFC25A66C1}" type="presParOf" srcId="{56B48DD8-AD57-44E5-B091-336531309BCF}" destId="{99DDADA1-9B43-4072-88FA-B6B87A39F9BC}" srcOrd="0" destOrd="0" presId="urn:microsoft.com/office/officeart/2005/8/layout/hProcess6"/>
    <dgm:cxn modelId="{A449B07F-68FE-47BB-94E8-3154387B1B6C}" type="presParOf" srcId="{99DDADA1-9B43-4072-88FA-B6B87A39F9BC}" destId="{7F5B012A-65C6-4E8F-85AC-EBFC61E83C18}" srcOrd="0" destOrd="0" presId="urn:microsoft.com/office/officeart/2005/8/layout/hProcess6"/>
    <dgm:cxn modelId="{FD22195E-A7E4-4080-BF8C-5AD50882F7B4}" type="presParOf" srcId="{99DDADA1-9B43-4072-88FA-B6B87A39F9BC}" destId="{EEB99C4A-9633-4046-B0D8-A52EC053CC66}" srcOrd="1" destOrd="0" presId="urn:microsoft.com/office/officeart/2005/8/layout/hProcess6"/>
    <dgm:cxn modelId="{68A205A2-015A-446A-9445-DC2CB0E7A516}" type="presParOf" srcId="{99DDADA1-9B43-4072-88FA-B6B87A39F9BC}" destId="{88695956-F09A-4C94-8639-66A8EC2DBCE0}" srcOrd="2" destOrd="0" presId="urn:microsoft.com/office/officeart/2005/8/layout/hProcess6"/>
    <dgm:cxn modelId="{7CE20D8E-289E-48E7-B918-3524C056DDBA}" type="presParOf" srcId="{99DDADA1-9B43-4072-88FA-B6B87A39F9BC}" destId="{4DC4CFA7-2DEA-42A7-B938-85A8E7F4517F}" srcOrd="3" destOrd="0" presId="urn:microsoft.com/office/officeart/2005/8/layout/hProcess6"/>
    <dgm:cxn modelId="{333C95F6-0DB6-438B-B01A-9C170F943591}" type="presParOf" srcId="{56B48DD8-AD57-44E5-B091-336531309BCF}" destId="{58B51269-5E6F-4D21-A1F0-52D3D0F88F57}" srcOrd="1" destOrd="0" presId="urn:microsoft.com/office/officeart/2005/8/layout/hProcess6"/>
    <dgm:cxn modelId="{DEED5327-D214-4AC1-9E95-41C68B2B99CB}" type="presParOf" srcId="{56B48DD8-AD57-44E5-B091-336531309BCF}" destId="{5827F496-3F9D-41B9-AD06-EC1CCFD2B156}" srcOrd="2" destOrd="0" presId="urn:microsoft.com/office/officeart/2005/8/layout/hProcess6"/>
    <dgm:cxn modelId="{F7029FCC-C1CB-4FE2-9516-97C72B902731}" type="presParOf" srcId="{5827F496-3F9D-41B9-AD06-EC1CCFD2B156}" destId="{25A8E2A6-4E72-4FFE-A00D-2C9F10BC200F}" srcOrd="0" destOrd="0" presId="urn:microsoft.com/office/officeart/2005/8/layout/hProcess6"/>
    <dgm:cxn modelId="{6441828C-C40A-449D-8557-6C0A0C9B018D}" type="presParOf" srcId="{5827F496-3F9D-41B9-AD06-EC1CCFD2B156}" destId="{A8F9521C-9537-468F-A372-FE220128507B}" srcOrd="1" destOrd="0" presId="urn:microsoft.com/office/officeart/2005/8/layout/hProcess6"/>
    <dgm:cxn modelId="{42A6A7CD-360B-4EA6-8C5C-5B6287D5DE94}" type="presParOf" srcId="{5827F496-3F9D-41B9-AD06-EC1CCFD2B156}" destId="{879B2C7D-BE27-44C8-8E1F-CB945398075C}" srcOrd="2" destOrd="0" presId="urn:microsoft.com/office/officeart/2005/8/layout/hProcess6"/>
    <dgm:cxn modelId="{A10B1B61-7C73-4FDF-9D80-CE10823E2A40}" type="presParOf" srcId="{5827F496-3F9D-41B9-AD06-EC1CCFD2B156}" destId="{34D79B3A-6899-46AB-8EF0-D9C097F49F0B}" srcOrd="3" destOrd="0" presId="urn:microsoft.com/office/officeart/2005/8/layout/hProcess6"/>
    <dgm:cxn modelId="{96814EBD-9675-4D53-8441-97B20D44E0A6}" type="presParOf" srcId="{56B48DD8-AD57-44E5-B091-336531309BCF}" destId="{DA7A9E94-C5DB-4053-AD68-3406986487E4}" srcOrd="3" destOrd="0" presId="urn:microsoft.com/office/officeart/2005/8/layout/hProcess6"/>
    <dgm:cxn modelId="{3D373B34-FA42-492D-AAB8-775E4C034C16}" type="presParOf" srcId="{56B48DD8-AD57-44E5-B091-336531309BCF}" destId="{92D19DE7-8B68-42D6-9DE4-4277742423C8}" srcOrd="4" destOrd="0" presId="urn:microsoft.com/office/officeart/2005/8/layout/hProcess6"/>
    <dgm:cxn modelId="{B4B91A30-8598-4742-9711-5E4EFE784AAC}" type="presParOf" srcId="{92D19DE7-8B68-42D6-9DE4-4277742423C8}" destId="{AE14AB3F-065A-44D6-A08D-87E18A31E6BF}" srcOrd="0" destOrd="0" presId="urn:microsoft.com/office/officeart/2005/8/layout/hProcess6"/>
    <dgm:cxn modelId="{C3FD60C1-9B55-4FD5-BBBE-616555A4E880}" type="presParOf" srcId="{92D19DE7-8B68-42D6-9DE4-4277742423C8}" destId="{65AA7A85-F1E7-4B56-BC56-FE428BE5C709}" srcOrd="1" destOrd="0" presId="urn:microsoft.com/office/officeart/2005/8/layout/hProcess6"/>
    <dgm:cxn modelId="{D37BD2CE-2E46-4276-B282-2ADE675F5B1E}" type="presParOf" srcId="{92D19DE7-8B68-42D6-9DE4-4277742423C8}" destId="{F68C2845-7F52-48C0-A6DE-08B6FDAE1F9C}" srcOrd="2" destOrd="0" presId="urn:microsoft.com/office/officeart/2005/8/layout/hProcess6"/>
    <dgm:cxn modelId="{2061110B-E6A3-43CD-8DEB-B1BBA48B90B8}" type="presParOf" srcId="{92D19DE7-8B68-42D6-9DE4-4277742423C8}" destId="{668395F5-D4FE-4289-B0B3-B703444BB269}" srcOrd="3" destOrd="0" presId="urn:microsoft.com/office/officeart/2005/8/layout/hProcess6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98749535-AC26-41CF-BDDA-0E1865F2BE33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0"/>
      <dgm:spPr/>
    </dgm:pt>
    <dgm:pt modelId="{0E81D304-7FA4-42D5-92F9-54C40DF85A96}">
      <dgm:prSet phldrT="[Text]" phldr="1"/>
      <dgm:spPr/>
      <dgm:t>
        <a:bodyPr/>
        <a:lstStyle/>
        <a:p>
          <a:endParaRPr lang="en-US" dirty="0"/>
        </a:p>
      </dgm:t>
    </dgm:pt>
    <dgm:pt modelId="{EC021022-27CA-4E3D-8065-88053BC0F90B}" type="parTrans" cxnId="{B2206E29-5D07-4307-A573-32B7F815E8E1}">
      <dgm:prSet/>
      <dgm:spPr/>
      <dgm:t>
        <a:bodyPr/>
        <a:lstStyle/>
        <a:p>
          <a:endParaRPr lang="en-US"/>
        </a:p>
      </dgm:t>
    </dgm:pt>
    <dgm:pt modelId="{70C558B1-2888-4D01-BF81-E2332F2FD215}" type="sibTrans" cxnId="{B2206E29-5D07-4307-A573-32B7F815E8E1}">
      <dgm:prSet/>
      <dgm:spPr/>
      <dgm:t>
        <a:bodyPr/>
        <a:lstStyle/>
        <a:p>
          <a:endParaRPr lang="en-US"/>
        </a:p>
      </dgm:t>
    </dgm:pt>
    <dgm:pt modelId="{9FD9FF98-39FD-4025-B9C8-0A3E5719D5A7}">
      <dgm:prSet phldrT="[Text]" phldr="1"/>
      <dgm:spPr/>
      <dgm:t>
        <a:bodyPr/>
        <a:lstStyle/>
        <a:p>
          <a:endParaRPr lang="en-US" dirty="0"/>
        </a:p>
      </dgm:t>
    </dgm:pt>
    <dgm:pt modelId="{4BF24C90-18E3-4A59-8A3F-41F7DF33F476}" type="parTrans" cxnId="{436146DC-B5D0-4275-989B-05DB6CFA8E6E}">
      <dgm:prSet/>
      <dgm:spPr/>
      <dgm:t>
        <a:bodyPr/>
        <a:lstStyle/>
        <a:p>
          <a:endParaRPr lang="en-US"/>
        </a:p>
      </dgm:t>
    </dgm:pt>
    <dgm:pt modelId="{38E0CF58-9A68-43E3-8209-1BB23A9B1A34}" type="sibTrans" cxnId="{436146DC-B5D0-4275-989B-05DB6CFA8E6E}">
      <dgm:prSet/>
      <dgm:spPr/>
      <dgm:t>
        <a:bodyPr/>
        <a:lstStyle/>
        <a:p>
          <a:endParaRPr lang="en-US"/>
        </a:p>
      </dgm:t>
    </dgm:pt>
    <dgm:pt modelId="{9DD3B6E5-3FB5-45D7-8105-A809C2296591}">
      <dgm:prSet phldrT="[Text]" phldr="1"/>
      <dgm:spPr/>
      <dgm:t>
        <a:bodyPr/>
        <a:lstStyle/>
        <a:p>
          <a:endParaRPr lang="en-US" dirty="0"/>
        </a:p>
      </dgm:t>
    </dgm:pt>
    <dgm:pt modelId="{ED8FE598-CCB6-4E24-A01A-96C2BD26A4EA}" type="parTrans" cxnId="{B58E80BA-E5C7-45DE-BB2C-1F07D603CE87}">
      <dgm:prSet/>
      <dgm:spPr/>
      <dgm:t>
        <a:bodyPr/>
        <a:lstStyle/>
        <a:p>
          <a:endParaRPr lang="en-US"/>
        </a:p>
      </dgm:t>
    </dgm:pt>
    <dgm:pt modelId="{F14C54F1-A7C3-49DD-84E4-1BAC440AAB3D}" type="sibTrans" cxnId="{B58E80BA-E5C7-45DE-BB2C-1F07D603CE87}">
      <dgm:prSet/>
      <dgm:spPr/>
      <dgm:t>
        <a:bodyPr/>
        <a:lstStyle/>
        <a:p>
          <a:endParaRPr lang="en-US"/>
        </a:p>
      </dgm:t>
    </dgm:pt>
    <dgm:pt modelId="{54D71590-FFB4-4229-AF8E-B87B3E2DA05A}" type="pres">
      <dgm:prSet presAssocID="{98749535-AC26-41CF-BDDA-0E1865F2BE33}" presName="Name0" presStyleCnt="0">
        <dgm:presLayoutVars>
          <dgm:dir/>
          <dgm:resizeHandles val="exact"/>
        </dgm:presLayoutVars>
      </dgm:prSet>
      <dgm:spPr/>
    </dgm:pt>
    <dgm:pt modelId="{D44EA975-581E-4B30-B9EB-74F1B04E5DEA}" type="pres">
      <dgm:prSet presAssocID="{98749535-AC26-41CF-BDDA-0E1865F2BE33}" presName="arrow" presStyleLbl="bgShp" presStyleIdx="0" presStyleCnt="1"/>
      <dgm:spPr/>
    </dgm:pt>
    <dgm:pt modelId="{2CC2E592-B588-4B4F-A764-753289D25671}" type="pres">
      <dgm:prSet presAssocID="{98749535-AC26-41CF-BDDA-0E1865F2BE33}" presName="points" presStyleCnt="0"/>
      <dgm:spPr/>
    </dgm:pt>
    <dgm:pt modelId="{EBD18D9F-3FDA-45AA-9C4D-3B5125480569}" type="pres">
      <dgm:prSet presAssocID="{0E81D304-7FA4-42D5-92F9-54C40DF85A96}" presName="compositeA" presStyleCnt="0"/>
      <dgm:spPr/>
    </dgm:pt>
    <dgm:pt modelId="{A39631A4-64D0-41C5-A82F-5466222D31D3}" type="pres">
      <dgm:prSet presAssocID="{0E81D304-7FA4-42D5-92F9-54C40DF85A96}" presName="textA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8D821C-BAF1-404D-B6F1-7E048C8D39E0}" type="pres">
      <dgm:prSet presAssocID="{0E81D304-7FA4-42D5-92F9-54C40DF85A96}" presName="circleA" presStyleLbl="node1" presStyleIdx="0" presStyleCnt="3"/>
      <dgm:spPr/>
    </dgm:pt>
    <dgm:pt modelId="{E982492E-E71D-4DE6-93A0-4040AC0FEA11}" type="pres">
      <dgm:prSet presAssocID="{0E81D304-7FA4-42D5-92F9-54C40DF85A96}" presName="spaceA" presStyleCnt="0"/>
      <dgm:spPr/>
    </dgm:pt>
    <dgm:pt modelId="{B04F4E46-C065-4496-A86B-AD36A8A6DADF}" type="pres">
      <dgm:prSet presAssocID="{70C558B1-2888-4D01-BF81-E2332F2FD215}" presName="space" presStyleCnt="0"/>
      <dgm:spPr/>
    </dgm:pt>
    <dgm:pt modelId="{F2792AA4-E064-43A0-9B8F-11D03B284902}" type="pres">
      <dgm:prSet presAssocID="{9FD9FF98-39FD-4025-B9C8-0A3E5719D5A7}" presName="compositeB" presStyleCnt="0"/>
      <dgm:spPr/>
    </dgm:pt>
    <dgm:pt modelId="{A571C0D4-2463-426F-BCE7-92062A4E430C}" type="pres">
      <dgm:prSet presAssocID="{9FD9FF98-39FD-4025-B9C8-0A3E5719D5A7}" presName="textB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361248-57DB-4312-9033-C26545043673}" type="pres">
      <dgm:prSet presAssocID="{9FD9FF98-39FD-4025-B9C8-0A3E5719D5A7}" presName="circleB" presStyleLbl="node1" presStyleIdx="1" presStyleCnt="3"/>
      <dgm:spPr/>
    </dgm:pt>
    <dgm:pt modelId="{BB83AEB2-8BAC-4FE7-BF81-CEEA2EB9639D}" type="pres">
      <dgm:prSet presAssocID="{9FD9FF98-39FD-4025-B9C8-0A3E5719D5A7}" presName="spaceB" presStyleCnt="0"/>
      <dgm:spPr/>
    </dgm:pt>
    <dgm:pt modelId="{74F818D3-46E8-473F-895D-2F3E3FCEC779}" type="pres">
      <dgm:prSet presAssocID="{38E0CF58-9A68-43E3-8209-1BB23A9B1A34}" presName="space" presStyleCnt="0"/>
      <dgm:spPr/>
    </dgm:pt>
    <dgm:pt modelId="{C0B81F61-C41F-4F9A-9044-2D2C84338FE0}" type="pres">
      <dgm:prSet presAssocID="{9DD3B6E5-3FB5-45D7-8105-A809C2296591}" presName="compositeA" presStyleCnt="0"/>
      <dgm:spPr/>
    </dgm:pt>
    <dgm:pt modelId="{FD0B7050-B6C4-4FB4-9C75-DE96BB70D777}" type="pres">
      <dgm:prSet presAssocID="{9DD3B6E5-3FB5-45D7-8105-A809C2296591}" presName="textA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96C07C-D439-4A8B-AD18-94DB8157F238}" type="pres">
      <dgm:prSet presAssocID="{9DD3B6E5-3FB5-45D7-8105-A809C2296591}" presName="circleA" presStyleLbl="node1" presStyleIdx="2" presStyleCnt="3"/>
      <dgm:spPr/>
    </dgm:pt>
    <dgm:pt modelId="{108F7AB8-6F04-4A63-8437-7189B2EDC838}" type="pres">
      <dgm:prSet presAssocID="{9DD3B6E5-3FB5-45D7-8105-A809C2296591}" presName="spaceA" presStyleCnt="0"/>
      <dgm:spPr/>
    </dgm:pt>
  </dgm:ptLst>
  <dgm:cxnLst>
    <dgm:cxn modelId="{1E6508C1-B95B-42F3-8F88-595241C67332}" type="presOf" srcId="{98749535-AC26-41CF-BDDA-0E1865F2BE33}" destId="{54D71590-FFB4-4229-AF8E-B87B3E2DA05A}" srcOrd="0" destOrd="0" presId="urn:microsoft.com/office/officeart/2005/8/layout/hProcess11"/>
    <dgm:cxn modelId="{436146DC-B5D0-4275-989B-05DB6CFA8E6E}" srcId="{98749535-AC26-41CF-BDDA-0E1865F2BE33}" destId="{9FD9FF98-39FD-4025-B9C8-0A3E5719D5A7}" srcOrd="1" destOrd="0" parTransId="{4BF24C90-18E3-4A59-8A3F-41F7DF33F476}" sibTransId="{38E0CF58-9A68-43E3-8209-1BB23A9B1A34}"/>
    <dgm:cxn modelId="{61CFEC27-A971-499E-975D-74FCDCE5A57F}" type="presOf" srcId="{9DD3B6E5-3FB5-45D7-8105-A809C2296591}" destId="{FD0B7050-B6C4-4FB4-9C75-DE96BB70D777}" srcOrd="0" destOrd="0" presId="urn:microsoft.com/office/officeart/2005/8/layout/hProcess11"/>
    <dgm:cxn modelId="{47A00F0C-9B08-496F-8B24-F6C926451B93}" type="presOf" srcId="{0E81D304-7FA4-42D5-92F9-54C40DF85A96}" destId="{A39631A4-64D0-41C5-A82F-5466222D31D3}" srcOrd="0" destOrd="0" presId="urn:microsoft.com/office/officeart/2005/8/layout/hProcess11"/>
    <dgm:cxn modelId="{B2206E29-5D07-4307-A573-32B7F815E8E1}" srcId="{98749535-AC26-41CF-BDDA-0E1865F2BE33}" destId="{0E81D304-7FA4-42D5-92F9-54C40DF85A96}" srcOrd="0" destOrd="0" parTransId="{EC021022-27CA-4E3D-8065-88053BC0F90B}" sibTransId="{70C558B1-2888-4D01-BF81-E2332F2FD215}"/>
    <dgm:cxn modelId="{B58E80BA-E5C7-45DE-BB2C-1F07D603CE87}" srcId="{98749535-AC26-41CF-BDDA-0E1865F2BE33}" destId="{9DD3B6E5-3FB5-45D7-8105-A809C2296591}" srcOrd="2" destOrd="0" parTransId="{ED8FE598-CCB6-4E24-A01A-96C2BD26A4EA}" sibTransId="{F14C54F1-A7C3-49DD-84E4-1BAC440AAB3D}"/>
    <dgm:cxn modelId="{7CFE19B2-B6BC-4A6C-8867-92249E056A21}" type="presOf" srcId="{9FD9FF98-39FD-4025-B9C8-0A3E5719D5A7}" destId="{A571C0D4-2463-426F-BCE7-92062A4E430C}" srcOrd="0" destOrd="0" presId="urn:microsoft.com/office/officeart/2005/8/layout/hProcess11"/>
    <dgm:cxn modelId="{0E27372C-768F-44DD-9CB3-BA97951FEF8C}" type="presParOf" srcId="{54D71590-FFB4-4229-AF8E-B87B3E2DA05A}" destId="{D44EA975-581E-4B30-B9EB-74F1B04E5DEA}" srcOrd="0" destOrd="0" presId="urn:microsoft.com/office/officeart/2005/8/layout/hProcess11"/>
    <dgm:cxn modelId="{24C9E60A-1FD3-458B-93E0-B2C48AFA1B36}" type="presParOf" srcId="{54D71590-FFB4-4229-AF8E-B87B3E2DA05A}" destId="{2CC2E592-B588-4B4F-A764-753289D25671}" srcOrd="1" destOrd="0" presId="urn:microsoft.com/office/officeart/2005/8/layout/hProcess11"/>
    <dgm:cxn modelId="{65798FE0-64D2-465D-9129-1C4B75035DCD}" type="presParOf" srcId="{2CC2E592-B588-4B4F-A764-753289D25671}" destId="{EBD18D9F-3FDA-45AA-9C4D-3B5125480569}" srcOrd="0" destOrd="0" presId="urn:microsoft.com/office/officeart/2005/8/layout/hProcess11"/>
    <dgm:cxn modelId="{5E65E44C-3BCC-4B1C-B54A-C8F5ABA835FA}" type="presParOf" srcId="{EBD18D9F-3FDA-45AA-9C4D-3B5125480569}" destId="{A39631A4-64D0-41C5-A82F-5466222D31D3}" srcOrd="0" destOrd="0" presId="urn:microsoft.com/office/officeart/2005/8/layout/hProcess11"/>
    <dgm:cxn modelId="{C832DB84-63E8-49FE-96B0-5305A09F04FD}" type="presParOf" srcId="{EBD18D9F-3FDA-45AA-9C4D-3B5125480569}" destId="{AD8D821C-BAF1-404D-B6F1-7E048C8D39E0}" srcOrd="1" destOrd="0" presId="urn:microsoft.com/office/officeart/2005/8/layout/hProcess11"/>
    <dgm:cxn modelId="{B6B38EEF-BDBE-41E5-ABB3-8801387EBCE3}" type="presParOf" srcId="{EBD18D9F-3FDA-45AA-9C4D-3B5125480569}" destId="{E982492E-E71D-4DE6-93A0-4040AC0FEA11}" srcOrd="2" destOrd="0" presId="urn:microsoft.com/office/officeart/2005/8/layout/hProcess11"/>
    <dgm:cxn modelId="{0EF3C40E-0EF3-4430-9010-4B1389289EE4}" type="presParOf" srcId="{2CC2E592-B588-4B4F-A764-753289D25671}" destId="{B04F4E46-C065-4496-A86B-AD36A8A6DADF}" srcOrd="1" destOrd="0" presId="urn:microsoft.com/office/officeart/2005/8/layout/hProcess11"/>
    <dgm:cxn modelId="{3AE64ABE-44C4-48AF-946D-8E8A46952503}" type="presParOf" srcId="{2CC2E592-B588-4B4F-A764-753289D25671}" destId="{F2792AA4-E064-43A0-9B8F-11D03B284902}" srcOrd="2" destOrd="0" presId="urn:microsoft.com/office/officeart/2005/8/layout/hProcess11"/>
    <dgm:cxn modelId="{5AFB80C9-0097-499B-A3EC-36EB443136D2}" type="presParOf" srcId="{F2792AA4-E064-43A0-9B8F-11D03B284902}" destId="{A571C0D4-2463-426F-BCE7-92062A4E430C}" srcOrd="0" destOrd="0" presId="urn:microsoft.com/office/officeart/2005/8/layout/hProcess11"/>
    <dgm:cxn modelId="{E6FE81B9-D8FA-4C78-AE67-DA6ACD408913}" type="presParOf" srcId="{F2792AA4-E064-43A0-9B8F-11D03B284902}" destId="{8D361248-57DB-4312-9033-C26545043673}" srcOrd="1" destOrd="0" presId="urn:microsoft.com/office/officeart/2005/8/layout/hProcess11"/>
    <dgm:cxn modelId="{5B1FB83B-FCB1-4489-856C-771240E54346}" type="presParOf" srcId="{F2792AA4-E064-43A0-9B8F-11D03B284902}" destId="{BB83AEB2-8BAC-4FE7-BF81-CEEA2EB9639D}" srcOrd="2" destOrd="0" presId="urn:microsoft.com/office/officeart/2005/8/layout/hProcess11"/>
    <dgm:cxn modelId="{E8097684-2B49-4264-B6EE-E1403622C1BB}" type="presParOf" srcId="{2CC2E592-B588-4B4F-A764-753289D25671}" destId="{74F818D3-46E8-473F-895D-2F3E3FCEC779}" srcOrd="3" destOrd="0" presId="urn:microsoft.com/office/officeart/2005/8/layout/hProcess11"/>
    <dgm:cxn modelId="{AEFCD44D-3BBC-4138-90AC-E4BE70C31F05}" type="presParOf" srcId="{2CC2E592-B588-4B4F-A764-753289D25671}" destId="{C0B81F61-C41F-4F9A-9044-2D2C84338FE0}" srcOrd="4" destOrd="0" presId="urn:microsoft.com/office/officeart/2005/8/layout/hProcess11"/>
    <dgm:cxn modelId="{644DEE51-4EB7-4D75-937C-42F8846BF24C}" type="presParOf" srcId="{C0B81F61-C41F-4F9A-9044-2D2C84338FE0}" destId="{FD0B7050-B6C4-4FB4-9C75-DE96BB70D777}" srcOrd="0" destOrd="0" presId="urn:microsoft.com/office/officeart/2005/8/layout/hProcess11"/>
    <dgm:cxn modelId="{70F38D02-731A-4A27-ABA7-032C268674ED}" type="presParOf" srcId="{C0B81F61-C41F-4F9A-9044-2D2C84338FE0}" destId="{3B96C07C-D439-4A8B-AD18-94DB8157F238}" srcOrd="1" destOrd="0" presId="urn:microsoft.com/office/officeart/2005/8/layout/hProcess11"/>
    <dgm:cxn modelId="{3AC390EE-7704-4CFC-B2F2-474B240DEB61}" type="presParOf" srcId="{C0B81F61-C41F-4F9A-9044-2D2C84338FE0}" destId="{108F7AB8-6F04-4A63-8437-7189B2EDC838}" srcOrd="2" destOrd="0" presId="urn:microsoft.com/office/officeart/2005/8/layout/hProcess1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546FEDAB-1A83-40BD-BB0D-54FECCE02CEA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0"/>
      <dgm:spPr/>
    </dgm:pt>
    <dgm:pt modelId="{ADAE6D3C-A6DD-42A1-B1F0-A5FA0DC87AF0}">
      <dgm:prSet phldrT="[Text]" phldr="1"/>
      <dgm:spPr/>
      <dgm:t>
        <a:bodyPr/>
        <a:lstStyle/>
        <a:p>
          <a:endParaRPr lang="en-US" dirty="0"/>
        </a:p>
      </dgm:t>
    </dgm:pt>
    <dgm:pt modelId="{FDAD95A9-5D4A-4FF5-96EC-1F2D9E0A9356}" type="parTrans" cxnId="{58D7B2A2-2B0E-45FC-A94C-4D6B44F6E4DA}">
      <dgm:prSet/>
      <dgm:spPr/>
      <dgm:t>
        <a:bodyPr/>
        <a:lstStyle/>
        <a:p>
          <a:endParaRPr lang="en-US"/>
        </a:p>
      </dgm:t>
    </dgm:pt>
    <dgm:pt modelId="{FC4F1643-4AD7-46E9-A4B1-CE09B8D3BEE8}" type="sibTrans" cxnId="{58D7B2A2-2B0E-45FC-A94C-4D6B44F6E4DA}">
      <dgm:prSet/>
      <dgm:spPr/>
      <dgm:t>
        <a:bodyPr/>
        <a:lstStyle/>
        <a:p>
          <a:endParaRPr lang="en-US"/>
        </a:p>
      </dgm:t>
    </dgm:pt>
    <dgm:pt modelId="{B3959751-9D93-46E2-8421-31D36A7B6846}">
      <dgm:prSet phldrT="[Text]" phldr="1"/>
      <dgm:spPr/>
      <dgm:t>
        <a:bodyPr/>
        <a:lstStyle/>
        <a:p>
          <a:endParaRPr lang="en-US" dirty="0"/>
        </a:p>
      </dgm:t>
    </dgm:pt>
    <dgm:pt modelId="{3C396187-44A0-42C1-A753-56844A6975BD}" type="parTrans" cxnId="{B9FA356C-653B-4D9E-B12A-ED32C81B83A9}">
      <dgm:prSet/>
      <dgm:spPr/>
      <dgm:t>
        <a:bodyPr/>
        <a:lstStyle/>
        <a:p>
          <a:endParaRPr lang="en-US"/>
        </a:p>
      </dgm:t>
    </dgm:pt>
    <dgm:pt modelId="{B10BDEC4-B245-49D5-894D-31EE1F41955D}" type="sibTrans" cxnId="{B9FA356C-653B-4D9E-B12A-ED32C81B83A9}">
      <dgm:prSet/>
      <dgm:spPr/>
      <dgm:t>
        <a:bodyPr/>
        <a:lstStyle/>
        <a:p>
          <a:endParaRPr lang="en-US"/>
        </a:p>
      </dgm:t>
    </dgm:pt>
    <dgm:pt modelId="{F9DD7BA8-4918-4C2F-B74F-64E87EBBB82E}">
      <dgm:prSet phldrT="[Text]" phldr="1"/>
      <dgm:spPr/>
      <dgm:t>
        <a:bodyPr/>
        <a:lstStyle/>
        <a:p>
          <a:endParaRPr lang="en-US" dirty="0"/>
        </a:p>
      </dgm:t>
    </dgm:pt>
    <dgm:pt modelId="{AD7B3807-BD75-41E8-8E40-FFCC7263BE10}" type="sibTrans" cxnId="{1788603A-05AB-4BE5-A43D-311C7C51A07E}">
      <dgm:prSet/>
      <dgm:spPr/>
      <dgm:t>
        <a:bodyPr/>
        <a:lstStyle/>
        <a:p>
          <a:endParaRPr lang="en-US"/>
        </a:p>
      </dgm:t>
    </dgm:pt>
    <dgm:pt modelId="{9998307C-01CB-4A49-BE3C-4B4565CA91D1}" type="parTrans" cxnId="{1788603A-05AB-4BE5-A43D-311C7C51A07E}">
      <dgm:prSet/>
      <dgm:spPr/>
      <dgm:t>
        <a:bodyPr/>
        <a:lstStyle/>
        <a:p>
          <a:endParaRPr lang="en-US"/>
        </a:p>
      </dgm:t>
    </dgm:pt>
    <dgm:pt modelId="{5AE08505-BFBF-4638-9713-358EB488B691}" type="pres">
      <dgm:prSet presAssocID="{546FEDAB-1A83-40BD-BB0D-54FECCE02CEA}" presName="Name0" presStyleCnt="0">
        <dgm:presLayoutVars>
          <dgm:dir/>
          <dgm:animLvl val="lvl"/>
          <dgm:resizeHandles val="exact"/>
        </dgm:presLayoutVars>
      </dgm:prSet>
      <dgm:spPr/>
    </dgm:pt>
    <dgm:pt modelId="{DC1CD402-09F3-41B5-AB0A-6DFCCFA3684F}" type="pres">
      <dgm:prSet presAssocID="{ADAE6D3C-A6DD-42A1-B1F0-A5FA0DC87AF0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927A52-5A66-4B01-8D0C-AED9BCAF4F13}" type="pres">
      <dgm:prSet presAssocID="{FC4F1643-4AD7-46E9-A4B1-CE09B8D3BEE8}" presName="parTxOnlySpace" presStyleCnt="0"/>
      <dgm:spPr/>
    </dgm:pt>
    <dgm:pt modelId="{ACD5C00F-3A1A-47B1-B45B-D64ADE97BA59}" type="pres">
      <dgm:prSet presAssocID="{F9DD7BA8-4918-4C2F-B74F-64E87EBBB82E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2BA66E-A23F-4AE4-862B-7AC8A66F8AB0}" type="pres">
      <dgm:prSet presAssocID="{AD7B3807-BD75-41E8-8E40-FFCC7263BE10}" presName="parTxOnlySpace" presStyleCnt="0"/>
      <dgm:spPr/>
    </dgm:pt>
    <dgm:pt modelId="{C0E1C7EB-1AD8-46C0-BF89-91A1F41ECBAC}" type="pres">
      <dgm:prSet presAssocID="{B3959751-9D93-46E2-8421-31D36A7B6846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8361179-009B-49E1-80FA-1C695C55F94F}" type="presOf" srcId="{F9DD7BA8-4918-4C2F-B74F-64E87EBBB82E}" destId="{ACD5C00F-3A1A-47B1-B45B-D64ADE97BA59}" srcOrd="0" destOrd="0" presId="urn:microsoft.com/office/officeart/2005/8/layout/chevron1"/>
    <dgm:cxn modelId="{DC8F2759-92EA-46A3-BE26-2AC06F5767D9}" type="presOf" srcId="{B3959751-9D93-46E2-8421-31D36A7B6846}" destId="{C0E1C7EB-1AD8-46C0-BF89-91A1F41ECBAC}" srcOrd="0" destOrd="0" presId="urn:microsoft.com/office/officeart/2005/8/layout/chevron1"/>
    <dgm:cxn modelId="{1788603A-05AB-4BE5-A43D-311C7C51A07E}" srcId="{546FEDAB-1A83-40BD-BB0D-54FECCE02CEA}" destId="{F9DD7BA8-4918-4C2F-B74F-64E87EBBB82E}" srcOrd="1" destOrd="0" parTransId="{9998307C-01CB-4A49-BE3C-4B4565CA91D1}" sibTransId="{AD7B3807-BD75-41E8-8E40-FFCC7263BE10}"/>
    <dgm:cxn modelId="{B9FA356C-653B-4D9E-B12A-ED32C81B83A9}" srcId="{546FEDAB-1A83-40BD-BB0D-54FECCE02CEA}" destId="{B3959751-9D93-46E2-8421-31D36A7B6846}" srcOrd="2" destOrd="0" parTransId="{3C396187-44A0-42C1-A753-56844A6975BD}" sibTransId="{B10BDEC4-B245-49D5-894D-31EE1F41955D}"/>
    <dgm:cxn modelId="{58D7B2A2-2B0E-45FC-A94C-4D6B44F6E4DA}" srcId="{546FEDAB-1A83-40BD-BB0D-54FECCE02CEA}" destId="{ADAE6D3C-A6DD-42A1-B1F0-A5FA0DC87AF0}" srcOrd="0" destOrd="0" parTransId="{FDAD95A9-5D4A-4FF5-96EC-1F2D9E0A9356}" sibTransId="{FC4F1643-4AD7-46E9-A4B1-CE09B8D3BEE8}"/>
    <dgm:cxn modelId="{8722FE59-2603-4919-848A-4A21C20C1B65}" type="presOf" srcId="{546FEDAB-1A83-40BD-BB0D-54FECCE02CEA}" destId="{5AE08505-BFBF-4638-9713-358EB488B691}" srcOrd="0" destOrd="0" presId="urn:microsoft.com/office/officeart/2005/8/layout/chevron1"/>
    <dgm:cxn modelId="{B286291C-C1AC-47EF-84AD-2D2CBE121147}" type="presOf" srcId="{ADAE6D3C-A6DD-42A1-B1F0-A5FA0DC87AF0}" destId="{DC1CD402-09F3-41B5-AB0A-6DFCCFA3684F}" srcOrd="0" destOrd="0" presId="urn:microsoft.com/office/officeart/2005/8/layout/chevron1"/>
    <dgm:cxn modelId="{5FBE5C4A-A97A-435E-972B-3CC4A4F28A95}" type="presParOf" srcId="{5AE08505-BFBF-4638-9713-358EB488B691}" destId="{DC1CD402-09F3-41B5-AB0A-6DFCCFA3684F}" srcOrd="0" destOrd="0" presId="urn:microsoft.com/office/officeart/2005/8/layout/chevron1"/>
    <dgm:cxn modelId="{6F38C431-CDB2-4087-B5D7-33EFA5F14559}" type="presParOf" srcId="{5AE08505-BFBF-4638-9713-358EB488B691}" destId="{84927A52-5A66-4B01-8D0C-AED9BCAF4F13}" srcOrd="1" destOrd="0" presId="urn:microsoft.com/office/officeart/2005/8/layout/chevron1"/>
    <dgm:cxn modelId="{F15BC6E4-6CD4-4985-8B93-97CA3686CF76}" type="presParOf" srcId="{5AE08505-BFBF-4638-9713-358EB488B691}" destId="{ACD5C00F-3A1A-47B1-B45B-D64ADE97BA59}" srcOrd="2" destOrd="0" presId="urn:microsoft.com/office/officeart/2005/8/layout/chevron1"/>
    <dgm:cxn modelId="{187F1948-4447-4B37-AE7D-C8B855D1271B}" type="presParOf" srcId="{5AE08505-BFBF-4638-9713-358EB488B691}" destId="{352BA66E-A23F-4AE4-862B-7AC8A66F8AB0}" srcOrd="3" destOrd="0" presId="urn:microsoft.com/office/officeart/2005/8/layout/chevron1"/>
    <dgm:cxn modelId="{65D076F6-B7EE-4C0F-A3AA-805ED215A764}" type="presParOf" srcId="{5AE08505-BFBF-4638-9713-358EB488B691}" destId="{C0E1C7EB-1AD8-46C0-BF89-91A1F41ECBAC}" srcOrd="4" destOrd="0" presId="urn:microsoft.com/office/officeart/2005/8/layout/chevron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34.xml><?xml version="1.0" encoding="utf-8"?>
<dgm:dataModel xmlns:dgm="http://schemas.openxmlformats.org/drawingml/2006/diagram" xmlns:a="http://schemas.openxmlformats.org/drawingml/2006/main">
  <dgm:ptLst>
    <dgm:pt modelId="{14382218-5D32-48C5-A69E-D7804849F728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0"/>
      <dgm:spPr/>
    </dgm:pt>
    <dgm:pt modelId="{4BA10634-2390-469D-8501-3A14B50C019E}">
      <dgm:prSet phldrT="[Text]" phldr="1"/>
      <dgm:spPr/>
      <dgm:t>
        <a:bodyPr/>
        <a:lstStyle/>
        <a:p>
          <a:endParaRPr lang="en-US" dirty="0"/>
        </a:p>
      </dgm:t>
    </dgm:pt>
    <dgm:pt modelId="{AF651D6B-05A0-41E7-B140-7D6504DEF192}" type="parTrans" cxnId="{990A2582-0802-4201-AADD-D7B1F6BA7E70}">
      <dgm:prSet/>
      <dgm:spPr/>
      <dgm:t>
        <a:bodyPr/>
        <a:lstStyle/>
        <a:p>
          <a:endParaRPr lang="en-US"/>
        </a:p>
      </dgm:t>
    </dgm:pt>
    <dgm:pt modelId="{A80F4188-1395-4766-A833-84C69BB316F7}" type="sibTrans" cxnId="{990A2582-0802-4201-AADD-D7B1F6BA7E70}">
      <dgm:prSet/>
      <dgm:spPr/>
      <dgm:t>
        <a:bodyPr/>
        <a:lstStyle/>
        <a:p>
          <a:endParaRPr lang="en-US"/>
        </a:p>
      </dgm:t>
    </dgm:pt>
    <dgm:pt modelId="{EC6B4A25-BF7F-43AD-9C74-9147670D9732}">
      <dgm:prSet phldrT="[Text]" phldr="1"/>
      <dgm:spPr/>
      <dgm:t>
        <a:bodyPr/>
        <a:lstStyle/>
        <a:p>
          <a:endParaRPr lang="en-US" dirty="0"/>
        </a:p>
      </dgm:t>
    </dgm:pt>
    <dgm:pt modelId="{5CD73907-C8A5-4E6C-8EED-A91EA6205F4B}" type="parTrans" cxnId="{71A329A3-0BF8-44A8-8FBE-F38F131D692D}">
      <dgm:prSet/>
      <dgm:spPr/>
      <dgm:t>
        <a:bodyPr/>
        <a:lstStyle/>
        <a:p>
          <a:endParaRPr lang="en-US"/>
        </a:p>
      </dgm:t>
    </dgm:pt>
    <dgm:pt modelId="{ECD699F3-13EC-4596-80AC-E971EDF682E4}" type="sibTrans" cxnId="{71A329A3-0BF8-44A8-8FBE-F38F131D692D}">
      <dgm:prSet/>
      <dgm:spPr/>
      <dgm:t>
        <a:bodyPr/>
        <a:lstStyle/>
        <a:p>
          <a:endParaRPr lang="en-US"/>
        </a:p>
      </dgm:t>
    </dgm:pt>
    <dgm:pt modelId="{32F1398E-C92D-4560-B2C7-11328DCC7387}">
      <dgm:prSet phldrT="[Text]" phldr="1"/>
      <dgm:spPr/>
      <dgm:t>
        <a:bodyPr/>
        <a:lstStyle/>
        <a:p>
          <a:endParaRPr lang="en-US" dirty="0"/>
        </a:p>
      </dgm:t>
    </dgm:pt>
    <dgm:pt modelId="{3B98DAC0-567F-479A-875E-457DF54CCFF8}" type="parTrans" cxnId="{1BA19C78-3534-490F-ADD0-0C32C6EE322A}">
      <dgm:prSet/>
      <dgm:spPr/>
      <dgm:t>
        <a:bodyPr/>
        <a:lstStyle/>
        <a:p>
          <a:endParaRPr lang="en-US"/>
        </a:p>
      </dgm:t>
    </dgm:pt>
    <dgm:pt modelId="{72BA21C1-5C46-43E4-B3C2-2EFBA547E709}" type="sibTrans" cxnId="{1BA19C78-3534-490F-ADD0-0C32C6EE322A}">
      <dgm:prSet/>
      <dgm:spPr/>
      <dgm:t>
        <a:bodyPr/>
        <a:lstStyle/>
        <a:p>
          <a:endParaRPr lang="en-US"/>
        </a:p>
      </dgm:t>
    </dgm:pt>
    <dgm:pt modelId="{BB4D9F99-1AB2-4126-93BC-434798E12ED0}" type="pres">
      <dgm:prSet presAssocID="{14382218-5D32-48C5-A69E-D7804849F728}" presName="Name0" presStyleCnt="0">
        <dgm:presLayoutVars>
          <dgm:dir/>
          <dgm:resizeHandles val="exact"/>
        </dgm:presLayoutVars>
      </dgm:prSet>
      <dgm:spPr/>
    </dgm:pt>
    <dgm:pt modelId="{EAD32D5B-385F-4F0A-A6D5-21EF383A5635}" type="pres">
      <dgm:prSet presAssocID="{4BA10634-2390-469D-8501-3A14B50C019E}" presName="parTxOnly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83DC36-3E36-4B7E-A6B4-50A48FEBFFF6}" type="pres">
      <dgm:prSet presAssocID="{A80F4188-1395-4766-A833-84C69BB316F7}" presName="parSpace" presStyleCnt="0"/>
      <dgm:spPr/>
    </dgm:pt>
    <dgm:pt modelId="{B7094495-B522-4036-BC79-FC47CD06C512}" type="pres">
      <dgm:prSet presAssocID="{EC6B4A25-BF7F-43AD-9C74-9147670D9732}" presName="parTxOnly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E4BBBD-6D5F-4A08-B369-7F6A0D75EF5B}" type="pres">
      <dgm:prSet presAssocID="{ECD699F3-13EC-4596-80AC-E971EDF682E4}" presName="parSpace" presStyleCnt="0"/>
      <dgm:spPr/>
    </dgm:pt>
    <dgm:pt modelId="{B8DB4A7A-42CE-4C7B-B8C8-0D2BAD2A259D}" type="pres">
      <dgm:prSet presAssocID="{32F1398E-C92D-4560-B2C7-11328DCC7387}" presName="parTxOnly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90A2582-0802-4201-AADD-D7B1F6BA7E70}" srcId="{14382218-5D32-48C5-A69E-D7804849F728}" destId="{4BA10634-2390-469D-8501-3A14B50C019E}" srcOrd="0" destOrd="0" parTransId="{AF651D6B-05A0-41E7-B140-7D6504DEF192}" sibTransId="{A80F4188-1395-4766-A833-84C69BB316F7}"/>
    <dgm:cxn modelId="{EC5A020C-875A-4CC8-A37F-A6D01A6447A5}" type="presOf" srcId="{14382218-5D32-48C5-A69E-D7804849F728}" destId="{BB4D9F99-1AB2-4126-93BC-434798E12ED0}" srcOrd="0" destOrd="0" presId="urn:microsoft.com/office/officeart/2005/8/layout/hChevron3"/>
    <dgm:cxn modelId="{1BA19C78-3534-490F-ADD0-0C32C6EE322A}" srcId="{14382218-5D32-48C5-A69E-D7804849F728}" destId="{32F1398E-C92D-4560-B2C7-11328DCC7387}" srcOrd="2" destOrd="0" parTransId="{3B98DAC0-567F-479A-875E-457DF54CCFF8}" sibTransId="{72BA21C1-5C46-43E4-B3C2-2EFBA547E709}"/>
    <dgm:cxn modelId="{AB59FCA5-09C3-4A22-B4D3-16E140EC68E5}" type="presOf" srcId="{4BA10634-2390-469D-8501-3A14B50C019E}" destId="{EAD32D5B-385F-4F0A-A6D5-21EF383A5635}" srcOrd="0" destOrd="0" presId="urn:microsoft.com/office/officeart/2005/8/layout/hChevron3"/>
    <dgm:cxn modelId="{71A329A3-0BF8-44A8-8FBE-F38F131D692D}" srcId="{14382218-5D32-48C5-A69E-D7804849F728}" destId="{EC6B4A25-BF7F-43AD-9C74-9147670D9732}" srcOrd="1" destOrd="0" parTransId="{5CD73907-C8A5-4E6C-8EED-A91EA6205F4B}" sibTransId="{ECD699F3-13EC-4596-80AC-E971EDF682E4}"/>
    <dgm:cxn modelId="{FA858BA6-5828-4B23-B765-DCC145D76D32}" type="presOf" srcId="{32F1398E-C92D-4560-B2C7-11328DCC7387}" destId="{B8DB4A7A-42CE-4C7B-B8C8-0D2BAD2A259D}" srcOrd="0" destOrd="0" presId="urn:microsoft.com/office/officeart/2005/8/layout/hChevron3"/>
    <dgm:cxn modelId="{30847807-94BC-402E-A9A6-DC62A7AEB934}" type="presOf" srcId="{EC6B4A25-BF7F-43AD-9C74-9147670D9732}" destId="{B7094495-B522-4036-BC79-FC47CD06C512}" srcOrd="0" destOrd="0" presId="urn:microsoft.com/office/officeart/2005/8/layout/hChevron3"/>
    <dgm:cxn modelId="{4FB417F6-3028-418D-B31F-E3DD6D49176E}" type="presParOf" srcId="{BB4D9F99-1AB2-4126-93BC-434798E12ED0}" destId="{EAD32D5B-385F-4F0A-A6D5-21EF383A5635}" srcOrd="0" destOrd="0" presId="urn:microsoft.com/office/officeart/2005/8/layout/hChevron3"/>
    <dgm:cxn modelId="{50C15638-D3D9-409A-8414-FF6EB29826F9}" type="presParOf" srcId="{BB4D9F99-1AB2-4126-93BC-434798E12ED0}" destId="{C983DC36-3E36-4B7E-A6B4-50A48FEBFFF6}" srcOrd="1" destOrd="0" presId="urn:microsoft.com/office/officeart/2005/8/layout/hChevron3"/>
    <dgm:cxn modelId="{BB6C04C5-B744-4600-9B8A-6E454D595B9B}" type="presParOf" srcId="{BB4D9F99-1AB2-4126-93BC-434798E12ED0}" destId="{B7094495-B522-4036-BC79-FC47CD06C512}" srcOrd="2" destOrd="0" presId="urn:microsoft.com/office/officeart/2005/8/layout/hChevron3"/>
    <dgm:cxn modelId="{AF149EA1-CAF9-416B-A5FC-514F228FD1F0}" type="presParOf" srcId="{BB4D9F99-1AB2-4126-93BC-434798E12ED0}" destId="{A6E4BBBD-6D5F-4A08-B369-7F6A0D75EF5B}" srcOrd="3" destOrd="0" presId="urn:microsoft.com/office/officeart/2005/8/layout/hChevron3"/>
    <dgm:cxn modelId="{EF5832B0-2B64-4452-9A3B-7A16A9F88C56}" type="presParOf" srcId="{BB4D9F99-1AB2-4126-93BC-434798E12ED0}" destId="{B8DB4A7A-42CE-4C7B-B8C8-0D2BAD2A259D}" srcOrd="4" destOrd="0" presId="urn:microsoft.com/office/officeart/2005/8/layout/hChevron3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35.xml><?xml version="1.0" encoding="utf-8"?>
<dgm:dataModel xmlns:dgm="http://schemas.openxmlformats.org/drawingml/2006/diagram" xmlns:a="http://schemas.openxmlformats.org/drawingml/2006/main">
  <dgm:ptLst>
    <dgm:pt modelId="{727A5B3D-348A-47FD-9D41-1235546FC940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en-US"/>
        </a:p>
      </dgm:t>
    </dgm:pt>
    <dgm:pt modelId="{449C8C12-C1B0-41C4-922F-E6EAB4F5672A}">
      <dgm:prSet phldrT="[Text]" phldr="1"/>
      <dgm:spPr/>
      <dgm:t>
        <a:bodyPr/>
        <a:lstStyle/>
        <a:p>
          <a:endParaRPr lang="en-US" dirty="0"/>
        </a:p>
      </dgm:t>
    </dgm:pt>
    <dgm:pt modelId="{8DB7042B-A32A-4AE5-BE0F-5F2487A6702C}" type="parTrans" cxnId="{C6CE135F-77A5-4AF2-9181-EBD3E4BE6A5D}">
      <dgm:prSet/>
      <dgm:spPr/>
      <dgm:t>
        <a:bodyPr/>
        <a:lstStyle/>
        <a:p>
          <a:endParaRPr lang="en-US"/>
        </a:p>
      </dgm:t>
    </dgm:pt>
    <dgm:pt modelId="{2A43C94B-6744-478E-B0B0-997E8A6DD671}" type="sibTrans" cxnId="{C6CE135F-77A5-4AF2-9181-EBD3E4BE6A5D}">
      <dgm:prSet/>
      <dgm:spPr/>
      <dgm:t>
        <a:bodyPr/>
        <a:lstStyle/>
        <a:p>
          <a:endParaRPr lang="en-US"/>
        </a:p>
      </dgm:t>
    </dgm:pt>
    <dgm:pt modelId="{5B9711FD-38EE-434C-934E-1DA50047940A}">
      <dgm:prSet phldrT="[Text]" phldr="1"/>
      <dgm:spPr/>
      <dgm:t>
        <a:bodyPr/>
        <a:lstStyle/>
        <a:p>
          <a:endParaRPr lang="en-US" dirty="0"/>
        </a:p>
      </dgm:t>
    </dgm:pt>
    <dgm:pt modelId="{5F1F8DE0-BF60-45D4-8DD0-DD629B7BCBB9}" type="parTrans" cxnId="{A87C32C9-84FF-4B02-B15E-0CC8DF2D6D6A}">
      <dgm:prSet/>
      <dgm:spPr/>
      <dgm:t>
        <a:bodyPr/>
        <a:lstStyle/>
        <a:p>
          <a:endParaRPr lang="en-US"/>
        </a:p>
      </dgm:t>
    </dgm:pt>
    <dgm:pt modelId="{1884ADE2-2FBB-4F65-82B8-10AAE3C87588}" type="sibTrans" cxnId="{A87C32C9-84FF-4B02-B15E-0CC8DF2D6D6A}">
      <dgm:prSet/>
      <dgm:spPr/>
      <dgm:t>
        <a:bodyPr/>
        <a:lstStyle/>
        <a:p>
          <a:endParaRPr lang="en-US"/>
        </a:p>
      </dgm:t>
    </dgm:pt>
    <dgm:pt modelId="{7882A8D2-A10B-407F-8A07-65247BFE7029}">
      <dgm:prSet phldrT="[Text]" phldr="1"/>
      <dgm:spPr/>
      <dgm:t>
        <a:bodyPr/>
        <a:lstStyle/>
        <a:p>
          <a:endParaRPr lang="en-US" dirty="0"/>
        </a:p>
      </dgm:t>
    </dgm:pt>
    <dgm:pt modelId="{B75C8470-4785-4018-90EA-419AAF34C5C1}" type="parTrans" cxnId="{46B77323-0538-4C62-B2BE-56524C29A852}">
      <dgm:prSet/>
      <dgm:spPr/>
      <dgm:t>
        <a:bodyPr/>
        <a:lstStyle/>
        <a:p>
          <a:endParaRPr lang="en-US"/>
        </a:p>
      </dgm:t>
    </dgm:pt>
    <dgm:pt modelId="{E183D5E1-AC60-40A3-804F-0C36FC2AD01E}" type="sibTrans" cxnId="{46B77323-0538-4C62-B2BE-56524C29A852}">
      <dgm:prSet/>
      <dgm:spPr/>
      <dgm:t>
        <a:bodyPr/>
        <a:lstStyle/>
        <a:p>
          <a:endParaRPr lang="en-US"/>
        </a:p>
      </dgm:t>
    </dgm:pt>
    <dgm:pt modelId="{3CEF655A-0FCB-4F47-AB07-76A7ACB85E65}">
      <dgm:prSet phldrT="[Text]" phldr="1"/>
      <dgm:spPr/>
      <dgm:t>
        <a:bodyPr/>
        <a:lstStyle/>
        <a:p>
          <a:endParaRPr lang="en-US" dirty="0"/>
        </a:p>
      </dgm:t>
    </dgm:pt>
    <dgm:pt modelId="{34A6A00A-711F-455D-907E-555E8AAE4D74}" type="parTrans" cxnId="{A15D5990-DEB8-4479-8128-470C6BA08A2C}">
      <dgm:prSet/>
      <dgm:spPr/>
      <dgm:t>
        <a:bodyPr/>
        <a:lstStyle/>
        <a:p>
          <a:endParaRPr lang="en-US"/>
        </a:p>
      </dgm:t>
    </dgm:pt>
    <dgm:pt modelId="{0D0E82C6-6A96-41FD-AB76-F16BE5189D24}" type="sibTrans" cxnId="{A15D5990-DEB8-4479-8128-470C6BA08A2C}">
      <dgm:prSet/>
      <dgm:spPr/>
      <dgm:t>
        <a:bodyPr/>
        <a:lstStyle/>
        <a:p>
          <a:endParaRPr lang="en-US"/>
        </a:p>
      </dgm:t>
    </dgm:pt>
    <dgm:pt modelId="{A5E7B968-39AC-4CFE-A42D-ADE4562F6F36}">
      <dgm:prSet phldrT="[Text]" phldr="1"/>
      <dgm:spPr/>
      <dgm:t>
        <a:bodyPr/>
        <a:lstStyle/>
        <a:p>
          <a:endParaRPr lang="en-US" dirty="0"/>
        </a:p>
      </dgm:t>
    </dgm:pt>
    <dgm:pt modelId="{EDC79767-3B62-4375-AA84-A089F30E8BC9}" type="parTrans" cxnId="{8ACF0D3C-25F6-414E-ACE8-B4A5373735E3}">
      <dgm:prSet/>
      <dgm:spPr/>
      <dgm:t>
        <a:bodyPr/>
        <a:lstStyle/>
        <a:p>
          <a:endParaRPr lang="en-US"/>
        </a:p>
      </dgm:t>
    </dgm:pt>
    <dgm:pt modelId="{D7DE8D67-F4C9-45D3-BF61-6FD2E3B694CE}" type="sibTrans" cxnId="{8ACF0D3C-25F6-414E-ACE8-B4A5373735E3}">
      <dgm:prSet/>
      <dgm:spPr/>
      <dgm:t>
        <a:bodyPr/>
        <a:lstStyle/>
        <a:p>
          <a:endParaRPr lang="en-US"/>
        </a:p>
      </dgm:t>
    </dgm:pt>
    <dgm:pt modelId="{56627DF9-7A39-42A6-9576-C9BE416C7002}">
      <dgm:prSet phldrT="[Text]" phldr="1"/>
      <dgm:spPr/>
      <dgm:t>
        <a:bodyPr/>
        <a:lstStyle/>
        <a:p>
          <a:endParaRPr lang="en-US" dirty="0"/>
        </a:p>
      </dgm:t>
    </dgm:pt>
    <dgm:pt modelId="{F0DF33BD-6BF9-4393-952C-E8C0CA9CF42F}" type="parTrans" cxnId="{C231E8EB-745E-49EC-949D-FD1D31CCE4E7}">
      <dgm:prSet/>
      <dgm:spPr/>
      <dgm:t>
        <a:bodyPr/>
        <a:lstStyle/>
        <a:p>
          <a:endParaRPr lang="en-US"/>
        </a:p>
      </dgm:t>
    </dgm:pt>
    <dgm:pt modelId="{C464F24A-D8B0-43C3-973D-5AA1C8637A9D}" type="sibTrans" cxnId="{C231E8EB-745E-49EC-949D-FD1D31CCE4E7}">
      <dgm:prSet/>
      <dgm:spPr/>
      <dgm:t>
        <a:bodyPr/>
        <a:lstStyle/>
        <a:p>
          <a:endParaRPr lang="en-US"/>
        </a:p>
      </dgm:t>
    </dgm:pt>
    <dgm:pt modelId="{47AEB1D9-631C-4D49-8E14-B0C264907708}">
      <dgm:prSet phldrT="[Text]" phldr="1"/>
      <dgm:spPr/>
      <dgm:t>
        <a:bodyPr/>
        <a:lstStyle/>
        <a:p>
          <a:endParaRPr lang="en-US" dirty="0"/>
        </a:p>
      </dgm:t>
    </dgm:pt>
    <dgm:pt modelId="{175C85EC-9992-456B-B4E4-E218DF8924D0}" type="parTrans" cxnId="{F9A3B5C3-DE53-4EF8-B66F-D6FEAAF9B7AA}">
      <dgm:prSet/>
      <dgm:spPr/>
      <dgm:t>
        <a:bodyPr/>
        <a:lstStyle/>
        <a:p>
          <a:endParaRPr lang="en-US"/>
        </a:p>
      </dgm:t>
    </dgm:pt>
    <dgm:pt modelId="{A3EC187D-34C7-4E7C-A982-AE9F01D07BD8}" type="sibTrans" cxnId="{F9A3B5C3-DE53-4EF8-B66F-D6FEAAF9B7AA}">
      <dgm:prSet/>
      <dgm:spPr/>
      <dgm:t>
        <a:bodyPr/>
        <a:lstStyle/>
        <a:p>
          <a:endParaRPr lang="en-US"/>
        </a:p>
      </dgm:t>
    </dgm:pt>
    <dgm:pt modelId="{FF8C6C1B-7F3D-47E6-832A-AB1288163FD5}">
      <dgm:prSet phldrT="[Text]" phldr="1"/>
      <dgm:spPr/>
      <dgm:t>
        <a:bodyPr/>
        <a:lstStyle/>
        <a:p>
          <a:endParaRPr lang="en-US" dirty="0"/>
        </a:p>
      </dgm:t>
    </dgm:pt>
    <dgm:pt modelId="{45AD0117-EEAD-4860-8FF1-3052B24DD982}" type="parTrans" cxnId="{AD4381D6-2B7D-4354-85D4-C2EEB24C699B}">
      <dgm:prSet/>
      <dgm:spPr/>
      <dgm:t>
        <a:bodyPr/>
        <a:lstStyle/>
        <a:p>
          <a:endParaRPr lang="en-US"/>
        </a:p>
      </dgm:t>
    </dgm:pt>
    <dgm:pt modelId="{F939FC90-CAE2-4208-A27D-108B6A13E5E7}" type="sibTrans" cxnId="{AD4381D6-2B7D-4354-85D4-C2EEB24C699B}">
      <dgm:prSet/>
      <dgm:spPr/>
      <dgm:t>
        <a:bodyPr/>
        <a:lstStyle/>
        <a:p>
          <a:endParaRPr lang="en-US"/>
        </a:p>
      </dgm:t>
    </dgm:pt>
    <dgm:pt modelId="{1E9D5FD9-8524-417B-98F9-B9BE84B4D0F7}">
      <dgm:prSet phldrT="[Text]" phldr="1"/>
      <dgm:spPr/>
      <dgm:t>
        <a:bodyPr/>
        <a:lstStyle/>
        <a:p>
          <a:endParaRPr lang="en-US" dirty="0"/>
        </a:p>
      </dgm:t>
    </dgm:pt>
    <dgm:pt modelId="{ACAB0578-2238-490A-A52F-E52E558FC5AB}" type="parTrans" cxnId="{1B731D31-1837-418D-B4B7-4FE198ABD0A6}">
      <dgm:prSet/>
      <dgm:spPr/>
      <dgm:t>
        <a:bodyPr/>
        <a:lstStyle/>
        <a:p>
          <a:endParaRPr lang="en-US"/>
        </a:p>
      </dgm:t>
    </dgm:pt>
    <dgm:pt modelId="{6DB0C414-B286-4628-AA11-C3A9B380153F}" type="sibTrans" cxnId="{1B731D31-1837-418D-B4B7-4FE198ABD0A6}">
      <dgm:prSet/>
      <dgm:spPr/>
      <dgm:t>
        <a:bodyPr/>
        <a:lstStyle/>
        <a:p>
          <a:endParaRPr lang="en-US"/>
        </a:p>
      </dgm:t>
    </dgm:pt>
    <dgm:pt modelId="{AC4D64B6-8A44-44CA-BCBA-12B66B9BB976}" type="pres">
      <dgm:prSet presAssocID="{727A5B3D-348A-47FD-9D41-1235546FC940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85CA8F3-65E2-406B-A02A-A37354CBE4B2}" type="pres">
      <dgm:prSet presAssocID="{449C8C12-C1B0-41C4-922F-E6EAB4F5672A}" presName="composite" presStyleCnt="0"/>
      <dgm:spPr/>
    </dgm:pt>
    <dgm:pt modelId="{4C94BF9F-6526-4AE5-A37C-09C0FC035EE2}" type="pres">
      <dgm:prSet presAssocID="{449C8C12-C1B0-41C4-922F-E6EAB4F5672A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48D8A0-2921-43E9-993E-88DDBEF61820}" type="pres">
      <dgm:prSet presAssocID="{449C8C12-C1B0-41C4-922F-E6EAB4F5672A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AE9010-CAA2-45F5-BE52-29D9566DF404}" type="pres">
      <dgm:prSet presAssocID="{2A43C94B-6744-478E-B0B0-997E8A6DD671}" presName="sp" presStyleCnt="0"/>
      <dgm:spPr/>
    </dgm:pt>
    <dgm:pt modelId="{644696F2-E14C-467B-8894-8F90AAF3EEB0}" type="pres">
      <dgm:prSet presAssocID="{3CEF655A-0FCB-4F47-AB07-76A7ACB85E65}" presName="composite" presStyleCnt="0"/>
      <dgm:spPr/>
    </dgm:pt>
    <dgm:pt modelId="{F4D46969-D2F5-47AC-8EAE-F3C0BFC8167F}" type="pres">
      <dgm:prSet presAssocID="{3CEF655A-0FCB-4F47-AB07-76A7ACB85E65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4054BE-F35B-4345-900A-5401ABA39B6C}" type="pres">
      <dgm:prSet presAssocID="{3CEF655A-0FCB-4F47-AB07-76A7ACB85E65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2B050E-FA68-4D89-A84A-7E9C9A0BD099}" type="pres">
      <dgm:prSet presAssocID="{0D0E82C6-6A96-41FD-AB76-F16BE5189D24}" presName="sp" presStyleCnt="0"/>
      <dgm:spPr/>
    </dgm:pt>
    <dgm:pt modelId="{7390B4F9-D821-4963-B153-39CE12A3D72B}" type="pres">
      <dgm:prSet presAssocID="{47AEB1D9-631C-4D49-8E14-B0C264907708}" presName="composite" presStyleCnt="0"/>
      <dgm:spPr/>
    </dgm:pt>
    <dgm:pt modelId="{F19A0193-FF70-4110-A5F9-3AF83D021264}" type="pres">
      <dgm:prSet presAssocID="{47AEB1D9-631C-4D49-8E14-B0C264907708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57833D-CAD5-47C1-84A8-82F768F789AE}" type="pres">
      <dgm:prSet presAssocID="{47AEB1D9-631C-4D49-8E14-B0C264907708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C6F06FE-B314-4CBD-88B3-F9C4D22794E2}" type="presOf" srcId="{FF8C6C1B-7F3D-47E6-832A-AB1288163FD5}" destId="{BE57833D-CAD5-47C1-84A8-82F768F789AE}" srcOrd="0" destOrd="0" presId="urn:microsoft.com/office/officeart/2005/8/layout/chevron2"/>
    <dgm:cxn modelId="{C7ABA222-163B-4451-BD94-008D5E1848A4}" type="presOf" srcId="{727A5B3D-348A-47FD-9D41-1235546FC940}" destId="{AC4D64B6-8A44-44CA-BCBA-12B66B9BB976}" srcOrd="0" destOrd="0" presId="urn:microsoft.com/office/officeart/2005/8/layout/chevron2"/>
    <dgm:cxn modelId="{D5E420F8-88DF-4E9A-BB8C-BABAA8BC3B75}" type="presOf" srcId="{7882A8D2-A10B-407F-8A07-65247BFE7029}" destId="{2048D8A0-2921-43E9-993E-88DDBEF61820}" srcOrd="0" destOrd="1" presId="urn:microsoft.com/office/officeart/2005/8/layout/chevron2"/>
    <dgm:cxn modelId="{A87C32C9-84FF-4B02-B15E-0CC8DF2D6D6A}" srcId="{449C8C12-C1B0-41C4-922F-E6EAB4F5672A}" destId="{5B9711FD-38EE-434C-934E-1DA50047940A}" srcOrd="0" destOrd="0" parTransId="{5F1F8DE0-BF60-45D4-8DD0-DD629B7BCBB9}" sibTransId="{1884ADE2-2FBB-4F65-82B8-10AAE3C87588}"/>
    <dgm:cxn modelId="{A9A41AC5-21D1-40DF-A4D2-6FA7184CC8FE}" type="presOf" srcId="{1E9D5FD9-8524-417B-98F9-B9BE84B4D0F7}" destId="{BE57833D-CAD5-47C1-84A8-82F768F789AE}" srcOrd="0" destOrd="1" presId="urn:microsoft.com/office/officeart/2005/8/layout/chevron2"/>
    <dgm:cxn modelId="{1B731D31-1837-418D-B4B7-4FE198ABD0A6}" srcId="{47AEB1D9-631C-4D49-8E14-B0C264907708}" destId="{1E9D5FD9-8524-417B-98F9-B9BE84B4D0F7}" srcOrd="1" destOrd="0" parTransId="{ACAB0578-2238-490A-A52F-E52E558FC5AB}" sibTransId="{6DB0C414-B286-4628-AA11-C3A9B380153F}"/>
    <dgm:cxn modelId="{E836E55C-B179-44E1-97E6-2D8DA5961D84}" type="presOf" srcId="{56627DF9-7A39-42A6-9576-C9BE416C7002}" destId="{B84054BE-F35B-4345-900A-5401ABA39B6C}" srcOrd="0" destOrd="1" presId="urn:microsoft.com/office/officeart/2005/8/layout/chevron2"/>
    <dgm:cxn modelId="{8ACF0D3C-25F6-414E-ACE8-B4A5373735E3}" srcId="{3CEF655A-0FCB-4F47-AB07-76A7ACB85E65}" destId="{A5E7B968-39AC-4CFE-A42D-ADE4562F6F36}" srcOrd="0" destOrd="0" parTransId="{EDC79767-3B62-4375-AA84-A089F30E8BC9}" sibTransId="{D7DE8D67-F4C9-45D3-BF61-6FD2E3B694CE}"/>
    <dgm:cxn modelId="{C63534AB-5030-4BB3-B55A-49960F073B86}" type="presOf" srcId="{449C8C12-C1B0-41C4-922F-E6EAB4F5672A}" destId="{4C94BF9F-6526-4AE5-A37C-09C0FC035EE2}" srcOrd="0" destOrd="0" presId="urn:microsoft.com/office/officeart/2005/8/layout/chevron2"/>
    <dgm:cxn modelId="{7FD849D8-D333-4764-AEE1-ACBEDE287FB7}" type="presOf" srcId="{5B9711FD-38EE-434C-934E-1DA50047940A}" destId="{2048D8A0-2921-43E9-993E-88DDBEF61820}" srcOrd="0" destOrd="0" presId="urn:microsoft.com/office/officeart/2005/8/layout/chevron2"/>
    <dgm:cxn modelId="{C231E8EB-745E-49EC-949D-FD1D31CCE4E7}" srcId="{3CEF655A-0FCB-4F47-AB07-76A7ACB85E65}" destId="{56627DF9-7A39-42A6-9576-C9BE416C7002}" srcOrd="1" destOrd="0" parTransId="{F0DF33BD-6BF9-4393-952C-E8C0CA9CF42F}" sibTransId="{C464F24A-D8B0-43C3-973D-5AA1C8637A9D}"/>
    <dgm:cxn modelId="{46B77323-0538-4C62-B2BE-56524C29A852}" srcId="{449C8C12-C1B0-41C4-922F-E6EAB4F5672A}" destId="{7882A8D2-A10B-407F-8A07-65247BFE7029}" srcOrd="1" destOrd="0" parTransId="{B75C8470-4785-4018-90EA-419AAF34C5C1}" sibTransId="{E183D5E1-AC60-40A3-804F-0C36FC2AD01E}"/>
    <dgm:cxn modelId="{AEFCFC40-0597-4097-9FD0-E62D9A53DA09}" type="presOf" srcId="{47AEB1D9-631C-4D49-8E14-B0C264907708}" destId="{F19A0193-FF70-4110-A5F9-3AF83D021264}" srcOrd="0" destOrd="0" presId="urn:microsoft.com/office/officeart/2005/8/layout/chevron2"/>
    <dgm:cxn modelId="{429C2FC8-8DDF-4E66-B4CC-6DAA18EE0532}" type="presOf" srcId="{A5E7B968-39AC-4CFE-A42D-ADE4562F6F36}" destId="{B84054BE-F35B-4345-900A-5401ABA39B6C}" srcOrd="0" destOrd="0" presId="urn:microsoft.com/office/officeart/2005/8/layout/chevron2"/>
    <dgm:cxn modelId="{AD4381D6-2B7D-4354-85D4-C2EEB24C699B}" srcId="{47AEB1D9-631C-4D49-8E14-B0C264907708}" destId="{FF8C6C1B-7F3D-47E6-832A-AB1288163FD5}" srcOrd="0" destOrd="0" parTransId="{45AD0117-EEAD-4860-8FF1-3052B24DD982}" sibTransId="{F939FC90-CAE2-4208-A27D-108B6A13E5E7}"/>
    <dgm:cxn modelId="{F9A3B5C3-DE53-4EF8-B66F-D6FEAAF9B7AA}" srcId="{727A5B3D-348A-47FD-9D41-1235546FC940}" destId="{47AEB1D9-631C-4D49-8E14-B0C264907708}" srcOrd="2" destOrd="0" parTransId="{175C85EC-9992-456B-B4E4-E218DF8924D0}" sibTransId="{A3EC187D-34C7-4E7C-A982-AE9F01D07BD8}"/>
    <dgm:cxn modelId="{C6CE135F-77A5-4AF2-9181-EBD3E4BE6A5D}" srcId="{727A5B3D-348A-47FD-9D41-1235546FC940}" destId="{449C8C12-C1B0-41C4-922F-E6EAB4F5672A}" srcOrd="0" destOrd="0" parTransId="{8DB7042B-A32A-4AE5-BE0F-5F2487A6702C}" sibTransId="{2A43C94B-6744-478E-B0B0-997E8A6DD671}"/>
    <dgm:cxn modelId="{D9CB059A-3E5B-4125-94BB-132103448D08}" type="presOf" srcId="{3CEF655A-0FCB-4F47-AB07-76A7ACB85E65}" destId="{F4D46969-D2F5-47AC-8EAE-F3C0BFC8167F}" srcOrd="0" destOrd="0" presId="urn:microsoft.com/office/officeart/2005/8/layout/chevron2"/>
    <dgm:cxn modelId="{A15D5990-DEB8-4479-8128-470C6BA08A2C}" srcId="{727A5B3D-348A-47FD-9D41-1235546FC940}" destId="{3CEF655A-0FCB-4F47-AB07-76A7ACB85E65}" srcOrd="1" destOrd="0" parTransId="{34A6A00A-711F-455D-907E-555E8AAE4D74}" sibTransId="{0D0E82C6-6A96-41FD-AB76-F16BE5189D24}"/>
    <dgm:cxn modelId="{53F53CB2-FB96-4740-82A8-430DAB8B5937}" type="presParOf" srcId="{AC4D64B6-8A44-44CA-BCBA-12B66B9BB976}" destId="{685CA8F3-65E2-406B-A02A-A37354CBE4B2}" srcOrd="0" destOrd="0" presId="urn:microsoft.com/office/officeart/2005/8/layout/chevron2"/>
    <dgm:cxn modelId="{5DF08D1E-0598-4E66-80FD-C73B19C4319A}" type="presParOf" srcId="{685CA8F3-65E2-406B-A02A-A37354CBE4B2}" destId="{4C94BF9F-6526-4AE5-A37C-09C0FC035EE2}" srcOrd="0" destOrd="0" presId="urn:microsoft.com/office/officeart/2005/8/layout/chevron2"/>
    <dgm:cxn modelId="{DA433C34-7D5E-4F06-B2ED-B0058F49D7F9}" type="presParOf" srcId="{685CA8F3-65E2-406B-A02A-A37354CBE4B2}" destId="{2048D8A0-2921-43E9-993E-88DDBEF61820}" srcOrd="1" destOrd="0" presId="urn:microsoft.com/office/officeart/2005/8/layout/chevron2"/>
    <dgm:cxn modelId="{594B09DD-95B6-471B-B008-1F8F6DE2EEE4}" type="presParOf" srcId="{AC4D64B6-8A44-44CA-BCBA-12B66B9BB976}" destId="{9AAE9010-CAA2-45F5-BE52-29D9566DF404}" srcOrd="1" destOrd="0" presId="urn:microsoft.com/office/officeart/2005/8/layout/chevron2"/>
    <dgm:cxn modelId="{75F4D8DA-A162-4576-935A-C4FA29462962}" type="presParOf" srcId="{AC4D64B6-8A44-44CA-BCBA-12B66B9BB976}" destId="{644696F2-E14C-467B-8894-8F90AAF3EEB0}" srcOrd="2" destOrd="0" presId="urn:microsoft.com/office/officeart/2005/8/layout/chevron2"/>
    <dgm:cxn modelId="{E6AF0726-1064-4892-A849-9AE069ED0DBC}" type="presParOf" srcId="{644696F2-E14C-467B-8894-8F90AAF3EEB0}" destId="{F4D46969-D2F5-47AC-8EAE-F3C0BFC8167F}" srcOrd="0" destOrd="0" presId="urn:microsoft.com/office/officeart/2005/8/layout/chevron2"/>
    <dgm:cxn modelId="{66AAFC35-D32A-4D19-8071-2DF7734F749C}" type="presParOf" srcId="{644696F2-E14C-467B-8894-8F90AAF3EEB0}" destId="{B84054BE-F35B-4345-900A-5401ABA39B6C}" srcOrd="1" destOrd="0" presId="urn:microsoft.com/office/officeart/2005/8/layout/chevron2"/>
    <dgm:cxn modelId="{FD835B1C-69B5-45D8-B097-B0444B9584F6}" type="presParOf" srcId="{AC4D64B6-8A44-44CA-BCBA-12B66B9BB976}" destId="{DC2B050E-FA68-4D89-A84A-7E9C9A0BD099}" srcOrd="3" destOrd="0" presId="urn:microsoft.com/office/officeart/2005/8/layout/chevron2"/>
    <dgm:cxn modelId="{5C35C02E-37D3-4D35-8A05-37E664818A43}" type="presParOf" srcId="{AC4D64B6-8A44-44CA-BCBA-12B66B9BB976}" destId="{7390B4F9-D821-4963-B153-39CE12A3D72B}" srcOrd="4" destOrd="0" presId="urn:microsoft.com/office/officeart/2005/8/layout/chevron2"/>
    <dgm:cxn modelId="{A88457E9-13FA-43D7-859E-34A590279CF3}" type="presParOf" srcId="{7390B4F9-D821-4963-B153-39CE12A3D72B}" destId="{F19A0193-FF70-4110-A5F9-3AF83D021264}" srcOrd="0" destOrd="0" presId="urn:microsoft.com/office/officeart/2005/8/layout/chevron2"/>
    <dgm:cxn modelId="{687D733A-8BF2-47A0-A133-97AEB83D4D7E}" type="presParOf" srcId="{7390B4F9-D821-4963-B153-39CE12A3D72B}" destId="{BE57833D-CAD5-47C1-84A8-82F768F789AE}" srcOrd="1" destOrd="0" presId="urn:microsoft.com/office/officeart/2005/8/layout/chevron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36.xml><?xml version="1.0" encoding="utf-8"?>
<dgm:dataModel xmlns:dgm="http://schemas.openxmlformats.org/drawingml/2006/diagram" xmlns:a="http://schemas.openxmlformats.org/drawingml/2006/main">
  <dgm:ptLst>
    <dgm:pt modelId="{77FF9C90-55B4-48AD-A989-FA807CF9ECED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0"/>
      <dgm:spPr/>
    </dgm:pt>
    <dgm:pt modelId="{3737A6F5-A13B-47F9-88A7-6504CB773131}">
      <dgm:prSet phldrT="[Text]" phldr="1"/>
      <dgm:spPr/>
      <dgm:t>
        <a:bodyPr/>
        <a:lstStyle/>
        <a:p>
          <a:endParaRPr lang="en-US" dirty="0"/>
        </a:p>
      </dgm:t>
    </dgm:pt>
    <dgm:pt modelId="{4B92E7B8-8B66-4BFC-9710-C70272C4555F}" type="parTrans" cxnId="{E8628034-56F5-41B6-A204-8749ACB2BCF8}">
      <dgm:prSet/>
      <dgm:spPr/>
      <dgm:t>
        <a:bodyPr/>
        <a:lstStyle/>
        <a:p>
          <a:endParaRPr lang="en-US"/>
        </a:p>
      </dgm:t>
    </dgm:pt>
    <dgm:pt modelId="{7B7B5D17-3DED-45E3-BDB5-1C60691C2D50}" type="sibTrans" cxnId="{E8628034-56F5-41B6-A204-8749ACB2BCF8}">
      <dgm:prSet/>
      <dgm:spPr/>
      <dgm:t>
        <a:bodyPr/>
        <a:lstStyle/>
        <a:p>
          <a:endParaRPr lang="en-US" dirty="0"/>
        </a:p>
      </dgm:t>
    </dgm:pt>
    <dgm:pt modelId="{B192F459-C12A-4C13-859E-6A76F7D15140}">
      <dgm:prSet phldrT="[Text]" phldr="1"/>
      <dgm:spPr/>
      <dgm:t>
        <a:bodyPr/>
        <a:lstStyle/>
        <a:p>
          <a:endParaRPr lang="en-US" dirty="0"/>
        </a:p>
      </dgm:t>
    </dgm:pt>
    <dgm:pt modelId="{CF1E0480-D9F8-4834-B789-48FD83557C64}" type="parTrans" cxnId="{E832CEBB-0FE6-4E6B-9C85-42892CF5A72B}">
      <dgm:prSet/>
      <dgm:spPr/>
      <dgm:t>
        <a:bodyPr/>
        <a:lstStyle/>
        <a:p>
          <a:endParaRPr lang="en-US"/>
        </a:p>
      </dgm:t>
    </dgm:pt>
    <dgm:pt modelId="{656862B5-480A-4CA1-B506-BF852F845482}" type="sibTrans" cxnId="{E832CEBB-0FE6-4E6B-9C85-42892CF5A72B}">
      <dgm:prSet/>
      <dgm:spPr/>
      <dgm:t>
        <a:bodyPr/>
        <a:lstStyle/>
        <a:p>
          <a:endParaRPr lang="en-US" dirty="0"/>
        </a:p>
      </dgm:t>
    </dgm:pt>
    <dgm:pt modelId="{E622BACA-8923-4D81-933A-4425EAB3824F}">
      <dgm:prSet phldrT="[Text]" phldr="1"/>
      <dgm:spPr/>
      <dgm:t>
        <a:bodyPr/>
        <a:lstStyle/>
        <a:p>
          <a:endParaRPr lang="en-US" dirty="0"/>
        </a:p>
      </dgm:t>
    </dgm:pt>
    <dgm:pt modelId="{BAB20B00-253C-4F7A-AF11-C67C0DF72159}" type="parTrans" cxnId="{224B7AEC-373C-4C63-B767-3B2FDABA790C}">
      <dgm:prSet/>
      <dgm:spPr/>
      <dgm:t>
        <a:bodyPr/>
        <a:lstStyle/>
        <a:p>
          <a:endParaRPr lang="en-US"/>
        </a:p>
      </dgm:t>
    </dgm:pt>
    <dgm:pt modelId="{B2EE1B3F-8BFF-4C5B-AA73-3BE2B657C92C}" type="sibTrans" cxnId="{224B7AEC-373C-4C63-B767-3B2FDABA790C}">
      <dgm:prSet/>
      <dgm:spPr/>
      <dgm:t>
        <a:bodyPr/>
        <a:lstStyle/>
        <a:p>
          <a:endParaRPr lang="en-US"/>
        </a:p>
      </dgm:t>
    </dgm:pt>
    <dgm:pt modelId="{877233FE-D9F1-42AC-8492-118516B64F73}" type="pres">
      <dgm:prSet presAssocID="{77FF9C90-55B4-48AD-A989-FA807CF9ECED}" presName="linearFlow" presStyleCnt="0">
        <dgm:presLayoutVars>
          <dgm:resizeHandles val="exact"/>
        </dgm:presLayoutVars>
      </dgm:prSet>
      <dgm:spPr/>
    </dgm:pt>
    <dgm:pt modelId="{AE47B933-09EC-4414-8359-2EA8BEACD2DD}" type="pres">
      <dgm:prSet presAssocID="{3737A6F5-A13B-47F9-88A7-6504CB773131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84F3DE-D819-4AA5-8412-180595E5AE52}" type="pres">
      <dgm:prSet presAssocID="{7B7B5D17-3DED-45E3-BDB5-1C60691C2D50}" presName="sibTrans" presStyleLbl="sibTrans2D1" presStyleIdx="0" presStyleCnt="2"/>
      <dgm:spPr/>
      <dgm:t>
        <a:bodyPr/>
        <a:lstStyle/>
        <a:p>
          <a:endParaRPr lang="en-US"/>
        </a:p>
      </dgm:t>
    </dgm:pt>
    <dgm:pt modelId="{FAAC2F7B-17BA-4980-A614-28FF6E80E68B}" type="pres">
      <dgm:prSet presAssocID="{7B7B5D17-3DED-45E3-BDB5-1C60691C2D50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13A24D13-DCA2-443F-B672-21C11795E605}" type="pres">
      <dgm:prSet presAssocID="{B192F459-C12A-4C13-859E-6A76F7D15140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B9C76C-31C4-4593-B663-4AC49D7304A2}" type="pres">
      <dgm:prSet presAssocID="{656862B5-480A-4CA1-B506-BF852F845482}" presName="sibTrans" presStyleLbl="sibTrans2D1" presStyleIdx="1" presStyleCnt="2"/>
      <dgm:spPr/>
      <dgm:t>
        <a:bodyPr/>
        <a:lstStyle/>
        <a:p>
          <a:endParaRPr lang="en-US"/>
        </a:p>
      </dgm:t>
    </dgm:pt>
    <dgm:pt modelId="{111C1748-D25F-4B1C-9789-65D9041D7070}" type="pres">
      <dgm:prSet presAssocID="{656862B5-480A-4CA1-B506-BF852F845482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3E69F21D-ED19-4228-B9D0-AE6CE3EA3AAD}" type="pres">
      <dgm:prSet presAssocID="{E622BACA-8923-4D81-933A-4425EAB3824F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018F396-E7FB-4100-8A88-238D2C23111F}" type="presOf" srcId="{3737A6F5-A13B-47F9-88A7-6504CB773131}" destId="{AE47B933-09EC-4414-8359-2EA8BEACD2DD}" srcOrd="0" destOrd="0" presId="urn:microsoft.com/office/officeart/2005/8/layout/process2"/>
    <dgm:cxn modelId="{60B56047-203C-408B-83A9-90F7E3941E7E}" type="presOf" srcId="{7B7B5D17-3DED-45E3-BDB5-1C60691C2D50}" destId="{9B84F3DE-D819-4AA5-8412-180595E5AE52}" srcOrd="0" destOrd="0" presId="urn:microsoft.com/office/officeart/2005/8/layout/process2"/>
    <dgm:cxn modelId="{35C8A211-8FAE-43B2-943B-EF0B67A5B939}" type="presOf" srcId="{7B7B5D17-3DED-45E3-BDB5-1C60691C2D50}" destId="{FAAC2F7B-17BA-4980-A614-28FF6E80E68B}" srcOrd="1" destOrd="0" presId="urn:microsoft.com/office/officeart/2005/8/layout/process2"/>
    <dgm:cxn modelId="{5C69A529-3C9E-4B5C-A688-CBC9311CA9C2}" type="presOf" srcId="{77FF9C90-55B4-48AD-A989-FA807CF9ECED}" destId="{877233FE-D9F1-42AC-8492-118516B64F73}" srcOrd="0" destOrd="0" presId="urn:microsoft.com/office/officeart/2005/8/layout/process2"/>
    <dgm:cxn modelId="{C398BB25-C5A3-4E73-8807-BF86FBC8E1E9}" type="presOf" srcId="{B192F459-C12A-4C13-859E-6A76F7D15140}" destId="{13A24D13-DCA2-443F-B672-21C11795E605}" srcOrd="0" destOrd="0" presId="urn:microsoft.com/office/officeart/2005/8/layout/process2"/>
    <dgm:cxn modelId="{5311BDDF-9186-414D-9A51-73B0FFAA4E8C}" type="presOf" srcId="{656862B5-480A-4CA1-B506-BF852F845482}" destId="{111C1748-D25F-4B1C-9789-65D9041D7070}" srcOrd="1" destOrd="0" presId="urn:microsoft.com/office/officeart/2005/8/layout/process2"/>
    <dgm:cxn modelId="{224B7AEC-373C-4C63-B767-3B2FDABA790C}" srcId="{77FF9C90-55B4-48AD-A989-FA807CF9ECED}" destId="{E622BACA-8923-4D81-933A-4425EAB3824F}" srcOrd="2" destOrd="0" parTransId="{BAB20B00-253C-4F7A-AF11-C67C0DF72159}" sibTransId="{B2EE1B3F-8BFF-4C5B-AA73-3BE2B657C92C}"/>
    <dgm:cxn modelId="{486A7C66-B344-46FD-81EE-E2DD442FC29A}" type="presOf" srcId="{656862B5-480A-4CA1-B506-BF852F845482}" destId="{3DB9C76C-31C4-4593-B663-4AC49D7304A2}" srcOrd="0" destOrd="0" presId="urn:microsoft.com/office/officeart/2005/8/layout/process2"/>
    <dgm:cxn modelId="{E8628034-56F5-41B6-A204-8749ACB2BCF8}" srcId="{77FF9C90-55B4-48AD-A989-FA807CF9ECED}" destId="{3737A6F5-A13B-47F9-88A7-6504CB773131}" srcOrd="0" destOrd="0" parTransId="{4B92E7B8-8B66-4BFC-9710-C70272C4555F}" sibTransId="{7B7B5D17-3DED-45E3-BDB5-1C60691C2D50}"/>
    <dgm:cxn modelId="{E832CEBB-0FE6-4E6B-9C85-42892CF5A72B}" srcId="{77FF9C90-55B4-48AD-A989-FA807CF9ECED}" destId="{B192F459-C12A-4C13-859E-6A76F7D15140}" srcOrd="1" destOrd="0" parTransId="{CF1E0480-D9F8-4834-B789-48FD83557C64}" sibTransId="{656862B5-480A-4CA1-B506-BF852F845482}"/>
    <dgm:cxn modelId="{BBF9E8E0-B5BE-4F43-BBD1-7D622B723CB7}" type="presOf" srcId="{E622BACA-8923-4D81-933A-4425EAB3824F}" destId="{3E69F21D-ED19-4228-B9D0-AE6CE3EA3AAD}" srcOrd="0" destOrd="0" presId="urn:microsoft.com/office/officeart/2005/8/layout/process2"/>
    <dgm:cxn modelId="{9A8EACA2-E045-4F49-909E-6BFF6AA52D46}" type="presParOf" srcId="{877233FE-D9F1-42AC-8492-118516B64F73}" destId="{AE47B933-09EC-4414-8359-2EA8BEACD2DD}" srcOrd="0" destOrd="0" presId="urn:microsoft.com/office/officeart/2005/8/layout/process2"/>
    <dgm:cxn modelId="{16A67510-BEAA-47AB-B54D-D28B200FD6D1}" type="presParOf" srcId="{877233FE-D9F1-42AC-8492-118516B64F73}" destId="{9B84F3DE-D819-4AA5-8412-180595E5AE52}" srcOrd="1" destOrd="0" presId="urn:microsoft.com/office/officeart/2005/8/layout/process2"/>
    <dgm:cxn modelId="{093162B2-EDAC-4A98-A046-CD9CECEB94DC}" type="presParOf" srcId="{9B84F3DE-D819-4AA5-8412-180595E5AE52}" destId="{FAAC2F7B-17BA-4980-A614-28FF6E80E68B}" srcOrd="0" destOrd="0" presId="urn:microsoft.com/office/officeart/2005/8/layout/process2"/>
    <dgm:cxn modelId="{890D2D40-C6DF-4493-B8ED-510351219282}" type="presParOf" srcId="{877233FE-D9F1-42AC-8492-118516B64F73}" destId="{13A24D13-DCA2-443F-B672-21C11795E605}" srcOrd="2" destOrd="0" presId="urn:microsoft.com/office/officeart/2005/8/layout/process2"/>
    <dgm:cxn modelId="{526A07EB-60B5-4412-B8F1-7C05212FA8B5}" type="presParOf" srcId="{877233FE-D9F1-42AC-8492-118516B64F73}" destId="{3DB9C76C-31C4-4593-B663-4AC49D7304A2}" srcOrd="3" destOrd="0" presId="urn:microsoft.com/office/officeart/2005/8/layout/process2"/>
    <dgm:cxn modelId="{154987E1-4019-440E-9B3D-C68554964EA6}" type="presParOf" srcId="{3DB9C76C-31C4-4593-B663-4AC49D7304A2}" destId="{111C1748-D25F-4B1C-9789-65D9041D7070}" srcOrd="0" destOrd="0" presId="urn:microsoft.com/office/officeart/2005/8/layout/process2"/>
    <dgm:cxn modelId="{CDF5078F-EFF3-4ECB-9364-DFDD8EAE45D5}" type="presParOf" srcId="{877233FE-D9F1-42AC-8492-118516B64F73}" destId="{3E69F21D-ED19-4228-B9D0-AE6CE3EA3AAD}" srcOrd="4" destOrd="0" presId="urn:microsoft.com/office/officeart/2005/8/layout/process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37.xml><?xml version="1.0" encoding="utf-8"?>
<dgm:dataModel xmlns:dgm="http://schemas.openxmlformats.org/drawingml/2006/diagram" xmlns:a="http://schemas.openxmlformats.org/drawingml/2006/main">
  <dgm:ptLst>
    <dgm:pt modelId="{55BC47A4-F369-46E3-B915-9CBA2ADB3BFD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en-US"/>
        </a:p>
      </dgm:t>
    </dgm:pt>
    <dgm:pt modelId="{261E24E5-1AF0-4930-B4AB-9B9E7A1FCEEF}">
      <dgm:prSet phldrT="[Text]" phldr="1"/>
      <dgm:spPr/>
      <dgm:t>
        <a:bodyPr/>
        <a:lstStyle/>
        <a:p>
          <a:endParaRPr lang="en-US" dirty="0"/>
        </a:p>
      </dgm:t>
    </dgm:pt>
    <dgm:pt modelId="{85A96685-3A5A-4D86-89C9-482973CAB810}" type="parTrans" cxnId="{3D1CECCC-DDC3-4ED9-A5A9-EB9419BA5296}">
      <dgm:prSet/>
      <dgm:spPr/>
      <dgm:t>
        <a:bodyPr/>
        <a:lstStyle/>
        <a:p>
          <a:endParaRPr lang="en-US"/>
        </a:p>
      </dgm:t>
    </dgm:pt>
    <dgm:pt modelId="{8D543830-DFF2-43C5-98A8-B78C8F5F2CE5}" type="sibTrans" cxnId="{3D1CECCC-DDC3-4ED9-A5A9-EB9419BA5296}">
      <dgm:prSet/>
      <dgm:spPr/>
      <dgm:t>
        <a:bodyPr/>
        <a:lstStyle/>
        <a:p>
          <a:endParaRPr lang="en-US" dirty="0"/>
        </a:p>
      </dgm:t>
    </dgm:pt>
    <dgm:pt modelId="{4ABD4C5C-54C1-4C18-9263-97B608D6DA5A}">
      <dgm:prSet phldrT="[Text]" phldr="1"/>
      <dgm:spPr/>
      <dgm:t>
        <a:bodyPr/>
        <a:lstStyle/>
        <a:p>
          <a:endParaRPr lang="en-US" dirty="0"/>
        </a:p>
      </dgm:t>
    </dgm:pt>
    <dgm:pt modelId="{D80A28B7-3FA8-4E57-BFDF-D1FF79205FB0}" type="parTrans" cxnId="{3663C444-0B83-44CF-86B4-9EF7B3E98767}">
      <dgm:prSet/>
      <dgm:spPr/>
      <dgm:t>
        <a:bodyPr/>
        <a:lstStyle/>
        <a:p>
          <a:endParaRPr lang="en-US"/>
        </a:p>
      </dgm:t>
    </dgm:pt>
    <dgm:pt modelId="{2B44A5D7-9401-4D43-87FF-3C28081B187F}" type="sibTrans" cxnId="{3663C444-0B83-44CF-86B4-9EF7B3E98767}">
      <dgm:prSet/>
      <dgm:spPr/>
      <dgm:t>
        <a:bodyPr/>
        <a:lstStyle/>
        <a:p>
          <a:endParaRPr lang="en-US" dirty="0"/>
        </a:p>
      </dgm:t>
    </dgm:pt>
    <dgm:pt modelId="{10D9C3D4-D796-4D78-8E3C-BA0472AF6A16}">
      <dgm:prSet phldrT="[Text]" phldr="1"/>
      <dgm:spPr/>
      <dgm:t>
        <a:bodyPr/>
        <a:lstStyle/>
        <a:p>
          <a:endParaRPr lang="en-US" dirty="0"/>
        </a:p>
      </dgm:t>
    </dgm:pt>
    <dgm:pt modelId="{AC1A0119-7651-499E-ACC6-F62FC60DC386}" type="parTrans" cxnId="{7D9D3FC8-1E61-491B-ACD3-6520BBDBFE26}">
      <dgm:prSet/>
      <dgm:spPr/>
      <dgm:t>
        <a:bodyPr/>
        <a:lstStyle/>
        <a:p>
          <a:endParaRPr lang="en-US"/>
        </a:p>
      </dgm:t>
    </dgm:pt>
    <dgm:pt modelId="{0770D2ED-5A51-40FD-840E-0FDAA2CE525D}" type="sibTrans" cxnId="{7D9D3FC8-1E61-491B-ACD3-6520BBDBFE26}">
      <dgm:prSet/>
      <dgm:spPr/>
      <dgm:t>
        <a:bodyPr/>
        <a:lstStyle/>
        <a:p>
          <a:endParaRPr lang="en-US"/>
        </a:p>
      </dgm:t>
    </dgm:pt>
    <dgm:pt modelId="{8A085CEA-B0A0-42C3-B1B9-C914FB567072}" type="pres">
      <dgm:prSet presAssocID="{55BC47A4-F369-46E3-B915-9CBA2ADB3BFD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864C7D5-EA90-4156-8C6A-4F3D3FBE50F0}" type="pres">
      <dgm:prSet presAssocID="{55BC47A4-F369-46E3-B915-9CBA2ADB3BFD}" presName="dummyMaxCanvas" presStyleCnt="0">
        <dgm:presLayoutVars/>
      </dgm:prSet>
      <dgm:spPr/>
    </dgm:pt>
    <dgm:pt modelId="{6DC6C14A-6A47-477B-8FDB-D02ABCACAE12}" type="pres">
      <dgm:prSet presAssocID="{55BC47A4-F369-46E3-B915-9CBA2ADB3BFD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3BFA9D-88C1-41EA-A19A-4E5EC2306763}" type="pres">
      <dgm:prSet presAssocID="{55BC47A4-F369-46E3-B915-9CBA2ADB3BFD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21454D-B0FB-4C50-BAE7-48A3338AE3AB}" type="pres">
      <dgm:prSet presAssocID="{55BC47A4-F369-46E3-B915-9CBA2ADB3BFD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0ACE15-95AE-41F8-83EF-E9004755B5EE}" type="pres">
      <dgm:prSet presAssocID="{55BC47A4-F369-46E3-B915-9CBA2ADB3BFD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07DC83-284F-4AB8-BA8F-8D4BFAC2F26A}" type="pres">
      <dgm:prSet presAssocID="{55BC47A4-F369-46E3-B915-9CBA2ADB3BFD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458A3F-7781-42CF-B553-659AE6B17A37}" type="pres">
      <dgm:prSet presAssocID="{55BC47A4-F369-46E3-B915-9CBA2ADB3BFD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28A601-38BE-40F2-9976-378E17C2BCAD}" type="pres">
      <dgm:prSet presAssocID="{55BC47A4-F369-46E3-B915-9CBA2ADB3BFD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E66DF2-51A9-493A-BA11-DB5431A297BC}" type="pres">
      <dgm:prSet presAssocID="{55BC47A4-F369-46E3-B915-9CBA2ADB3BFD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45D4BA5-9C32-4AB3-8AC4-D0A9E4C8F045}" type="presOf" srcId="{2B44A5D7-9401-4D43-87FF-3C28081B187F}" destId="{0607DC83-284F-4AB8-BA8F-8D4BFAC2F26A}" srcOrd="0" destOrd="0" presId="urn:microsoft.com/office/officeart/2005/8/layout/vProcess5"/>
    <dgm:cxn modelId="{7D9D3FC8-1E61-491B-ACD3-6520BBDBFE26}" srcId="{55BC47A4-F369-46E3-B915-9CBA2ADB3BFD}" destId="{10D9C3D4-D796-4D78-8E3C-BA0472AF6A16}" srcOrd="2" destOrd="0" parTransId="{AC1A0119-7651-499E-ACC6-F62FC60DC386}" sibTransId="{0770D2ED-5A51-40FD-840E-0FDAA2CE525D}"/>
    <dgm:cxn modelId="{2019F69B-CFC4-437B-A75A-DCC24009A897}" type="presOf" srcId="{4ABD4C5C-54C1-4C18-9263-97B608D6DA5A}" destId="{1F3BFA9D-88C1-41EA-A19A-4E5EC2306763}" srcOrd="0" destOrd="0" presId="urn:microsoft.com/office/officeart/2005/8/layout/vProcess5"/>
    <dgm:cxn modelId="{3D1CECCC-DDC3-4ED9-A5A9-EB9419BA5296}" srcId="{55BC47A4-F369-46E3-B915-9CBA2ADB3BFD}" destId="{261E24E5-1AF0-4930-B4AB-9B9E7A1FCEEF}" srcOrd="0" destOrd="0" parTransId="{85A96685-3A5A-4D86-89C9-482973CAB810}" sibTransId="{8D543830-DFF2-43C5-98A8-B78C8F5F2CE5}"/>
    <dgm:cxn modelId="{132D1919-7FB2-4CCD-9389-F9C45A31768F}" type="presOf" srcId="{261E24E5-1AF0-4930-B4AB-9B9E7A1FCEEF}" destId="{6DC6C14A-6A47-477B-8FDB-D02ABCACAE12}" srcOrd="0" destOrd="0" presId="urn:microsoft.com/office/officeart/2005/8/layout/vProcess5"/>
    <dgm:cxn modelId="{DD00297F-A462-4BA7-AE7E-5FE0045AD4FD}" type="presOf" srcId="{4ABD4C5C-54C1-4C18-9263-97B608D6DA5A}" destId="{CC28A601-38BE-40F2-9976-378E17C2BCAD}" srcOrd="1" destOrd="0" presId="urn:microsoft.com/office/officeart/2005/8/layout/vProcess5"/>
    <dgm:cxn modelId="{3D35CAF6-4352-4A84-BCC9-ADC340342796}" type="presOf" srcId="{10D9C3D4-D796-4D78-8E3C-BA0472AF6A16}" destId="{FDE66DF2-51A9-493A-BA11-DB5431A297BC}" srcOrd="1" destOrd="0" presId="urn:microsoft.com/office/officeart/2005/8/layout/vProcess5"/>
    <dgm:cxn modelId="{772D3A51-7491-4770-8326-9EEFBFF423FE}" type="presOf" srcId="{10D9C3D4-D796-4D78-8E3C-BA0472AF6A16}" destId="{5A21454D-B0FB-4C50-BAE7-48A3338AE3AB}" srcOrd="0" destOrd="0" presId="urn:microsoft.com/office/officeart/2005/8/layout/vProcess5"/>
    <dgm:cxn modelId="{3663C444-0B83-44CF-86B4-9EF7B3E98767}" srcId="{55BC47A4-F369-46E3-B915-9CBA2ADB3BFD}" destId="{4ABD4C5C-54C1-4C18-9263-97B608D6DA5A}" srcOrd="1" destOrd="0" parTransId="{D80A28B7-3FA8-4E57-BFDF-D1FF79205FB0}" sibTransId="{2B44A5D7-9401-4D43-87FF-3C28081B187F}"/>
    <dgm:cxn modelId="{BE87B7BA-0B16-4FE2-8257-93F416D3BF0A}" type="presOf" srcId="{261E24E5-1AF0-4930-B4AB-9B9E7A1FCEEF}" destId="{26458A3F-7781-42CF-B553-659AE6B17A37}" srcOrd="1" destOrd="0" presId="urn:microsoft.com/office/officeart/2005/8/layout/vProcess5"/>
    <dgm:cxn modelId="{BFA51BAE-E94D-461F-96EF-9A7A094D5B6B}" type="presOf" srcId="{8D543830-DFF2-43C5-98A8-B78C8F5F2CE5}" destId="{520ACE15-95AE-41F8-83EF-E9004755B5EE}" srcOrd="0" destOrd="0" presId="urn:microsoft.com/office/officeart/2005/8/layout/vProcess5"/>
    <dgm:cxn modelId="{30AA7BA2-5E6B-4254-89D5-0D67B6D9C301}" type="presOf" srcId="{55BC47A4-F369-46E3-B915-9CBA2ADB3BFD}" destId="{8A085CEA-B0A0-42C3-B1B9-C914FB567072}" srcOrd="0" destOrd="0" presId="urn:microsoft.com/office/officeart/2005/8/layout/vProcess5"/>
    <dgm:cxn modelId="{C97478BD-E16C-4B0C-961D-198CF319F19B}" type="presParOf" srcId="{8A085CEA-B0A0-42C3-B1B9-C914FB567072}" destId="{8864C7D5-EA90-4156-8C6A-4F3D3FBE50F0}" srcOrd="0" destOrd="0" presId="urn:microsoft.com/office/officeart/2005/8/layout/vProcess5"/>
    <dgm:cxn modelId="{801A10AC-55F3-4433-A283-4434591D1A65}" type="presParOf" srcId="{8A085CEA-B0A0-42C3-B1B9-C914FB567072}" destId="{6DC6C14A-6A47-477B-8FDB-D02ABCACAE12}" srcOrd="1" destOrd="0" presId="urn:microsoft.com/office/officeart/2005/8/layout/vProcess5"/>
    <dgm:cxn modelId="{F8F3BA5C-960D-4939-8D2F-43B94B65999A}" type="presParOf" srcId="{8A085CEA-B0A0-42C3-B1B9-C914FB567072}" destId="{1F3BFA9D-88C1-41EA-A19A-4E5EC2306763}" srcOrd="2" destOrd="0" presId="urn:microsoft.com/office/officeart/2005/8/layout/vProcess5"/>
    <dgm:cxn modelId="{3E5859EE-6F32-496A-8BD0-4F0CE5B87BB7}" type="presParOf" srcId="{8A085CEA-B0A0-42C3-B1B9-C914FB567072}" destId="{5A21454D-B0FB-4C50-BAE7-48A3338AE3AB}" srcOrd="3" destOrd="0" presId="urn:microsoft.com/office/officeart/2005/8/layout/vProcess5"/>
    <dgm:cxn modelId="{421AE810-B3E6-4415-8E96-466664EDFD66}" type="presParOf" srcId="{8A085CEA-B0A0-42C3-B1B9-C914FB567072}" destId="{520ACE15-95AE-41F8-83EF-E9004755B5EE}" srcOrd="4" destOrd="0" presId="urn:microsoft.com/office/officeart/2005/8/layout/vProcess5"/>
    <dgm:cxn modelId="{442286F0-6215-49E5-8410-67824622F64E}" type="presParOf" srcId="{8A085CEA-B0A0-42C3-B1B9-C914FB567072}" destId="{0607DC83-284F-4AB8-BA8F-8D4BFAC2F26A}" srcOrd="5" destOrd="0" presId="urn:microsoft.com/office/officeart/2005/8/layout/vProcess5"/>
    <dgm:cxn modelId="{FC2A11E1-02B2-4FF4-842B-2FCD19911738}" type="presParOf" srcId="{8A085CEA-B0A0-42C3-B1B9-C914FB567072}" destId="{26458A3F-7781-42CF-B553-659AE6B17A37}" srcOrd="6" destOrd="0" presId="urn:microsoft.com/office/officeart/2005/8/layout/vProcess5"/>
    <dgm:cxn modelId="{A25F6B37-899A-48D8-9778-AEA917498747}" type="presParOf" srcId="{8A085CEA-B0A0-42C3-B1B9-C914FB567072}" destId="{CC28A601-38BE-40F2-9976-378E17C2BCAD}" srcOrd="7" destOrd="0" presId="urn:microsoft.com/office/officeart/2005/8/layout/vProcess5"/>
    <dgm:cxn modelId="{778A1C0C-47ED-4571-AB53-510071398F11}" type="presParOf" srcId="{8A085CEA-B0A0-42C3-B1B9-C914FB567072}" destId="{FDE66DF2-51A9-493A-BA11-DB5431A297BC}" srcOrd="8" destOrd="0" presId="urn:microsoft.com/office/officeart/2005/8/layout/vProcess5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38.xml><?xml version="1.0" encoding="utf-8"?>
<dgm:dataModel xmlns:dgm="http://schemas.openxmlformats.org/drawingml/2006/diagram" xmlns:a="http://schemas.openxmlformats.org/drawingml/2006/main">
  <dgm:ptLst>
    <dgm:pt modelId="{F49203DF-C830-4728-8063-2D66EDBE4C9F}" type="doc">
      <dgm:prSet loTypeId="urn:microsoft.com/office/officeart/2005/8/layout/lProcess1" loCatId="process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en-US"/>
        </a:p>
      </dgm:t>
    </dgm:pt>
    <dgm:pt modelId="{60ADDC9D-D828-4C76-862E-8DBF6329484E}">
      <dgm:prSet phldrT="[Text]" phldr="1"/>
      <dgm:spPr/>
      <dgm:t>
        <a:bodyPr/>
        <a:lstStyle/>
        <a:p>
          <a:endParaRPr lang="en-US" dirty="0"/>
        </a:p>
      </dgm:t>
    </dgm:pt>
    <dgm:pt modelId="{AA7B17A2-09A8-404D-9976-03B15AA5512D}" type="parTrans" cxnId="{EA91EBB7-FCCC-4581-A9D3-D3F638B7EE76}">
      <dgm:prSet/>
      <dgm:spPr/>
      <dgm:t>
        <a:bodyPr/>
        <a:lstStyle/>
        <a:p>
          <a:endParaRPr lang="en-US"/>
        </a:p>
      </dgm:t>
    </dgm:pt>
    <dgm:pt modelId="{58A26975-656E-45C0-B05A-2CFAB908A1F8}" type="sibTrans" cxnId="{EA91EBB7-FCCC-4581-A9D3-D3F638B7EE76}">
      <dgm:prSet/>
      <dgm:spPr/>
      <dgm:t>
        <a:bodyPr/>
        <a:lstStyle/>
        <a:p>
          <a:endParaRPr lang="en-US"/>
        </a:p>
      </dgm:t>
    </dgm:pt>
    <dgm:pt modelId="{6CD65736-5A5B-45AE-BE71-79B17975B836}">
      <dgm:prSet phldrT="[Text]" phldr="1"/>
      <dgm:spPr/>
      <dgm:t>
        <a:bodyPr/>
        <a:lstStyle/>
        <a:p>
          <a:endParaRPr lang="en-US" dirty="0"/>
        </a:p>
      </dgm:t>
    </dgm:pt>
    <dgm:pt modelId="{58504366-D3A9-4A1F-BDB1-BD9354C51977}" type="parTrans" cxnId="{7031E291-1AAF-4522-9295-B28C14D929CD}">
      <dgm:prSet/>
      <dgm:spPr/>
      <dgm:t>
        <a:bodyPr/>
        <a:lstStyle/>
        <a:p>
          <a:endParaRPr lang="en-US" dirty="0"/>
        </a:p>
      </dgm:t>
    </dgm:pt>
    <dgm:pt modelId="{4B7CA1C9-E6A3-4372-8AC0-CD61E526C1CE}" type="sibTrans" cxnId="{7031E291-1AAF-4522-9295-B28C14D929CD}">
      <dgm:prSet/>
      <dgm:spPr/>
      <dgm:t>
        <a:bodyPr/>
        <a:lstStyle/>
        <a:p>
          <a:endParaRPr lang="en-US" dirty="0"/>
        </a:p>
      </dgm:t>
    </dgm:pt>
    <dgm:pt modelId="{3111DE4B-AC5A-4C28-9058-819983012A85}">
      <dgm:prSet phldrT="[Text]" phldr="1"/>
      <dgm:spPr/>
      <dgm:t>
        <a:bodyPr/>
        <a:lstStyle/>
        <a:p>
          <a:endParaRPr lang="en-US" dirty="0"/>
        </a:p>
      </dgm:t>
    </dgm:pt>
    <dgm:pt modelId="{11EB5030-CA5E-401E-A1B3-22D83B6F03F3}" type="parTrans" cxnId="{F5385D92-1259-475A-B9C7-00573CA51F36}">
      <dgm:prSet/>
      <dgm:spPr/>
      <dgm:t>
        <a:bodyPr/>
        <a:lstStyle/>
        <a:p>
          <a:endParaRPr lang="en-US"/>
        </a:p>
      </dgm:t>
    </dgm:pt>
    <dgm:pt modelId="{3D00A01B-2354-48D6-9D2B-8371F2ABE59F}" type="sibTrans" cxnId="{F5385D92-1259-475A-B9C7-00573CA51F36}">
      <dgm:prSet/>
      <dgm:spPr/>
      <dgm:t>
        <a:bodyPr/>
        <a:lstStyle/>
        <a:p>
          <a:endParaRPr lang="en-US"/>
        </a:p>
      </dgm:t>
    </dgm:pt>
    <dgm:pt modelId="{972DC175-C1F1-42A5-8366-2E6A5EAFEADF}">
      <dgm:prSet phldrT="[Text]" phldr="1"/>
      <dgm:spPr/>
      <dgm:t>
        <a:bodyPr/>
        <a:lstStyle/>
        <a:p>
          <a:endParaRPr lang="en-US" dirty="0"/>
        </a:p>
      </dgm:t>
    </dgm:pt>
    <dgm:pt modelId="{3E54721D-757E-4DE0-BDED-203F4409F14D}" type="parTrans" cxnId="{35E3C0A1-7EF4-45FC-A3A5-1F4250306F3A}">
      <dgm:prSet/>
      <dgm:spPr/>
      <dgm:t>
        <a:bodyPr/>
        <a:lstStyle/>
        <a:p>
          <a:endParaRPr lang="en-US"/>
        </a:p>
      </dgm:t>
    </dgm:pt>
    <dgm:pt modelId="{4105E8F8-1030-4E01-BA7D-E36CADE9B41F}" type="sibTrans" cxnId="{35E3C0A1-7EF4-45FC-A3A5-1F4250306F3A}">
      <dgm:prSet/>
      <dgm:spPr/>
      <dgm:t>
        <a:bodyPr/>
        <a:lstStyle/>
        <a:p>
          <a:endParaRPr lang="en-US"/>
        </a:p>
      </dgm:t>
    </dgm:pt>
    <dgm:pt modelId="{4D2B1F1B-F13C-4413-BCA4-904B712A668E}">
      <dgm:prSet phldrT="[Text]" phldr="1"/>
      <dgm:spPr/>
      <dgm:t>
        <a:bodyPr/>
        <a:lstStyle/>
        <a:p>
          <a:endParaRPr lang="en-US" dirty="0"/>
        </a:p>
      </dgm:t>
    </dgm:pt>
    <dgm:pt modelId="{28468727-136E-42B1-B0C9-F6A3A1E39430}" type="parTrans" cxnId="{0E7CE9B6-65E5-4A6A-9689-D2A34D17ECD5}">
      <dgm:prSet/>
      <dgm:spPr/>
      <dgm:t>
        <a:bodyPr/>
        <a:lstStyle/>
        <a:p>
          <a:endParaRPr lang="en-US" dirty="0"/>
        </a:p>
      </dgm:t>
    </dgm:pt>
    <dgm:pt modelId="{12D21194-47E6-4E3E-8456-7275F3A1E695}" type="sibTrans" cxnId="{0E7CE9B6-65E5-4A6A-9689-D2A34D17ECD5}">
      <dgm:prSet/>
      <dgm:spPr/>
      <dgm:t>
        <a:bodyPr/>
        <a:lstStyle/>
        <a:p>
          <a:endParaRPr lang="en-US" dirty="0"/>
        </a:p>
      </dgm:t>
    </dgm:pt>
    <dgm:pt modelId="{3D75D09B-4C96-4098-A4AD-FA62C5788E5B}">
      <dgm:prSet phldrT="[Text]" phldr="1"/>
      <dgm:spPr/>
      <dgm:t>
        <a:bodyPr/>
        <a:lstStyle/>
        <a:p>
          <a:endParaRPr lang="en-US" dirty="0"/>
        </a:p>
      </dgm:t>
    </dgm:pt>
    <dgm:pt modelId="{23348F70-0108-44EF-90F9-5649B07EF89C}" type="parTrans" cxnId="{A5EFA25F-81CE-4C40-9A96-460F49BBF5EE}">
      <dgm:prSet/>
      <dgm:spPr/>
      <dgm:t>
        <a:bodyPr/>
        <a:lstStyle/>
        <a:p>
          <a:endParaRPr lang="en-US"/>
        </a:p>
      </dgm:t>
    </dgm:pt>
    <dgm:pt modelId="{EF683F40-84AC-421F-87CF-11BAADCC2C51}" type="sibTrans" cxnId="{A5EFA25F-81CE-4C40-9A96-460F49BBF5EE}">
      <dgm:prSet/>
      <dgm:spPr/>
      <dgm:t>
        <a:bodyPr/>
        <a:lstStyle/>
        <a:p>
          <a:endParaRPr lang="en-US"/>
        </a:p>
      </dgm:t>
    </dgm:pt>
    <dgm:pt modelId="{5BCE7820-4276-45D2-B591-8518EA473A5D}" type="pres">
      <dgm:prSet presAssocID="{F49203DF-C830-4728-8063-2D66EDBE4C9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6434B9E-47A8-41F8-9D07-67B10719B4EA}" type="pres">
      <dgm:prSet presAssocID="{60ADDC9D-D828-4C76-862E-8DBF6329484E}" presName="vertFlow" presStyleCnt="0"/>
      <dgm:spPr/>
    </dgm:pt>
    <dgm:pt modelId="{1ABEC48F-6555-4D4D-91E4-F57FB3290E8F}" type="pres">
      <dgm:prSet presAssocID="{60ADDC9D-D828-4C76-862E-8DBF6329484E}" presName="header" presStyleLbl="node1" presStyleIdx="0" presStyleCnt="2"/>
      <dgm:spPr/>
      <dgm:t>
        <a:bodyPr/>
        <a:lstStyle/>
        <a:p>
          <a:endParaRPr lang="en-US"/>
        </a:p>
      </dgm:t>
    </dgm:pt>
    <dgm:pt modelId="{C62750C3-EAAC-4CFE-BF24-A1422B3BCA93}" type="pres">
      <dgm:prSet presAssocID="{58504366-D3A9-4A1F-BDB1-BD9354C51977}" presName="parTrans" presStyleLbl="sibTrans2D1" presStyleIdx="0" presStyleCnt="4"/>
      <dgm:spPr/>
      <dgm:t>
        <a:bodyPr/>
        <a:lstStyle/>
        <a:p>
          <a:endParaRPr lang="en-US"/>
        </a:p>
      </dgm:t>
    </dgm:pt>
    <dgm:pt modelId="{F5B78B57-2C25-4503-8E34-B38039B141C2}" type="pres">
      <dgm:prSet presAssocID="{6CD65736-5A5B-45AE-BE71-79B17975B836}" presName="child" presStyleLbl="alignAccFollow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5A54E6-11AA-4949-9EF9-E74E3A9EC354}" type="pres">
      <dgm:prSet presAssocID="{4B7CA1C9-E6A3-4372-8AC0-CD61E526C1CE}" presName="sibTrans" presStyleLbl="sibTrans2D1" presStyleIdx="1" presStyleCnt="4"/>
      <dgm:spPr/>
      <dgm:t>
        <a:bodyPr/>
        <a:lstStyle/>
        <a:p>
          <a:endParaRPr lang="en-US"/>
        </a:p>
      </dgm:t>
    </dgm:pt>
    <dgm:pt modelId="{DD28F718-7A1B-484C-AC8E-DBC85D615CB4}" type="pres">
      <dgm:prSet presAssocID="{3111DE4B-AC5A-4C28-9058-819983012A85}" presName="child" presStyleLbl="alignAccFollow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574B36-5BE5-4710-B5B7-C1345C47C67E}" type="pres">
      <dgm:prSet presAssocID="{60ADDC9D-D828-4C76-862E-8DBF6329484E}" presName="hSp" presStyleCnt="0"/>
      <dgm:spPr/>
    </dgm:pt>
    <dgm:pt modelId="{6B185A0E-FE7D-4690-85AD-79C1972C35BC}" type="pres">
      <dgm:prSet presAssocID="{972DC175-C1F1-42A5-8366-2E6A5EAFEADF}" presName="vertFlow" presStyleCnt="0"/>
      <dgm:spPr/>
    </dgm:pt>
    <dgm:pt modelId="{07189BEA-ABC7-4DAD-994D-4EDC2832E71A}" type="pres">
      <dgm:prSet presAssocID="{972DC175-C1F1-42A5-8366-2E6A5EAFEADF}" presName="header" presStyleLbl="node1" presStyleIdx="1" presStyleCnt="2"/>
      <dgm:spPr/>
      <dgm:t>
        <a:bodyPr/>
        <a:lstStyle/>
        <a:p>
          <a:endParaRPr lang="en-US"/>
        </a:p>
      </dgm:t>
    </dgm:pt>
    <dgm:pt modelId="{9F220C3F-62C4-47BB-951E-F8BD9A593C2E}" type="pres">
      <dgm:prSet presAssocID="{28468727-136E-42B1-B0C9-F6A3A1E39430}" presName="parTrans" presStyleLbl="sibTrans2D1" presStyleIdx="2" presStyleCnt="4"/>
      <dgm:spPr/>
      <dgm:t>
        <a:bodyPr/>
        <a:lstStyle/>
        <a:p>
          <a:endParaRPr lang="en-US"/>
        </a:p>
      </dgm:t>
    </dgm:pt>
    <dgm:pt modelId="{5F48FD27-A8AE-4C68-A7D9-8C5CF0DB64A1}" type="pres">
      <dgm:prSet presAssocID="{4D2B1F1B-F13C-4413-BCA4-904B712A668E}" presName="child" presStyleLbl="alignAccFollow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1E2531-084F-4DB3-94F9-BFD8DB3EE949}" type="pres">
      <dgm:prSet presAssocID="{12D21194-47E6-4E3E-8456-7275F3A1E695}" presName="sibTrans" presStyleLbl="sibTrans2D1" presStyleIdx="3" presStyleCnt="4"/>
      <dgm:spPr/>
      <dgm:t>
        <a:bodyPr/>
        <a:lstStyle/>
        <a:p>
          <a:endParaRPr lang="en-US"/>
        </a:p>
      </dgm:t>
    </dgm:pt>
    <dgm:pt modelId="{E5CE3581-B6A2-4457-BEF6-CA33CA7BB4B9}" type="pres">
      <dgm:prSet presAssocID="{3D75D09B-4C96-4098-A4AD-FA62C5788E5B}" presName="child" presStyleLbl="alignAccFollow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5E3C0A1-7EF4-45FC-A3A5-1F4250306F3A}" srcId="{F49203DF-C830-4728-8063-2D66EDBE4C9F}" destId="{972DC175-C1F1-42A5-8366-2E6A5EAFEADF}" srcOrd="1" destOrd="0" parTransId="{3E54721D-757E-4DE0-BDED-203F4409F14D}" sibTransId="{4105E8F8-1030-4E01-BA7D-E36CADE9B41F}"/>
    <dgm:cxn modelId="{A5EFA25F-81CE-4C40-9A96-460F49BBF5EE}" srcId="{972DC175-C1F1-42A5-8366-2E6A5EAFEADF}" destId="{3D75D09B-4C96-4098-A4AD-FA62C5788E5B}" srcOrd="1" destOrd="0" parTransId="{23348F70-0108-44EF-90F9-5649B07EF89C}" sibTransId="{EF683F40-84AC-421F-87CF-11BAADCC2C51}"/>
    <dgm:cxn modelId="{70F85D4E-BDEE-4960-8642-F3766E826DDA}" type="presOf" srcId="{60ADDC9D-D828-4C76-862E-8DBF6329484E}" destId="{1ABEC48F-6555-4D4D-91E4-F57FB3290E8F}" srcOrd="0" destOrd="0" presId="urn:microsoft.com/office/officeart/2005/8/layout/lProcess1"/>
    <dgm:cxn modelId="{0E7CE9B6-65E5-4A6A-9689-D2A34D17ECD5}" srcId="{972DC175-C1F1-42A5-8366-2E6A5EAFEADF}" destId="{4D2B1F1B-F13C-4413-BCA4-904B712A668E}" srcOrd="0" destOrd="0" parTransId="{28468727-136E-42B1-B0C9-F6A3A1E39430}" sibTransId="{12D21194-47E6-4E3E-8456-7275F3A1E695}"/>
    <dgm:cxn modelId="{4A3ABF8B-D7C5-4786-9234-2FB30A9F1672}" type="presOf" srcId="{4D2B1F1B-F13C-4413-BCA4-904B712A668E}" destId="{5F48FD27-A8AE-4C68-A7D9-8C5CF0DB64A1}" srcOrd="0" destOrd="0" presId="urn:microsoft.com/office/officeart/2005/8/layout/lProcess1"/>
    <dgm:cxn modelId="{F5385D92-1259-475A-B9C7-00573CA51F36}" srcId="{60ADDC9D-D828-4C76-862E-8DBF6329484E}" destId="{3111DE4B-AC5A-4C28-9058-819983012A85}" srcOrd="1" destOrd="0" parTransId="{11EB5030-CA5E-401E-A1B3-22D83B6F03F3}" sibTransId="{3D00A01B-2354-48D6-9D2B-8371F2ABE59F}"/>
    <dgm:cxn modelId="{36D81AAC-35D4-4BB5-B64B-48672F3483CA}" type="presOf" srcId="{972DC175-C1F1-42A5-8366-2E6A5EAFEADF}" destId="{07189BEA-ABC7-4DAD-994D-4EDC2832E71A}" srcOrd="0" destOrd="0" presId="urn:microsoft.com/office/officeart/2005/8/layout/lProcess1"/>
    <dgm:cxn modelId="{B385C03A-5A54-4BCD-8EF3-659676F25647}" type="presOf" srcId="{12D21194-47E6-4E3E-8456-7275F3A1E695}" destId="{321E2531-084F-4DB3-94F9-BFD8DB3EE949}" srcOrd="0" destOrd="0" presId="urn:microsoft.com/office/officeart/2005/8/layout/lProcess1"/>
    <dgm:cxn modelId="{C54ABA1F-997A-4F4B-A353-3E2274999EDC}" type="presOf" srcId="{3111DE4B-AC5A-4C28-9058-819983012A85}" destId="{DD28F718-7A1B-484C-AC8E-DBC85D615CB4}" srcOrd="0" destOrd="0" presId="urn:microsoft.com/office/officeart/2005/8/layout/lProcess1"/>
    <dgm:cxn modelId="{AA28502D-4731-4AC6-8F87-7FE0977DE228}" type="presOf" srcId="{3D75D09B-4C96-4098-A4AD-FA62C5788E5B}" destId="{E5CE3581-B6A2-4457-BEF6-CA33CA7BB4B9}" srcOrd="0" destOrd="0" presId="urn:microsoft.com/office/officeart/2005/8/layout/lProcess1"/>
    <dgm:cxn modelId="{92384BEA-8BFF-4175-AA68-ACC12EA8381A}" type="presOf" srcId="{6CD65736-5A5B-45AE-BE71-79B17975B836}" destId="{F5B78B57-2C25-4503-8E34-B38039B141C2}" srcOrd="0" destOrd="0" presId="urn:microsoft.com/office/officeart/2005/8/layout/lProcess1"/>
    <dgm:cxn modelId="{9AE5166D-A9D8-4A46-8668-0CA429CA3A3E}" type="presOf" srcId="{4B7CA1C9-E6A3-4372-8AC0-CD61E526C1CE}" destId="{6E5A54E6-11AA-4949-9EF9-E74E3A9EC354}" srcOrd="0" destOrd="0" presId="urn:microsoft.com/office/officeart/2005/8/layout/lProcess1"/>
    <dgm:cxn modelId="{9EAD7917-B280-4F82-956B-D770A2654F8B}" type="presOf" srcId="{58504366-D3A9-4A1F-BDB1-BD9354C51977}" destId="{C62750C3-EAAC-4CFE-BF24-A1422B3BCA93}" srcOrd="0" destOrd="0" presId="urn:microsoft.com/office/officeart/2005/8/layout/lProcess1"/>
    <dgm:cxn modelId="{EA91EBB7-FCCC-4581-A9D3-D3F638B7EE76}" srcId="{F49203DF-C830-4728-8063-2D66EDBE4C9F}" destId="{60ADDC9D-D828-4C76-862E-8DBF6329484E}" srcOrd="0" destOrd="0" parTransId="{AA7B17A2-09A8-404D-9976-03B15AA5512D}" sibTransId="{58A26975-656E-45C0-B05A-2CFAB908A1F8}"/>
    <dgm:cxn modelId="{58B7B78E-243E-4E1F-B55F-6C25D3A4937B}" type="presOf" srcId="{F49203DF-C830-4728-8063-2D66EDBE4C9F}" destId="{5BCE7820-4276-45D2-B591-8518EA473A5D}" srcOrd="0" destOrd="0" presId="urn:microsoft.com/office/officeart/2005/8/layout/lProcess1"/>
    <dgm:cxn modelId="{BCF88462-7F18-4768-B505-45C7B489DEE5}" type="presOf" srcId="{28468727-136E-42B1-B0C9-F6A3A1E39430}" destId="{9F220C3F-62C4-47BB-951E-F8BD9A593C2E}" srcOrd="0" destOrd="0" presId="urn:microsoft.com/office/officeart/2005/8/layout/lProcess1"/>
    <dgm:cxn modelId="{7031E291-1AAF-4522-9295-B28C14D929CD}" srcId="{60ADDC9D-D828-4C76-862E-8DBF6329484E}" destId="{6CD65736-5A5B-45AE-BE71-79B17975B836}" srcOrd="0" destOrd="0" parTransId="{58504366-D3A9-4A1F-BDB1-BD9354C51977}" sibTransId="{4B7CA1C9-E6A3-4372-8AC0-CD61E526C1CE}"/>
    <dgm:cxn modelId="{6DA0F6E2-96CA-425A-91DF-0473FA9B1BE8}" type="presParOf" srcId="{5BCE7820-4276-45D2-B591-8518EA473A5D}" destId="{E6434B9E-47A8-41F8-9D07-67B10719B4EA}" srcOrd="0" destOrd="0" presId="urn:microsoft.com/office/officeart/2005/8/layout/lProcess1"/>
    <dgm:cxn modelId="{65CFF23E-072A-4846-9843-1B0D8C43B6FB}" type="presParOf" srcId="{E6434B9E-47A8-41F8-9D07-67B10719B4EA}" destId="{1ABEC48F-6555-4D4D-91E4-F57FB3290E8F}" srcOrd="0" destOrd="0" presId="urn:microsoft.com/office/officeart/2005/8/layout/lProcess1"/>
    <dgm:cxn modelId="{9A94511F-DEBA-4D9D-9263-8F1FFCA07280}" type="presParOf" srcId="{E6434B9E-47A8-41F8-9D07-67B10719B4EA}" destId="{C62750C3-EAAC-4CFE-BF24-A1422B3BCA93}" srcOrd="1" destOrd="0" presId="urn:microsoft.com/office/officeart/2005/8/layout/lProcess1"/>
    <dgm:cxn modelId="{A0E75B05-3096-4F8E-8CA3-6A431F4FCBCE}" type="presParOf" srcId="{E6434B9E-47A8-41F8-9D07-67B10719B4EA}" destId="{F5B78B57-2C25-4503-8E34-B38039B141C2}" srcOrd="2" destOrd="0" presId="urn:microsoft.com/office/officeart/2005/8/layout/lProcess1"/>
    <dgm:cxn modelId="{BE869435-0C46-44D8-8AE4-D0A376304AE0}" type="presParOf" srcId="{E6434B9E-47A8-41F8-9D07-67B10719B4EA}" destId="{6E5A54E6-11AA-4949-9EF9-E74E3A9EC354}" srcOrd="3" destOrd="0" presId="urn:microsoft.com/office/officeart/2005/8/layout/lProcess1"/>
    <dgm:cxn modelId="{1B134123-1F6B-4DC7-960D-68025F0CF239}" type="presParOf" srcId="{E6434B9E-47A8-41F8-9D07-67B10719B4EA}" destId="{DD28F718-7A1B-484C-AC8E-DBC85D615CB4}" srcOrd="4" destOrd="0" presId="urn:microsoft.com/office/officeart/2005/8/layout/lProcess1"/>
    <dgm:cxn modelId="{1BFEC308-B070-40E4-A339-4959C2C06063}" type="presParOf" srcId="{5BCE7820-4276-45D2-B591-8518EA473A5D}" destId="{6D574B36-5BE5-4710-B5B7-C1345C47C67E}" srcOrd="1" destOrd="0" presId="urn:microsoft.com/office/officeart/2005/8/layout/lProcess1"/>
    <dgm:cxn modelId="{5DCB22D6-78D5-48AF-A902-AED020367747}" type="presParOf" srcId="{5BCE7820-4276-45D2-B591-8518EA473A5D}" destId="{6B185A0E-FE7D-4690-85AD-79C1972C35BC}" srcOrd="2" destOrd="0" presId="urn:microsoft.com/office/officeart/2005/8/layout/lProcess1"/>
    <dgm:cxn modelId="{46525462-7973-4642-98A4-DFC4CB4893A0}" type="presParOf" srcId="{6B185A0E-FE7D-4690-85AD-79C1972C35BC}" destId="{07189BEA-ABC7-4DAD-994D-4EDC2832E71A}" srcOrd="0" destOrd="0" presId="urn:microsoft.com/office/officeart/2005/8/layout/lProcess1"/>
    <dgm:cxn modelId="{FA366A8D-105E-4F76-B505-B7F350E2DA9B}" type="presParOf" srcId="{6B185A0E-FE7D-4690-85AD-79C1972C35BC}" destId="{9F220C3F-62C4-47BB-951E-F8BD9A593C2E}" srcOrd="1" destOrd="0" presId="urn:microsoft.com/office/officeart/2005/8/layout/lProcess1"/>
    <dgm:cxn modelId="{95C30A04-F81A-47CF-A01C-DCB828A5C56A}" type="presParOf" srcId="{6B185A0E-FE7D-4690-85AD-79C1972C35BC}" destId="{5F48FD27-A8AE-4C68-A7D9-8C5CF0DB64A1}" srcOrd="2" destOrd="0" presId="urn:microsoft.com/office/officeart/2005/8/layout/lProcess1"/>
    <dgm:cxn modelId="{0F3565DF-6A98-45AE-B53C-1A46C31476FB}" type="presParOf" srcId="{6B185A0E-FE7D-4690-85AD-79C1972C35BC}" destId="{321E2531-084F-4DB3-94F9-BFD8DB3EE949}" srcOrd="3" destOrd="0" presId="urn:microsoft.com/office/officeart/2005/8/layout/lProcess1"/>
    <dgm:cxn modelId="{8982EA5D-4FAD-4E52-AF04-6AFE34B88C7A}" type="presParOf" srcId="{6B185A0E-FE7D-4690-85AD-79C1972C35BC}" destId="{E5CE3581-B6A2-4457-BEF6-CA33CA7BB4B9}" srcOrd="4" destOrd="0" presId="urn:microsoft.com/office/officeart/2005/8/layout/lProcess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39.xml><?xml version="1.0" encoding="utf-8"?>
<dgm:dataModel xmlns:dgm="http://schemas.openxmlformats.org/drawingml/2006/diagram" xmlns:a="http://schemas.openxmlformats.org/drawingml/2006/main">
  <dgm:ptLst>
    <dgm:pt modelId="{BD240669-ABF1-4FC0-8EF1-11CABFD0AC45}" type="doc">
      <dgm:prSet loTypeId="urn:microsoft.com/office/officeart/2005/8/layout/process4" loCatId="process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en-US"/>
        </a:p>
      </dgm:t>
    </dgm:pt>
    <dgm:pt modelId="{3A9BAA1B-9570-4811-A152-3BD1A255E607}">
      <dgm:prSet phldrT="[Text]" phldr="1"/>
      <dgm:spPr/>
      <dgm:t>
        <a:bodyPr/>
        <a:lstStyle/>
        <a:p>
          <a:endParaRPr lang="en-US" dirty="0"/>
        </a:p>
      </dgm:t>
    </dgm:pt>
    <dgm:pt modelId="{204B3849-C4DC-42B5-B61D-4BC76B3ACD11}" type="parTrans" cxnId="{2CEBBD54-DCD8-423D-90BB-57312480D32B}">
      <dgm:prSet/>
      <dgm:spPr/>
      <dgm:t>
        <a:bodyPr/>
        <a:lstStyle/>
        <a:p>
          <a:endParaRPr lang="en-US"/>
        </a:p>
      </dgm:t>
    </dgm:pt>
    <dgm:pt modelId="{A04B1C73-B5C8-46AE-9C7E-8A44F68F402B}" type="sibTrans" cxnId="{2CEBBD54-DCD8-423D-90BB-57312480D32B}">
      <dgm:prSet/>
      <dgm:spPr/>
      <dgm:t>
        <a:bodyPr/>
        <a:lstStyle/>
        <a:p>
          <a:endParaRPr lang="en-US"/>
        </a:p>
      </dgm:t>
    </dgm:pt>
    <dgm:pt modelId="{5887C45C-FAEB-47C2-A3EE-A865F9DC4ADC}">
      <dgm:prSet phldrT="[Text]" phldr="1"/>
      <dgm:spPr/>
      <dgm:t>
        <a:bodyPr/>
        <a:lstStyle/>
        <a:p>
          <a:endParaRPr lang="en-US" dirty="0"/>
        </a:p>
      </dgm:t>
    </dgm:pt>
    <dgm:pt modelId="{58A34FAF-7732-4ED5-A993-4ACE489DD412}" type="parTrans" cxnId="{B1EC1077-6D20-490B-B23D-FAC6CF48D759}">
      <dgm:prSet/>
      <dgm:spPr/>
      <dgm:t>
        <a:bodyPr/>
        <a:lstStyle/>
        <a:p>
          <a:endParaRPr lang="en-US"/>
        </a:p>
      </dgm:t>
    </dgm:pt>
    <dgm:pt modelId="{BDAE414B-1091-473C-BA22-CA4EBB676A9B}" type="sibTrans" cxnId="{B1EC1077-6D20-490B-B23D-FAC6CF48D759}">
      <dgm:prSet/>
      <dgm:spPr/>
      <dgm:t>
        <a:bodyPr/>
        <a:lstStyle/>
        <a:p>
          <a:endParaRPr lang="en-US"/>
        </a:p>
      </dgm:t>
    </dgm:pt>
    <dgm:pt modelId="{927C5275-96E7-403B-92BC-3A0DAAB34C3E}">
      <dgm:prSet phldrT="[Text]" phldr="1"/>
      <dgm:spPr/>
      <dgm:t>
        <a:bodyPr/>
        <a:lstStyle/>
        <a:p>
          <a:endParaRPr lang="en-US" dirty="0"/>
        </a:p>
      </dgm:t>
    </dgm:pt>
    <dgm:pt modelId="{BC304A79-BDBB-46DC-9D3E-2A518DDA4C98}" type="parTrans" cxnId="{64398273-DE71-42DE-9388-39D953554ABB}">
      <dgm:prSet/>
      <dgm:spPr/>
      <dgm:t>
        <a:bodyPr/>
        <a:lstStyle/>
        <a:p>
          <a:endParaRPr lang="en-US"/>
        </a:p>
      </dgm:t>
    </dgm:pt>
    <dgm:pt modelId="{6A24ACDC-BAC1-417A-9E5C-15A645786B24}" type="sibTrans" cxnId="{64398273-DE71-42DE-9388-39D953554ABB}">
      <dgm:prSet/>
      <dgm:spPr/>
      <dgm:t>
        <a:bodyPr/>
        <a:lstStyle/>
        <a:p>
          <a:endParaRPr lang="en-US"/>
        </a:p>
      </dgm:t>
    </dgm:pt>
    <dgm:pt modelId="{AE2DA591-10BD-4E4B-8944-97FDD013E603}">
      <dgm:prSet phldrT="[Text]" phldr="1"/>
      <dgm:spPr/>
      <dgm:t>
        <a:bodyPr/>
        <a:lstStyle/>
        <a:p>
          <a:endParaRPr lang="en-US" dirty="0"/>
        </a:p>
      </dgm:t>
    </dgm:pt>
    <dgm:pt modelId="{5BC933E1-711A-4BBF-B9A0-7F5F24F10C33}" type="parTrans" cxnId="{67933358-5A05-4DDE-BC44-5570A630A618}">
      <dgm:prSet/>
      <dgm:spPr/>
      <dgm:t>
        <a:bodyPr/>
        <a:lstStyle/>
        <a:p>
          <a:endParaRPr lang="en-US"/>
        </a:p>
      </dgm:t>
    </dgm:pt>
    <dgm:pt modelId="{0871527B-601D-4849-A6F8-640AC01F1FC1}" type="sibTrans" cxnId="{67933358-5A05-4DDE-BC44-5570A630A618}">
      <dgm:prSet/>
      <dgm:spPr/>
      <dgm:t>
        <a:bodyPr/>
        <a:lstStyle/>
        <a:p>
          <a:endParaRPr lang="en-US"/>
        </a:p>
      </dgm:t>
    </dgm:pt>
    <dgm:pt modelId="{5CFCDEDF-2023-4A0D-BBDD-4E519DA2F343}">
      <dgm:prSet phldrT="[Text]" phldr="1"/>
      <dgm:spPr/>
      <dgm:t>
        <a:bodyPr/>
        <a:lstStyle/>
        <a:p>
          <a:endParaRPr lang="en-US" dirty="0"/>
        </a:p>
      </dgm:t>
    </dgm:pt>
    <dgm:pt modelId="{D9C28AE0-AF7B-4FE8-AA0B-A4E70C975FBA}" type="parTrans" cxnId="{4D1388CA-F56F-4022-9E0D-3C1BA37339F1}">
      <dgm:prSet/>
      <dgm:spPr/>
      <dgm:t>
        <a:bodyPr/>
        <a:lstStyle/>
        <a:p>
          <a:endParaRPr lang="en-US"/>
        </a:p>
      </dgm:t>
    </dgm:pt>
    <dgm:pt modelId="{049D2047-6415-4518-B1FA-5291BFB7B77A}" type="sibTrans" cxnId="{4D1388CA-F56F-4022-9E0D-3C1BA37339F1}">
      <dgm:prSet/>
      <dgm:spPr/>
      <dgm:t>
        <a:bodyPr/>
        <a:lstStyle/>
        <a:p>
          <a:endParaRPr lang="en-US"/>
        </a:p>
      </dgm:t>
    </dgm:pt>
    <dgm:pt modelId="{CD7C8A83-D661-4FC6-AEB8-2AC5076208A0}">
      <dgm:prSet phldrT="[Text]" phldr="1"/>
      <dgm:spPr/>
      <dgm:t>
        <a:bodyPr/>
        <a:lstStyle/>
        <a:p>
          <a:endParaRPr lang="en-US" dirty="0"/>
        </a:p>
      </dgm:t>
    </dgm:pt>
    <dgm:pt modelId="{F8DA586F-9AAB-4C4F-9C29-A1ADB1D534E2}" type="parTrans" cxnId="{A1700745-CAC1-4600-A527-90C9B8E351C4}">
      <dgm:prSet/>
      <dgm:spPr/>
      <dgm:t>
        <a:bodyPr/>
        <a:lstStyle/>
        <a:p>
          <a:endParaRPr lang="en-US"/>
        </a:p>
      </dgm:t>
    </dgm:pt>
    <dgm:pt modelId="{7C209ACC-ED08-4C44-AF49-1CECD1829115}" type="sibTrans" cxnId="{A1700745-CAC1-4600-A527-90C9B8E351C4}">
      <dgm:prSet/>
      <dgm:spPr/>
      <dgm:t>
        <a:bodyPr/>
        <a:lstStyle/>
        <a:p>
          <a:endParaRPr lang="en-US"/>
        </a:p>
      </dgm:t>
    </dgm:pt>
    <dgm:pt modelId="{B08DB0B3-E2E7-474E-BA70-A6B23B7FD6D9}">
      <dgm:prSet phldrT="[Text]" phldr="1"/>
      <dgm:spPr/>
      <dgm:t>
        <a:bodyPr/>
        <a:lstStyle/>
        <a:p>
          <a:endParaRPr lang="en-US" dirty="0"/>
        </a:p>
      </dgm:t>
    </dgm:pt>
    <dgm:pt modelId="{7D448193-6A1E-4E34-9FAA-57AD7356BCE6}" type="parTrans" cxnId="{9B3A6618-47ED-4BE2-AC72-FB5F78DDE0BA}">
      <dgm:prSet/>
      <dgm:spPr/>
      <dgm:t>
        <a:bodyPr/>
        <a:lstStyle/>
        <a:p>
          <a:endParaRPr lang="en-US"/>
        </a:p>
      </dgm:t>
    </dgm:pt>
    <dgm:pt modelId="{2AC60F25-920F-4179-ADD6-01AD3D1D627A}" type="sibTrans" cxnId="{9B3A6618-47ED-4BE2-AC72-FB5F78DDE0BA}">
      <dgm:prSet/>
      <dgm:spPr/>
      <dgm:t>
        <a:bodyPr/>
        <a:lstStyle/>
        <a:p>
          <a:endParaRPr lang="en-US"/>
        </a:p>
      </dgm:t>
    </dgm:pt>
    <dgm:pt modelId="{0232F594-A90E-42E7-A02B-423ACD080519}">
      <dgm:prSet phldrT="[Text]" phldr="1"/>
      <dgm:spPr/>
      <dgm:t>
        <a:bodyPr/>
        <a:lstStyle/>
        <a:p>
          <a:endParaRPr lang="en-US" dirty="0"/>
        </a:p>
      </dgm:t>
    </dgm:pt>
    <dgm:pt modelId="{D85AC5E1-F796-4F7B-B2BA-9B538CAAB902}" type="parTrans" cxnId="{DC1548A7-3429-4FEC-8D5A-C8A8B405A1E5}">
      <dgm:prSet/>
      <dgm:spPr/>
      <dgm:t>
        <a:bodyPr/>
        <a:lstStyle/>
        <a:p>
          <a:endParaRPr lang="en-US"/>
        </a:p>
      </dgm:t>
    </dgm:pt>
    <dgm:pt modelId="{CEEB5AE8-CD18-4636-A4E4-B9E636AF9F13}" type="sibTrans" cxnId="{DC1548A7-3429-4FEC-8D5A-C8A8B405A1E5}">
      <dgm:prSet/>
      <dgm:spPr/>
      <dgm:t>
        <a:bodyPr/>
        <a:lstStyle/>
        <a:p>
          <a:endParaRPr lang="en-US"/>
        </a:p>
      </dgm:t>
    </dgm:pt>
    <dgm:pt modelId="{1AC7AE3A-6346-4F8A-A1F9-2BC7CDD915B6}">
      <dgm:prSet phldrT="[Text]" phldr="1"/>
      <dgm:spPr/>
      <dgm:t>
        <a:bodyPr/>
        <a:lstStyle/>
        <a:p>
          <a:endParaRPr lang="en-US" dirty="0"/>
        </a:p>
      </dgm:t>
    </dgm:pt>
    <dgm:pt modelId="{31CC3412-B9A7-490B-9261-E30EFC5609BC}" type="parTrans" cxnId="{69246F71-BB8E-46FA-AC3D-B9E0D294FB3B}">
      <dgm:prSet/>
      <dgm:spPr/>
      <dgm:t>
        <a:bodyPr/>
        <a:lstStyle/>
        <a:p>
          <a:endParaRPr lang="en-US"/>
        </a:p>
      </dgm:t>
    </dgm:pt>
    <dgm:pt modelId="{D27E497E-37A5-4240-8279-54A8B863D185}" type="sibTrans" cxnId="{69246F71-BB8E-46FA-AC3D-B9E0D294FB3B}">
      <dgm:prSet/>
      <dgm:spPr/>
      <dgm:t>
        <a:bodyPr/>
        <a:lstStyle/>
        <a:p>
          <a:endParaRPr lang="en-US"/>
        </a:p>
      </dgm:t>
    </dgm:pt>
    <dgm:pt modelId="{00311F44-2274-4492-8277-F167B736BDB0}" type="pres">
      <dgm:prSet presAssocID="{BD240669-ABF1-4FC0-8EF1-11CABFD0AC4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AD84740-4E44-47E8-9B28-F8BCEF099409}" type="pres">
      <dgm:prSet presAssocID="{B08DB0B3-E2E7-474E-BA70-A6B23B7FD6D9}" presName="boxAndChildren" presStyleCnt="0"/>
      <dgm:spPr/>
    </dgm:pt>
    <dgm:pt modelId="{F18F9323-BDA1-4571-89D8-AE085F547CEE}" type="pres">
      <dgm:prSet presAssocID="{B08DB0B3-E2E7-474E-BA70-A6B23B7FD6D9}" presName="parentTextBox" presStyleLbl="node1" presStyleIdx="0" presStyleCnt="3"/>
      <dgm:spPr/>
      <dgm:t>
        <a:bodyPr/>
        <a:lstStyle/>
        <a:p>
          <a:endParaRPr lang="en-US"/>
        </a:p>
      </dgm:t>
    </dgm:pt>
    <dgm:pt modelId="{2AE1CCDD-EE88-46DD-9933-4851843385A2}" type="pres">
      <dgm:prSet presAssocID="{B08DB0B3-E2E7-474E-BA70-A6B23B7FD6D9}" presName="entireBox" presStyleLbl="node1" presStyleIdx="0" presStyleCnt="3"/>
      <dgm:spPr/>
      <dgm:t>
        <a:bodyPr/>
        <a:lstStyle/>
        <a:p>
          <a:endParaRPr lang="en-US"/>
        </a:p>
      </dgm:t>
    </dgm:pt>
    <dgm:pt modelId="{C92B0F39-09CD-4F9A-BA02-96160CB607E0}" type="pres">
      <dgm:prSet presAssocID="{B08DB0B3-E2E7-474E-BA70-A6B23B7FD6D9}" presName="descendantBox" presStyleCnt="0"/>
      <dgm:spPr/>
    </dgm:pt>
    <dgm:pt modelId="{D77B4BC0-E155-4C5C-AB91-DF0EF82FCFCD}" type="pres">
      <dgm:prSet presAssocID="{0232F594-A90E-42E7-A02B-423ACD080519}" presName="childTextBox" presStyleLbl="fg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CD10EA-6AD1-458A-85A5-7EDD69AB3C6F}" type="pres">
      <dgm:prSet presAssocID="{1AC7AE3A-6346-4F8A-A1F9-2BC7CDD915B6}" presName="childTextBox" presStyleLbl="fg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D612BF-9D81-4542-9B54-DAABC5ADE9AD}" type="pres">
      <dgm:prSet presAssocID="{0871527B-601D-4849-A6F8-640AC01F1FC1}" presName="sp" presStyleCnt="0"/>
      <dgm:spPr/>
    </dgm:pt>
    <dgm:pt modelId="{D3D50E94-22D4-4BD2-A73F-4E154A8DE5CD}" type="pres">
      <dgm:prSet presAssocID="{AE2DA591-10BD-4E4B-8944-97FDD013E603}" presName="arrowAndChildren" presStyleCnt="0"/>
      <dgm:spPr/>
    </dgm:pt>
    <dgm:pt modelId="{CC8C995D-0F27-4DF6-850A-F99406FC4918}" type="pres">
      <dgm:prSet presAssocID="{AE2DA591-10BD-4E4B-8944-97FDD013E603}" presName="parentTextArrow" presStyleLbl="node1" presStyleIdx="0" presStyleCnt="3"/>
      <dgm:spPr/>
      <dgm:t>
        <a:bodyPr/>
        <a:lstStyle/>
        <a:p>
          <a:endParaRPr lang="en-US"/>
        </a:p>
      </dgm:t>
    </dgm:pt>
    <dgm:pt modelId="{736BC4F0-1E7D-413D-8B39-69E8CDC4D94B}" type="pres">
      <dgm:prSet presAssocID="{AE2DA591-10BD-4E4B-8944-97FDD013E603}" presName="arrow" presStyleLbl="node1" presStyleIdx="1" presStyleCnt="3"/>
      <dgm:spPr/>
      <dgm:t>
        <a:bodyPr/>
        <a:lstStyle/>
        <a:p>
          <a:endParaRPr lang="en-US"/>
        </a:p>
      </dgm:t>
    </dgm:pt>
    <dgm:pt modelId="{95EA069D-2D21-4BAC-A370-0D77D0B235C2}" type="pres">
      <dgm:prSet presAssocID="{AE2DA591-10BD-4E4B-8944-97FDD013E603}" presName="descendantArrow" presStyleCnt="0"/>
      <dgm:spPr/>
    </dgm:pt>
    <dgm:pt modelId="{B7AE8FD6-501F-4312-8975-7D819E78C58F}" type="pres">
      <dgm:prSet presAssocID="{5CFCDEDF-2023-4A0D-BBDD-4E519DA2F343}" presName="childTextArrow" presStyleLbl="fg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8C3CE1-5DE3-4017-A043-7901AA286166}" type="pres">
      <dgm:prSet presAssocID="{CD7C8A83-D661-4FC6-AEB8-2AC5076208A0}" presName="childTextArrow" presStyleLbl="fg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30C8CB-7AC9-46DF-ABE2-5F7B274687B7}" type="pres">
      <dgm:prSet presAssocID="{A04B1C73-B5C8-46AE-9C7E-8A44F68F402B}" presName="sp" presStyleCnt="0"/>
      <dgm:spPr/>
    </dgm:pt>
    <dgm:pt modelId="{06349492-91A6-4EDE-ABE9-A277B56999F3}" type="pres">
      <dgm:prSet presAssocID="{3A9BAA1B-9570-4811-A152-3BD1A255E607}" presName="arrowAndChildren" presStyleCnt="0"/>
      <dgm:spPr/>
    </dgm:pt>
    <dgm:pt modelId="{B740EEB1-8819-43F0-B33E-4222C71A6F6F}" type="pres">
      <dgm:prSet presAssocID="{3A9BAA1B-9570-4811-A152-3BD1A255E607}" presName="parentTextArrow" presStyleLbl="node1" presStyleIdx="1" presStyleCnt="3"/>
      <dgm:spPr/>
      <dgm:t>
        <a:bodyPr/>
        <a:lstStyle/>
        <a:p>
          <a:endParaRPr lang="en-US"/>
        </a:p>
      </dgm:t>
    </dgm:pt>
    <dgm:pt modelId="{3AE2F130-3303-4B90-A7FB-12D3378394AB}" type="pres">
      <dgm:prSet presAssocID="{3A9BAA1B-9570-4811-A152-3BD1A255E607}" presName="arrow" presStyleLbl="node1" presStyleIdx="2" presStyleCnt="3"/>
      <dgm:spPr/>
      <dgm:t>
        <a:bodyPr/>
        <a:lstStyle/>
        <a:p>
          <a:endParaRPr lang="en-US"/>
        </a:p>
      </dgm:t>
    </dgm:pt>
    <dgm:pt modelId="{744EFB44-3BD9-4C6D-99D2-D27F263429FB}" type="pres">
      <dgm:prSet presAssocID="{3A9BAA1B-9570-4811-A152-3BD1A255E607}" presName="descendantArrow" presStyleCnt="0"/>
      <dgm:spPr/>
    </dgm:pt>
    <dgm:pt modelId="{5EBCAB7A-B572-4C4B-B5ED-0613CABBC436}" type="pres">
      <dgm:prSet presAssocID="{5887C45C-FAEB-47C2-A3EE-A865F9DC4ADC}" presName="childTextArrow" presStyleLbl="fg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7F7D21-9283-46B7-B4E6-243395AE2E55}" type="pres">
      <dgm:prSet presAssocID="{927C5275-96E7-403B-92BC-3A0DAAB34C3E}" presName="childTextArrow" presStyleLbl="fg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7EB2B46-9AB8-4A38-94C0-60A88A7C01F3}" type="presOf" srcId="{AE2DA591-10BD-4E4B-8944-97FDD013E603}" destId="{736BC4F0-1E7D-413D-8B39-69E8CDC4D94B}" srcOrd="1" destOrd="0" presId="urn:microsoft.com/office/officeart/2005/8/layout/process4"/>
    <dgm:cxn modelId="{82F00710-5B89-4498-AD28-F0A24F00898F}" type="presOf" srcId="{0232F594-A90E-42E7-A02B-423ACD080519}" destId="{D77B4BC0-E155-4C5C-AB91-DF0EF82FCFCD}" srcOrd="0" destOrd="0" presId="urn:microsoft.com/office/officeart/2005/8/layout/process4"/>
    <dgm:cxn modelId="{B5CF8371-3124-43C5-B2DC-34475CC54C52}" type="presOf" srcId="{BD240669-ABF1-4FC0-8EF1-11CABFD0AC45}" destId="{00311F44-2274-4492-8277-F167B736BDB0}" srcOrd="0" destOrd="0" presId="urn:microsoft.com/office/officeart/2005/8/layout/process4"/>
    <dgm:cxn modelId="{67933358-5A05-4DDE-BC44-5570A630A618}" srcId="{BD240669-ABF1-4FC0-8EF1-11CABFD0AC45}" destId="{AE2DA591-10BD-4E4B-8944-97FDD013E603}" srcOrd="1" destOrd="0" parTransId="{5BC933E1-711A-4BBF-B9A0-7F5F24F10C33}" sibTransId="{0871527B-601D-4849-A6F8-640AC01F1FC1}"/>
    <dgm:cxn modelId="{07CD1070-71AF-4BCA-8E84-D7F525F24181}" type="presOf" srcId="{B08DB0B3-E2E7-474E-BA70-A6B23B7FD6D9}" destId="{2AE1CCDD-EE88-46DD-9933-4851843385A2}" srcOrd="1" destOrd="0" presId="urn:microsoft.com/office/officeart/2005/8/layout/process4"/>
    <dgm:cxn modelId="{A1700745-CAC1-4600-A527-90C9B8E351C4}" srcId="{AE2DA591-10BD-4E4B-8944-97FDD013E603}" destId="{CD7C8A83-D661-4FC6-AEB8-2AC5076208A0}" srcOrd="1" destOrd="0" parTransId="{F8DA586F-9AAB-4C4F-9C29-A1ADB1D534E2}" sibTransId="{7C209ACC-ED08-4C44-AF49-1CECD1829115}"/>
    <dgm:cxn modelId="{9B3A6618-47ED-4BE2-AC72-FB5F78DDE0BA}" srcId="{BD240669-ABF1-4FC0-8EF1-11CABFD0AC45}" destId="{B08DB0B3-E2E7-474E-BA70-A6B23B7FD6D9}" srcOrd="2" destOrd="0" parTransId="{7D448193-6A1E-4E34-9FAA-57AD7356BCE6}" sibTransId="{2AC60F25-920F-4179-ADD6-01AD3D1D627A}"/>
    <dgm:cxn modelId="{3FF9638C-20EA-47CC-84D3-29249A38A8A9}" type="presOf" srcId="{B08DB0B3-E2E7-474E-BA70-A6B23B7FD6D9}" destId="{F18F9323-BDA1-4571-89D8-AE085F547CEE}" srcOrd="0" destOrd="0" presId="urn:microsoft.com/office/officeart/2005/8/layout/process4"/>
    <dgm:cxn modelId="{2CEBBD54-DCD8-423D-90BB-57312480D32B}" srcId="{BD240669-ABF1-4FC0-8EF1-11CABFD0AC45}" destId="{3A9BAA1B-9570-4811-A152-3BD1A255E607}" srcOrd="0" destOrd="0" parTransId="{204B3849-C4DC-42B5-B61D-4BC76B3ACD11}" sibTransId="{A04B1C73-B5C8-46AE-9C7E-8A44F68F402B}"/>
    <dgm:cxn modelId="{B1EC1077-6D20-490B-B23D-FAC6CF48D759}" srcId="{3A9BAA1B-9570-4811-A152-3BD1A255E607}" destId="{5887C45C-FAEB-47C2-A3EE-A865F9DC4ADC}" srcOrd="0" destOrd="0" parTransId="{58A34FAF-7732-4ED5-A993-4ACE489DD412}" sibTransId="{BDAE414B-1091-473C-BA22-CA4EBB676A9B}"/>
    <dgm:cxn modelId="{4D1388CA-F56F-4022-9E0D-3C1BA37339F1}" srcId="{AE2DA591-10BD-4E4B-8944-97FDD013E603}" destId="{5CFCDEDF-2023-4A0D-BBDD-4E519DA2F343}" srcOrd="0" destOrd="0" parTransId="{D9C28AE0-AF7B-4FE8-AA0B-A4E70C975FBA}" sibTransId="{049D2047-6415-4518-B1FA-5291BFB7B77A}"/>
    <dgm:cxn modelId="{5DF8E3A5-5291-4BB2-AF2E-675157B2C785}" type="presOf" srcId="{3A9BAA1B-9570-4811-A152-3BD1A255E607}" destId="{B740EEB1-8819-43F0-B33E-4222C71A6F6F}" srcOrd="0" destOrd="0" presId="urn:microsoft.com/office/officeart/2005/8/layout/process4"/>
    <dgm:cxn modelId="{64398273-DE71-42DE-9388-39D953554ABB}" srcId="{3A9BAA1B-9570-4811-A152-3BD1A255E607}" destId="{927C5275-96E7-403B-92BC-3A0DAAB34C3E}" srcOrd="1" destOrd="0" parTransId="{BC304A79-BDBB-46DC-9D3E-2A518DDA4C98}" sibTransId="{6A24ACDC-BAC1-417A-9E5C-15A645786B24}"/>
    <dgm:cxn modelId="{69246F71-BB8E-46FA-AC3D-B9E0D294FB3B}" srcId="{B08DB0B3-E2E7-474E-BA70-A6B23B7FD6D9}" destId="{1AC7AE3A-6346-4F8A-A1F9-2BC7CDD915B6}" srcOrd="1" destOrd="0" parTransId="{31CC3412-B9A7-490B-9261-E30EFC5609BC}" sibTransId="{D27E497E-37A5-4240-8279-54A8B863D185}"/>
    <dgm:cxn modelId="{1AA0F114-4131-4A5E-A64F-235CECF57362}" type="presOf" srcId="{3A9BAA1B-9570-4811-A152-3BD1A255E607}" destId="{3AE2F130-3303-4B90-A7FB-12D3378394AB}" srcOrd="1" destOrd="0" presId="urn:microsoft.com/office/officeart/2005/8/layout/process4"/>
    <dgm:cxn modelId="{4B87217E-E897-4894-8791-DFC531E5F639}" type="presOf" srcId="{927C5275-96E7-403B-92BC-3A0DAAB34C3E}" destId="{B07F7D21-9283-46B7-B4E6-243395AE2E55}" srcOrd="0" destOrd="0" presId="urn:microsoft.com/office/officeart/2005/8/layout/process4"/>
    <dgm:cxn modelId="{DC1548A7-3429-4FEC-8D5A-C8A8B405A1E5}" srcId="{B08DB0B3-E2E7-474E-BA70-A6B23B7FD6D9}" destId="{0232F594-A90E-42E7-A02B-423ACD080519}" srcOrd="0" destOrd="0" parTransId="{D85AC5E1-F796-4F7B-B2BA-9B538CAAB902}" sibTransId="{CEEB5AE8-CD18-4636-A4E4-B9E636AF9F13}"/>
    <dgm:cxn modelId="{7E062D7C-D220-49DB-B5F4-55B88BACDC0F}" type="presOf" srcId="{1AC7AE3A-6346-4F8A-A1F9-2BC7CDD915B6}" destId="{2ACD10EA-6AD1-458A-85A5-7EDD69AB3C6F}" srcOrd="0" destOrd="0" presId="urn:microsoft.com/office/officeart/2005/8/layout/process4"/>
    <dgm:cxn modelId="{8D4517C9-894F-4F55-A213-84D9E38E0F93}" type="presOf" srcId="{5887C45C-FAEB-47C2-A3EE-A865F9DC4ADC}" destId="{5EBCAB7A-B572-4C4B-B5ED-0613CABBC436}" srcOrd="0" destOrd="0" presId="urn:microsoft.com/office/officeart/2005/8/layout/process4"/>
    <dgm:cxn modelId="{1575E044-AAE3-4DA5-A465-C7A48B3FFC4E}" type="presOf" srcId="{CD7C8A83-D661-4FC6-AEB8-2AC5076208A0}" destId="{E88C3CE1-5DE3-4017-A043-7901AA286166}" srcOrd="0" destOrd="0" presId="urn:microsoft.com/office/officeart/2005/8/layout/process4"/>
    <dgm:cxn modelId="{3EA823B5-E76E-4238-9E1F-C5FACDDC5CEF}" type="presOf" srcId="{5CFCDEDF-2023-4A0D-BBDD-4E519DA2F343}" destId="{B7AE8FD6-501F-4312-8975-7D819E78C58F}" srcOrd="0" destOrd="0" presId="urn:microsoft.com/office/officeart/2005/8/layout/process4"/>
    <dgm:cxn modelId="{0CA81E5B-69C6-4E9C-B283-B5F3676319E0}" type="presOf" srcId="{AE2DA591-10BD-4E4B-8944-97FDD013E603}" destId="{CC8C995D-0F27-4DF6-850A-F99406FC4918}" srcOrd="0" destOrd="0" presId="urn:microsoft.com/office/officeart/2005/8/layout/process4"/>
    <dgm:cxn modelId="{D3BE84F1-038A-4D0C-86E8-340B795B354B}" type="presParOf" srcId="{00311F44-2274-4492-8277-F167B736BDB0}" destId="{3AD84740-4E44-47E8-9B28-F8BCEF099409}" srcOrd="0" destOrd="0" presId="urn:microsoft.com/office/officeart/2005/8/layout/process4"/>
    <dgm:cxn modelId="{1C907B35-BE17-4504-9810-05635805C9C1}" type="presParOf" srcId="{3AD84740-4E44-47E8-9B28-F8BCEF099409}" destId="{F18F9323-BDA1-4571-89D8-AE085F547CEE}" srcOrd="0" destOrd="0" presId="urn:microsoft.com/office/officeart/2005/8/layout/process4"/>
    <dgm:cxn modelId="{CE640D7C-62D6-41A5-A48C-141BE1D2E060}" type="presParOf" srcId="{3AD84740-4E44-47E8-9B28-F8BCEF099409}" destId="{2AE1CCDD-EE88-46DD-9933-4851843385A2}" srcOrd="1" destOrd="0" presId="urn:microsoft.com/office/officeart/2005/8/layout/process4"/>
    <dgm:cxn modelId="{15734311-E497-4A82-80C7-2BD540E1E87A}" type="presParOf" srcId="{3AD84740-4E44-47E8-9B28-F8BCEF099409}" destId="{C92B0F39-09CD-4F9A-BA02-96160CB607E0}" srcOrd="2" destOrd="0" presId="urn:microsoft.com/office/officeart/2005/8/layout/process4"/>
    <dgm:cxn modelId="{92874262-17BE-4B50-ABC9-082F705FFC52}" type="presParOf" srcId="{C92B0F39-09CD-4F9A-BA02-96160CB607E0}" destId="{D77B4BC0-E155-4C5C-AB91-DF0EF82FCFCD}" srcOrd="0" destOrd="0" presId="urn:microsoft.com/office/officeart/2005/8/layout/process4"/>
    <dgm:cxn modelId="{F95BDCAD-4ADE-4FA5-973C-1C4EC34324AA}" type="presParOf" srcId="{C92B0F39-09CD-4F9A-BA02-96160CB607E0}" destId="{2ACD10EA-6AD1-458A-85A5-7EDD69AB3C6F}" srcOrd="1" destOrd="0" presId="urn:microsoft.com/office/officeart/2005/8/layout/process4"/>
    <dgm:cxn modelId="{6C4C57D2-FF20-4538-9A88-D5C2E81FD616}" type="presParOf" srcId="{00311F44-2274-4492-8277-F167B736BDB0}" destId="{F8D612BF-9D81-4542-9B54-DAABC5ADE9AD}" srcOrd="1" destOrd="0" presId="urn:microsoft.com/office/officeart/2005/8/layout/process4"/>
    <dgm:cxn modelId="{AB39BA96-6958-462E-AF38-30F7F8D7D88E}" type="presParOf" srcId="{00311F44-2274-4492-8277-F167B736BDB0}" destId="{D3D50E94-22D4-4BD2-A73F-4E154A8DE5CD}" srcOrd="2" destOrd="0" presId="urn:microsoft.com/office/officeart/2005/8/layout/process4"/>
    <dgm:cxn modelId="{51186C8D-1351-4A39-882E-E63C53776D84}" type="presParOf" srcId="{D3D50E94-22D4-4BD2-A73F-4E154A8DE5CD}" destId="{CC8C995D-0F27-4DF6-850A-F99406FC4918}" srcOrd="0" destOrd="0" presId="urn:microsoft.com/office/officeart/2005/8/layout/process4"/>
    <dgm:cxn modelId="{5329A5E4-18DB-4F83-ADD0-CFAAA129D75A}" type="presParOf" srcId="{D3D50E94-22D4-4BD2-A73F-4E154A8DE5CD}" destId="{736BC4F0-1E7D-413D-8B39-69E8CDC4D94B}" srcOrd="1" destOrd="0" presId="urn:microsoft.com/office/officeart/2005/8/layout/process4"/>
    <dgm:cxn modelId="{9F55F0C0-789C-4325-B2CF-24DC797B97A3}" type="presParOf" srcId="{D3D50E94-22D4-4BD2-A73F-4E154A8DE5CD}" destId="{95EA069D-2D21-4BAC-A370-0D77D0B235C2}" srcOrd="2" destOrd="0" presId="urn:microsoft.com/office/officeart/2005/8/layout/process4"/>
    <dgm:cxn modelId="{42DC8825-301F-4918-8550-46C39CCA1034}" type="presParOf" srcId="{95EA069D-2D21-4BAC-A370-0D77D0B235C2}" destId="{B7AE8FD6-501F-4312-8975-7D819E78C58F}" srcOrd="0" destOrd="0" presId="urn:microsoft.com/office/officeart/2005/8/layout/process4"/>
    <dgm:cxn modelId="{2A4D2B0F-693D-45BB-9C6E-1E6E72CB3240}" type="presParOf" srcId="{95EA069D-2D21-4BAC-A370-0D77D0B235C2}" destId="{E88C3CE1-5DE3-4017-A043-7901AA286166}" srcOrd="1" destOrd="0" presId="urn:microsoft.com/office/officeart/2005/8/layout/process4"/>
    <dgm:cxn modelId="{C0BC2588-273D-49D3-A790-B6ADF8500999}" type="presParOf" srcId="{00311F44-2274-4492-8277-F167B736BDB0}" destId="{4530C8CB-7AC9-46DF-ABE2-5F7B274687B7}" srcOrd="3" destOrd="0" presId="urn:microsoft.com/office/officeart/2005/8/layout/process4"/>
    <dgm:cxn modelId="{00455E66-F70E-498A-96C7-0BA9BE9A0AF6}" type="presParOf" srcId="{00311F44-2274-4492-8277-F167B736BDB0}" destId="{06349492-91A6-4EDE-ABE9-A277B56999F3}" srcOrd="4" destOrd="0" presId="urn:microsoft.com/office/officeart/2005/8/layout/process4"/>
    <dgm:cxn modelId="{A64E8829-D496-4782-8EFF-9B17F1B118F0}" type="presParOf" srcId="{06349492-91A6-4EDE-ABE9-A277B56999F3}" destId="{B740EEB1-8819-43F0-B33E-4222C71A6F6F}" srcOrd="0" destOrd="0" presId="urn:microsoft.com/office/officeart/2005/8/layout/process4"/>
    <dgm:cxn modelId="{5D49F475-A607-4430-A5F3-D4471C9CFFCF}" type="presParOf" srcId="{06349492-91A6-4EDE-ABE9-A277B56999F3}" destId="{3AE2F130-3303-4B90-A7FB-12D3378394AB}" srcOrd="1" destOrd="0" presId="urn:microsoft.com/office/officeart/2005/8/layout/process4"/>
    <dgm:cxn modelId="{02FDE1F2-9EF9-4E7E-AD99-FD092F98B25E}" type="presParOf" srcId="{06349492-91A6-4EDE-ABE9-A277B56999F3}" destId="{744EFB44-3BD9-4C6D-99D2-D27F263429FB}" srcOrd="2" destOrd="0" presId="urn:microsoft.com/office/officeart/2005/8/layout/process4"/>
    <dgm:cxn modelId="{A732FFF1-4F5D-45D9-8C0A-B25730DDE9FD}" type="presParOf" srcId="{744EFB44-3BD9-4C6D-99D2-D27F263429FB}" destId="{5EBCAB7A-B572-4C4B-B5ED-0613CABBC436}" srcOrd="0" destOrd="0" presId="urn:microsoft.com/office/officeart/2005/8/layout/process4"/>
    <dgm:cxn modelId="{D56746A3-021A-4C9C-A8A4-24642AE13E56}" type="presParOf" srcId="{744EFB44-3BD9-4C6D-99D2-D27F263429FB}" destId="{B07F7D21-9283-46B7-B4E6-243395AE2E55}" srcOrd="1" destOrd="0" presId="urn:microsoft.com/office/officeart/2005/8/layout/process4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53FB196-F443-4137-AD6B-AD6C27DB2BD5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en-US"/>
        </a:p>
      </dgm:t>
    </dgm:pt>
    <dgm:pt modelId="{4D5F5572-8AE0-4EF9-8197-A064DE370122}">
      <dgm:prSet phldrT="[Text]" phldr="1"/>
      <dgm:spPr/>
      <dgm:t>
        <a:bodyPr/>
        <a:lstStyle/>
        <a:p>
          <a:endParaRPr lang="en-US" dirty="0"/>
        </a:p>
      </dgm:t>
    </dgm:pt>
    <dgm:pt modelId="{A5B6EEDE-380A-419B-93D4-2EAC1F43F8FD}" type="parTrans" cxnId="{F5960ED1-B9D7-46A7-83E8-52CA5C6CA9E8}">
      <dgm:prSet/>
      <dgm:spPr/>
      <dgm:t>
        <a:bodyPr/>
        <a:lstStyle/>
        <a:p>
          <a:endParaRPr lang="en-US"/>
        </a:p>
      </dgm:t>
    </dgm:pt>
    <dgm:pt modelId="{75F4B197-E083-4BFA-ADED-911F74E5FB44}" type="sibTrans" cxnId="{F5960ED1-B9D7-46A7-83E8-52CA5C6CA9E8}">
      <dgm:prSet/>
      <dgm:spPr/>
      <dgm:t>
        <a:bodyPr/>
        <a:lstStyle/>
        <a:p>
          <a:endParaRPr lang="en-US"/>
        </a:p>
      </dgm:t>
    </dgm:pt>
    <dgm:pt modelId="{C52CAFD2-16E1-43C8-98FA-E3030CBA0C77}">
      <dgm:prSet phldrT="[Text]" phldr="1"/>
      <dgm:spPr/>
      <dgm:t>
        <a:bodyPr/>
        <a:lstStyle/>
        <a:p>
          <a:endParaRPr lang="en-US" dirty="0"/>
        </a:p>
      </dgm:t>
    </dgm:pt>
    <dgm:pt modelId="{F18B50A8-BB40-454C-B139-304494E6DA56}" type="parTrans" cxnId="{777A5A69-AB52-4499-985D-A1778BF21B34}">
      <dgm:prSet/>
      <dgm:spPr/>
      <dgm:t>
        <a:bodyPr/>
        <a:lstStyle/>
        <a:p>
          <a:endParaRPr lang="en-US"/>
        </a:p>
      </dgm:t>
    </dgm:pt>
    <dgm:pt modelId="{A3BDD01F-ECF7-4F90-89DB-7C774B00DADA}" type="sibTrans" cxnId="{777A5A69-AB52-4499-985D-A1778BF21B34}">
      <dgm:prSet/>
      <dgm:spPr/>
      <dgm:t>
        <a:bodyPr/>
        <a:lstStyle/>
        <a:p>
          <a:endParaRPr lang="en-US"/>
        </a:p>
      </dgm:t>
    </dgm:pt>
    <dgm:pt modelId="{39077860-ACCB-49F5-8000-16AE6B0311D1}">
      <dgm:prSet phldrT="[Text]" phldr="1"/>
      <dgm:spPr/>
      <dgm:t>
        <a:bodyPr/>
        <a:lstStyle/>
        <a:p>
          <a:endParaRPr lang="en-US" dirty="0"/>
        </a:p>
      </dgm:t>
    </dgm:pt>
    <dgm:pt modelId="{2C9CE676-D4C8-4A7F-B576-85CC8799AFA4}" type="parTrans" cxnId="{BFF2450F-43CF-4ED7-A8E2-D62C972F4634}">
      <dgm:prSet/>
      <dgm:spPr/>
      <dgm:t>
        <a:bodyPr/>
        <a:lstStyle/>
        <a:p>
          <a:endParaRPr lang="en-US"/>
        </a:p>
      </dgm:t>
    </dgm:pt>
    <dgm:pt modelId="{8224EC23-2D3C-4894-9F1A-950D1F73564B}" type="sibTrans" cxnId="{BFF2450F-43CF-4ED7-A8E2-D62C972F4634}">
      <dgm:prSet/>
      <dgm:spPr/>
      <dgm:t>
        <a:bodyPr/>
        <a:lstStyle/>
        <a:p>
          <a:endParaRPr lang="en-US"/>
        </a:p>
      </dgm:t>
    </dgm:pt>
    <dgm:pt modelId="{6CCBC557-8FA1-4DD4-A0BE-1ECEF10CA190}" type="pres">
      <dgm:prSet presAssocID="{953FB196-F443-4137-AD6B-AD6C27DB2BD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824F763-6DB9-4D0E-A05D-33750EB7A420}" type="pres">
      <dgm:prSet presAssocID="{4D5F5572-8AE0-4EF9-8197-A064DE370122}" presName="parentLin" presStyleCnt="0"/>
      <dgm:spPr/>
    </dgm:pt>
    <dgm:pt modelId="{A9EAEDA7-2A37-4A69-B9D9-D385EADE324F}" type="pres">
      <dgm:prSet presAssocID="{4D5F5572-8AE0-4EF9-8197-A064DE370122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125E0196-22E9-45A1-BC22-C26329700218}" type="pres">
      <dgm:prSet presAssocID="{4D5F5572-8AE0-4EF9-8197-A064DE370122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64A6BE-1112-467C-8139-1A61C40BED2C}" type="pres">
      <dgm:prSet presAssocID="{4D5F5572-8AE0-4EF9-8197-A064DE370122}" presName="negativeSpace" presStyleCnt="0"/>
      <dgm:spPr/>
    </dgm:pt>
    <dgm:pt modelId="{62CFE2DB-BCE3-4473-8270-E06B065A94BC}" type="pres">
      <dgm:prSet presAssocID="{4D5F5572-8AE0-4EF9-8197-A064DE370122}" presName="childText" presStyleLbl="conFgAcc1" presStyleIdx="0" presStyleCnt="3">
        <dgm:presLayoutVars>
          <dgm:bulletEnabled val="1"/>
        </dgm:presLayoutVars>
      </dgm:prSet>
      <dgm:spPr/>
    </dgm:pt>
    <dgm:pt modelId="{8645645E-15FD-416B-8B9B-99176DA15E66}" type="pres">
      <dgm:prSet presAssocID="{75F4B197-E083-4BFA-ADED-911F74E5FB44}" presName="spaceBetweenRectangles" presStyleCnt="0"/>
      <dgm:spPr/>
    </dgm:pt>
    <dgm:pt modelId="{C14F9843-5C31-464D-8EA4-FB010145A449}" type="pres">
      <dgm:prSet presAssocID="{C52CAFD2-16E1-43C8-98FA-E3030CBA0C77}" presName="parentLin" presStyleCnt="0"/>
      <dgm:spPr/>
    </dgm:pt>
    <dgm:pt modelId="{291156BB-F330-4ECB-A9F5-CE16B2C79E7C}" type="pres">
      <dgm:prSet presAssocID="{C52CAFD2-16E1-43C8-98FA-E3030CBA0C77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5FC92956-C645-471F-B16B-00878F470AEA}" type="pres">
      <dgm:prSet presAssocID="{C52CAFD2-16E1-43C8-98FA-E3030CBA0C77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45F739-3D47-4CBA-8F54-BBB53CE99DAA}" type="pres">
      <dgm:prSet presAssocID="{C52CAFD2-16E1-43C8-98FA-E3030CBA0C77}" presName="negativeSpace" presStyleCnt="0"/>
      <dgm:spPr/>
    </dgm:pt>
    <dgm:pt modelId="{A758273E-CF27-4128-B0E3-ACD3CDB27575}" type="pres">
      <dgm:prSet presAssocID="{C52CAFD2-16E1-43C8-98FA-E3030CBA0C77}" presName="childText" presStyleLbl="conFgAcc1" presStyleIdx="1" presStyleCnt="3">
        <dgm:presLayoutVars>
          <dgm:bulletEnabled val="1"/>
        </dgm:presLayoutVars>
      </dgm:prSet>
      <dgm:spPr/>
    </dgm:pt>
    <dgm:pt modelId="{82574327-A904-4A0F-9F1F-F0312D3674B9}" type="pres">
      <dgm:prSet presAssocID="{A3BDD01F-ECF7-4F90-89DB-7C774B00DADA}" presName="spaceBetweenRectangles" presStyleCnt="0"/>
      <dgm:spPr/>
    </dgm:pt>
    <dgm:pt modelId="{5C85D4A3-EAD5-46E1-BC22-96E3E9C137E6}" type="pres">
      <dgm:prSet presAssocID="{39077860-ACCB-49F5-8000-16AE6B0311D1}" presName="parentLin" presStyleCnt="0"/>
      <dgm:spPr/>
    </dgm:pt>
    <dgm:pt modelId="{F000D9A9-AA2D-4203-9097-90E669171960}" type="pres">
      <dgm:prSet presAssocID="{39077860-ACCB-49F5-8000-16AE6B0311D1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57B18FB7-EE40-4B6D-A1B6-E9F8562959BD}" type="pres">
      <dgm:prSet presAssocID="{39077860-ACCB-49F5-8000-16AE6B0311D1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75EA98-C50A-4CE0-B9F9-53D88F17BC8C}" type="pres">
      <dgm:prSet presAssocID="{39077860-ACCB-49F5-8000-16AE6B0311D1}" presName="negativeSpace" presStyleCnt="0"/>
      <dgm:spPr/>
    </dgm:pt>
    <dgm:pt modelId="{B0224434-54D0-48C5-89AB-131125314359}" type="pres">
      <dgm:prSet presAssocID="{39077860-ACCB-49F5-8000-16AE6B0311D1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79BFC954-07CA-4450-BCF5-2560E40A6D46}" type="presOf" srcId="{4D5F5572-8AE0-4EF9-8197-A064DE370122}" destId="{125E0196-22E9-45A1-BC22-C26329700218}" srcOrd="1" destOrd="0" presId="urn:microsoft.com/office/officeart/2005/8/layout/list1"/>
    <dgm:cxn modelId="{8D5AC7FA-A7DA-4382-BC6D-141FFFA869B3}" type="presOf" srcId="{C52CAFD2-16E1-43C8-98FA-E3030CBA0C77}" destId="{291156BB-F330-4ECB-A9F5-CE16B2C79E7C}" srcOrd="0" destOrd="0" presId="urn:microsoft.com/office/officeart/2005/8/layout/list1"/>
    <dgm:cxn modelId="{A07B79B3-3B30-4764-861B-CD88CFA12A12}" type="presOf" srcId="{39077860-ACCB-49F5-8000-16AE6B0311D1}" destId="{F000D9A9-AA2D-4203-9097-90E669171960}" srcOrd="0" destOrd="0" presId="urn:microsoft.com/office/officeart/2005/8/layout/list1"/>
    <dgm:cxn modelId="{1268C3D4-CC26-4A55-8876-514E4B23F92B}" type="presOf" srcId="{4D5F5572-8AE0-4EF9-8197-A064DE370122}" destId="{A9EAEDA7-2A37-4A69-B9D9-D385EADE324F}" srcOrd="0" destOrd="0" presId="urn:microsoft.com/office/officeart/2005/8/layout/list1"/>
    <dgm:cxn modelId="{777A5A69-AB52-4499-985D-A1778BF21B34}" srcId="{953FB196-F443-4137-AD6B-AD6C27DB2BD5}" destId="{C52CAFD2-16E1-43C8-98FA-E3030CBA0C77}" srcOrd="1" destOrd="0" parTransId="{F18B50A8-BB40-454C-B139-304494E6DA56}" sibTransId="{A3BDD01F-ECF7-4F90-89DB-7C774B00DADA}"/>
    <dgm:cxn modelId="{38DEE419-42F7-4CA0-8313-040E7BB41208}" type="presOf" srcId="{C52CAFD2-16E1-43C8-98FA-E3030CBA0C77}" destId="{5FC92956-C645-471F-B16B-00878F470AEA}" srcOrd="1" destOrd="0" presId="urn:microsoft.com/office/officeart/2005/8/layout/list1"/>
    <dgm:cxn modelId="{59C8AB63-9451-41E8-9A85-1E8BC88C10CC}" type="presOf" srcId="{39077860-ACCB-49F5-8000-16AE6B0311D1}" destId="{57B18FB7-EE40-4B6D-A1B6-E9F8562959BD}" srcOrd="1" destOrd="0" presId="urn:microsoft.com/office/officeart/2005/8/layout/list1"/>
    <dgm:cxn modelId="{79B51CDA-412D-4C6E-BCF7-E8256B9ACC64}" type="presOf" srcId="{953FB196-F443-4137-AD6B-AD6C27DB2BD5}" destId="{6CCBC557-8FA1-4DD4-A0BE-1ECEF10CA190}" srcOrd="0" destOrd="0" presId="urn:microsoft.com/office/officeart/2005/8/layout/list1"/>
    <dgm:cxn modelId="{F5960ED1-B9D7-46A7-83E8-52CA5C6CA9E8}" srcId="{953FB196-F443-4137-AD6B-AD6C27DB2BD5}" destId="{4D5F5572-8AE0-4EF9-8197-A064DE370122}" srcOrd="0" destOrd="0" parTransId="{A5B6EEDE-380A-419B-93D4-2EAC1F43F8FD}" sibTransId="{75F4B197-E083-4BFA-ADED-911F74E5FB44}"/>
    <dgm:cxn modelId="{BFF2450F-43CF-4ED7-A8E2-D62C972F4634}" srcId="{953FB196-F443-4137-AD6B-AD6C27DB2BD5}" destId="{39077860-ACCB-49F5-8000-16AE6B0311D1}" srcOrd="2" destOrd="0" parTransId="{2C9CE676-D4C8-4A7F-B576-85CC8799AFA4}" sibTransId="{8224EC23-2D3C-4894-9F1A-950D1F73564B}"/>
    <dgm:cxn modelId="{192D90C9-80BB-4F38-A5A8-7A868B9F9359}" type="presParOf" srcId="{6CCBC557-8FA1-4DD4-A0BE-1ECEF10CA190}" destId="{4824F763-6DB9-4D0E-A05D-33750EB7A420}" srcOrd="0" destOrd="0" presId="urn:microsoft.com/office/officeart/2005/8/layout/list1"/>
    <dgm:cxn modelId="{6E33F0D1-AE1C-476F-9B22-D272ED1D0844}" type="presParOf" srcId="{4824F763-6DB9-4D0E-A05D-33750EB7A420}" destId="{A9EAEDA7-2A37-4A69-B9D9-D385EADE324F}" srcOrd="0" destOrd="0" presId="urn:microsoft.com/office/officeart/2005/8/layout/list1"/>
    <dgm:cxn modelId="{22C37FBF-EBB1-4DE3-8109-E562CAD50C3A}" type="presParOf" srcId="{4824F763-6DB9-4D0E-A05D-33750EB7A420}" destId="{125E0196-22E9-45A1-BC22-C26329700218}" srcOrd="1" destOrd="0" presId="urn:microsoft.com/office/officeart/2005/8/layout/list1"/>
    <dgm:cxn modelId="{F38642E7-1924-4030-BC6D-C9676770363C}" type="presParOf" srcId="{6CCBC557-8FA1-4DD4-A0BE-1ECEF10CA190}" destId="{F464A6BE-1112-467C-8139-1A61C40BED2C}" srcOrd="1" destOrd="0" presId="urn:microsoft.com/office/officeart/2005/8/layout/list1"/>
    <dgm:cxn modelId="{385226C2-D16D-43FF-8BE5-615A93F43A9D}" type="presParOf" srcId="{6CCBC557-8FA1-4DD4-A0BE-1ECEF10CA190}" destId="{62CFE2DB-BCE3-4473-8270-E06B065A94BC}" srcOrd="2" destOrd="0" presId="urn:microsoft.com/office/officeart/2005/8/layout/list1"/>
    <dgm:cxn modelId="{06B80FBE-4D2D-4F46-9B20-56D6AF1E1448}" type="presParOf" srcId="{6CCBC557-8FA1-4DD4-A0BE-1ECEF10CA190}" destId="{8645645E-15FD-416B-8B9B-99176DA15E66}" srcOrd="3" destOrd="0" presId="urn:microsoft.com/office/officeart/2005/8/layout/list1"/>
    <dgm:cxn modelId="{71401B32-43C2-4E8F-95E0-49F198981E94}" type="presParOf" srcId="{6CCBC557-8FA1-4DD4-A0BE-1ECEF10CA190}" destId="{C14F9843-5C31-464D-8EA4-FB010145A449}" srcOrd="4" destOrd="0" presId="urn:microsoft.com/office/officeart/2005/8/layout/list1"/>
    <dgm:cxn modelId="{2B69E8D3-71C3-443A-933B-449976EEB2CC}" type="presParOf" srcId="{C14F9843-5C31-464D-8EA4-FB010145A449}" destId="{291156BB-F330-4ECB-A9F5-CE16B2C79E7C}" srcOrd="0" destOrd="0" presId="urn:microsoft.com/office/officeart/2005/8/layout/list1"/>
    <dgm:cxn modelId="{5EDD0D58-B145-4412-AA75-E8B393021A81}" type="presParOf" srcId="{C14F9843-5C31-464D-8EA4-FB010145A449}" destId="{5FC92956-C645-471F-B16B-00878F470AEA}" srcOrd="1" destOrd="0" presId="urn:microsoft.com/office/officeart/2005/8/layout/list1"/>
    <dgm:cxn modelId="{6EA60DBA-6FCF-4E79-9483-F792F033070E}" type="presParOf" srcId="{6CCBC557-8FA1-4DD4-A0BE-1ECEF10CA190}" destId="{FC45F739-3D47-4CBA-8F54-BBB53CE99DAA}" srcOrd="5" destOrd="0" presId="urn:microsoft.com/office/officeart/2005/8/layout/list1"/>
    <dgm:cxn modelId="{EA835065-BD78-4E36-83C2-8B1A21FAFDD0}" type="presParOf" srcId="{6CCBC557-8FA1-4DD4-A0BE-1ECEF10CA190}" destId="{A758273E-CF27-4128-B0E3-ACD3CDB27575}" srcOrd="6" destOrd="0" presId="urn:microsoft.com/office/officeart/2005/8/layout/list1"/>
    <dgm:cxn modelId="{3388E31E-5C20-4571-A299-A1CDE64506E3}" type="presParOf" srcId="{6CCBC557-8FA1-4DD4-A0BE-1ECEF10CA190}" destId="{82574327-A904-4A0F-9F1F-F0312D3674B9}" srcOrd="7" destOrd="0" presId="urn:microsoft.com/office/officeart/2005/8/layout/list1"/>
    <dgm:cxn modelId="{FD4BEDD6-EA5F-49D4-BBF9-C47F1009DFA5}" type="presParOf" srcId="{6CCBC557-8FA1-4DD4-A0BE-1ECEF10CA190}" destId="{5C85D4A3-EAD5-46E1-BC22-96E3E9C137E6}" srcOrd="8" destOrd="0" presId="urn:microsoft.com/office/officeart/2005/8/layout/list1"/>
    <dgm:cxn modelId="{7041C3A0-D714-4A0C-B7EC-181410604B9A}" type="presParOf" srcId="{5C85D4A3-EAD5-46E1-BC22-96E3E9C137E6}" destId="{F000D9A9-AA2D-4203-9097-90E669171960}" srcOrd="0" destOrd="0" presId="urn:microsoft.com/office/officeart/2005/8/layout/list1"/>
    <dgm:cxn modelId="{A9DADC2C-6F0C-445B-BAA6-C7FC860A771A}" type="presParOf" srcId="{5C85D4A3-EAD5-46E1-BC22-96E3E9C137E6}" destId="{57B18FB7-EE40-4B6D-A1B6-E9F8562959BD}" srcOrd="1" destOrd="0" presId="urn:microsoft.com/office/officeart/2005/8/layout/list1"/>
    <dgm:cxn modelId="{FDF0287D-1489-496E-B036-F70BA3FF9CE2}" type="presParOf" srcId="{6CCBC557-8FA1-4DD4-A0BE-1ECEF10CA190}" destId="{0D75EA98-C50A-4CE0-B9F9-53D88F17BC8C}" srcOrd="9" destOrd="0" presId="urn:microsoft.com/office/officeart/2005/8/layout/list1"/>
    <dgm:cxn modelId="{3C40E2EB-1760-4AE9-8C0C-362CB1805FAF}" type="presParOf" srcId="{6CCBC557-8FA1-4DD4-A0BE-1ECEF10CA190}" destId="{B0224434-54D0-48C5-89AB-131125314359}" srcOrd="10" destOrd="0" presId="urn:microsoft.com/office/officeart/2005/8/layout/list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40.xml><?xml version="1.0" encoding="utf-8"?>
<dgm:dataModel xmlns:dgm="http://schemas.openxmlformats.org/drawingml/2006/diagram" xmlns:a="http://schemas.openxmlformats.org/drawingml/2006/main">
  <dgm:ptLst>
    <dgm:pt modelId="{4AFF7976-95AB-4415-B8FC-EC05CCD3704C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en-US"/>
        </a:p>
      </dgm:t>
    </dgm:pt>
    <dgm:pt modelId="{378950A5-B92A-4BDC-882D-2DFFBD89D248}">
      <dgm:prSet phldrT="[Text]" phldr="1"/>
      <dgm:spPr/>
      <dgm:t>
        <a:bodyPr/>
        <a:lstStyle/>
        <a:p>
          <a:endParaRPr lang="en-US" dirty="0"/>
        </a:p>
      </dgm:t>
    </dgm:pt>
    <dgm:pt modelId="{B3EF1C4A-5433-497D-846D-F73D346C4B49}" type="parTrans" cxnId="{0EA0D40C-DFCC-4227-AE7F-F5A168D33FCD}">
      <dgm:prSet/>
      <dgm:spPr/>
      <dgm:t>
        <a:bodyPr/>
        <a:lstStyle/>
        <a:p>
          <a:endParaRPr lang="en-US"/>
        </a:p>
      </dgm:t>
    </dgm:pt>
    <dgm:pt modelId="{31EE7D5E-81F6-4713-9682-108BEBD97088}" type="sibTrans" cxnId="{0EA0D40C-DFCC-4227-AE7F-F5A168D33FCD}">
      <dgm:prSet/>
      <dgm:spPr/>
      <dgm:t>
        <a:bodyPr/>
        <a:lstStyle/>
        <a:p>
          <a:endParaRPr lang="en-US" dirty="0"/>
        </a:p>
      </dgm:t>
    </dgm:pt>
    <dgm:pt modelId="{23F76389-99D8-4C31-BF4B-A058D0E969BD}">
      <dgm:prSet phldrT="[Text]" phldr="1"/>
      <dgm:spPr/>
      <dgm:t>
        <a:bodyPr/>
        <a:lstStyle/>
        <a:p>
          <a:endParaRPr lang="en-US" dirty="0"/>
        </a:p>
      </dgm:t>
    </dgm:pt>
    <dgm:pt modelId="{CD44993A-6959-48D9-8021-AEE59EBDB555}" type="parTrans" cxnId="{D6CE59E0-5224-45C0-AD4D-46EC5469B143}">
      <dgm:prSet/>
      <dgm:spPr/>
      <dgm:t>
        <a:bodyPr/>
        <a:lstStyle/>
        <a:p>
          <a:endParaRPr lang="en-US"/>
        </a:p>
      </dgm:t>
    </dgm:pt>
    <dgm:pt modelId="{CF4C4D6D-760B-47EF-A7E3-37AEE667B1A3}" type="sibTrans" cxnId="{D6CE59E0-5224-45C0-AD4D-46EC5469B143}">
      <dgm:prSet/>
      <dgm:spPr/>
      <dgm:t>
        <a:bodyPr/>
        <a:lstStyle/>
        <a:p>
          <a:endParaRPr lang="en-US" dirty="0"/>
        </a:p>
      </dgm:t>
    </dgm:pt>
    <dgm:pt modelId="{23091B62-842A-4CEB-8EA3-4356085E561B}">
      <dgm:prSet phldrT="[Text]" phldr="1"/>
      <dgm:spPr/>
      <dgm:t>
        <a:bodyPr/>
        <a:lstStyle/>
        <a:p>
          <a:endParaRPr lang="en-US" dirty="0"/>
        </a:p>
      </dgm:t>
    </dgm:pt>
    <dgm:pt modelId="{07516DF5-6A9C-4149-960F-F505625B1C24}" type="parTrans" cxnId="{350186A1-4D96-4DA3-B0BF-EBD28F424216}">
      <dgm:prSet/>
      <dgm:spPr/>
      <dgm:t>
        <a:bodyPr/>
        <a:lstStyle/>
        <a:p>
          <a:endParaRPr lang="en-US"/>
        </a:p>
      </dgm:t>
    </dgm:pt>
    <dgm:pt modelId="{58FF7130-1EC7-430B-9F84-86C79C3DF679}" type="sibTrans" cxnId="{350186A1-4D96-4DA3-B0BF-EBD28F424216}">
      <dgm:prSet/>
      <dgm:spPr/>
      <dgm:t>
        <a:bodyPr/>
        <a:lstStyle/>
        <a:p>
          <a:endParaRPr lang="en-US" dirty="0"/>
        </a:p>
      </dgm:t>
    </dgm:pt>
    <dgm:pt modelId="{DA16596F-15E3-4EAD-BCB1-6EA6AF311BD0}">
      <dgm:prSet phldrT="[Text]" phldr="1"/>
      <dgm:spPr/>
      <dgm:t>
        <a:bodyPr/>
        <a:lstStyle/>
        <a:p>
          <a:endParaRPr lang="en-US" dirty="0"/>
        </a:p>
      </dgm:t>
    </dgm:pt>
    <dgm:pt modelId="{AA84F6E6-3F44-4505-8C91-AFC0A94E189A}" type="parTrans" cxnId="{884B300A-26A0-4B6A-86E6-6DDB8B5AEB84}">
      <dgm:prSet/>
      <dgm:spPr/>
      <dgm:t>
        <a:bodyPr/>
        <a:lstStyle/>
        <a:p>
          <a:endParaRPr lang="en-US"/>
        </a:p>
      </dgm:t>
    </dgm:pt>
    <dgm:pt modelId="{C23A8C72-BE0F-4919-958D-8409AB9C0EC5}" type="sibTrans" cxnId="{884B300A-26A0-4B6A-86E6-6DDB8B5AEB84}">
      <dgm:prSet/>
      <dgm:spPr/>
      <dgm:t>
        <a:bodyPr/>
        <a:lstStyle/>
        <a:p>
          <a:endParaRPr lang="en-US" dirty="0"/>
        </a:p>
      </dgm:t>
    </dgm:pt>
    <dgm:pt modelId="{88B59D03-7689-4F9E-B6DC-66B2FC934051}">
      <dgm:prSet phldrT="[Text]" phldr="1"/>
      <dgm:spPr/>
      <dgm:t>
        <a:bodyPr/>
        <a:lstStyle/>
        <a:p>
          <a:endParaRPr lang="en-US" dirty="0"/>
        </a:p>
      </dgm:t>
    </dgm:pt>
    <dgm:pt modelId="{E5CF73CC-E359-486F-899B-7F4936C28416}" type="parTrans" cxnId="{8EC17624-D6F3-4CB4-BB6F-6D079F462153}">
      <dgm:prSet/>
      <dgm:spPr/>
      <dgm:t>
        <a:bodyPr/>
        <a:lstStyle/>
        <a:p>
          <a:endParaRPr lang="en-US"/>
        </a:p>
      </dgm:t>
    </dgm:pt>
    <dgm:pt modelId="{9A1AF41C-E543-463C-A3B2-99E8DAEFE4B4}" type="sibTrans" cxnId="{8EC17624-D6F3-4CB4-BB6F-6D079F462153}">
      <dgm:prSet/>
      <dgm:spPr/>
      <dgm:t>
        <a:bodyPr/>
        <a:lstStyle/>
        <a:p>
          <a:endParaRPr lang="en-US"/>
        </a:p>
      </dgm:t>
    </dgm:pt>
    <dgm:pt modelId="{3A73E6D5-F6E7-405E-95CD-0A5BEA7CC256}" type="pres">
      <dgm:prSet presAssocID="{4AFF7976-95AB-4415-B8FC-EC05CCD3704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04ADD0E-6C1B-4413-B033-56C223EFF6A6}" type="pres">
      <dgm:prSet presAssocID="{378950A5-B92A-4BDC-882D-2DFFBD89D248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1B381C-E22F-45CE-BB20-021A2572ADB9}" type="pres">
      <dgm:prSet presAssocID="{31EE7D5E-81F6-4713-9682-108BEBD97088}" presName="sibTrans" presStyleLbl="sibTrans2D1" presStyleIdx="0" presStyleCnt="4"/>
      <dgm:spPr/>
      <dgm:t>
        <a:bodyPr/>
        <a:lstStyle/>
        <a:p>
          <a:endParaRPr lang="en-US"/>
        </a:p>
      </dgm:t>
    </dgm:pt>
    <dgm:pt modelId="{DC48E7E8-9103-47CC-B1A5-3CF9EC20A0FC}" type="pres">
      <dgm:prSet presAssocID="{31EE7D5E-81F6-4713-9682-108BEBD97088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C881E98A-777B-4A69-9354-7374FA44226E}" type="pres">
      <dgm:prSet presAssocID="{23F76389-99D8-4C31-BF4B-A058D0E969BD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9BD050-8046-4798-96E2-0EE7D3E6F1F6}" type="pres">
      <dgm:prSet presAssocID="{CF4C4D6D-760B-47EF-A7E3-37AEE667B1A3}" presName="sibTrans" presStyleLbl="sibTrans2D1" presStyleIdx="1" presStyleCnt="4"/>
      <dgm:spPr/>
      <dgm:t>
        <a:bodyPr/>
        <a:lstStyle/>
        <a:p>
          <a:endParaRPr lang="en-US"/>
        </a:p>
      </dgm:t>
    </dgm:pt>
    <dgm:pt modelId="{A7DCA81A-7AF8-441F-8975-92F6358BBEDE}" type="pres">
      <dgm:prSet presAssocID="{CF4C4D6D-760B-47EF-A7E3-37AEE667B1A3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EB83BF27-B557-4FC5-8178-D07CB9A669F9}" type="pres">
      <dgm:prSet presAssocID="{23091B62-842A-4CEB-8EA3-4356085E561B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076052-6B09-4972-8741-5CC1A3CBBD87}" type="pres">
      <dgm:prSet presAssocID="{58FF7130-1EC7-430B-9F84-86C79C3DF679}" presName="sibTrans" presStyleLbl="sibTrans2D1" presStyleIdx="2" presStyleCnt="4"/>
      <dgm:spPr/>
      <dgm:t>
        <a:bodyPr/>
        <a:lstStyle/>
        <a:p>
          <a:endParaRPr lang="en-US"/>
        </a:p>
      </dgm:t>
    </dgm:pt>
    <dgm:pt modelId="{180CF48A-2359-4E23-BB6A-C6640C8D078F}" type="pres">
      <dgm:prSet presAssocID="{58FF7130-1EC7-430B-9F84-86C79C3DF679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3156C6FD-FB1F-47A4-B68F-756B1E0A66C8}" type="pres">
      <dgm:prSet presAssocID="{DA16596F-15E3-4EAD-BCB1-6EA6AF311BD0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302435-3AAE-4205-BDE1-A572C6AE1DE2}" type="pres">
      <dgm:prSet presAssocID="{C23A8C72-BE0F-4919-958D-8409AB9C0EC5}" presName="sibTrans" presStyleLbl="sibTrans2D1" presStyleIdx="3" presStyleCnt="4"/>
      <dgm:spPr/>
      <dgm:t>
        <a:bodyPr/>
        <a:lstStyle/>
        <a:p>
          <a:endParaRPr lang="en-US"/>
        </a:p>
      </dgm:t>
    </dgm:pt>
    <dgm:pt modelId="{AFBC97ED-9CDC-4CFE-9ECE-121E5E81FE41}" type="pres">
      <dgm:prSet presAssocID="{C23A8C72-BE0F-4919-958D-8409AB9C0EC5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517B3773-E48B-4D16-B605-68E4F33B6B04}" type="pres">
      <dgm:prSet presAssocID="{88B59D03-7689-4F9E-B6DC-66B2FC934051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5241013-5E2F-4175-9601-F2865BA6A121}" type="presOf" srcId="{378950A5-B92A-4BDC-882D-2DFFBD89D248}" destId="{904ADD0E-6C1B-4413-B033-56C223EFF6A6}" srcOrd="0" destOrd="0" presId="urn:microsoft.com/office/officeart/2005/8/layout/process5"/>
    <dgm:cxn modelId="{ACDE41BD-E366-404B-810A-E2DFB8FD79EA}" type="presOf" srcId="{C23A8C72-BE0F-4919-958D-8409AB9C0EC5}" destId="{23302435-3AAE-4205-BDE1-A572C6AE1DE2}" srcOrd="0" destOrd="0" presId="urn:microsoft.com/office/officeart/2005/8/layout/process5"/>
    <dgm:cxn modelId="{D216090B-23A3-4472-B596-90A0FA02C547}" type="presOf" srcId="{58FF7130-1EC7-430B-9F84-86C79C3DF679}" destId="{E4076052-6B09-4972-8741-5CC1A3CBBD87}" srcOrd="0" destOrd="0" presId="urn:microsoft.com/office/officeart/2005/8/layout/process5"/>
    <dgm:cxn modelId="{D6CE59E0-5224-45C0-AD4D-46EC5469B143}" srcId="{4AFF7976-95AB-4415-B8FC-EC05CCD3704C}" destId="{23F76389-99D8-4C31-BF4B-A058D0E969BD}" srcOrd="1" destOrd="0" parTransId="{CD44993A-6959-48D9-8021-AEE59EBDB555}" sibTransId="{CF4C4D6D-760B-47EF-A7E3-37AEE667B1A3}"/>
    <dgm:cxn modelId="{385179FE-4A3C-4841-B38C-B8165B34F6AB}" type="presOf" srcId="{88B59D03-7689-4F9E-B6DC-66B2FC934051}" destId="{517B3773-E48B-4D16-B605-68E4F33B6B04}" srcOrd="0" destOrd="0" presId="urn:microsoft.com/office/officeart/2005/8/layout/process5"/>
    <dgm:cxn modelId="{9DB6BE9B-D8AC-446D-A242-7734E4EC71E8}" type="presOf" srcId="{CF4C4D6D-760B-47EF-A7E3-37AEE667B1A3}" destId="{839BD050-8046-4798-96E2-0EE7D3E6F1F6}" srcOrd="0" destOrd="0" presId="urn:microsoft.com/office/officeart/2005/8/layout/process5"/>
    <dgm:cxn modelId="{B131DBB2-4B1B-425F-B8E0-C29380ADEC14}" type="presOf" srcId="{23F76389-99D8-4C31-BF4B-A058D0E969BD}" destId="{C881E98A-777B-4A69-9354-7374FA44226E}" srcOrd="0" destOrd="0" presId="urn:microsoft.com/office/officeart/2005/8/layout/process5"/>
    <dgm:cxn modelId="{9B2B46CA-0DCF-4904-8EAC-62CF608055E8}" type="presOf" srcId="{DA16596F-15E3-4EAD-BCB1-6EA6AF311BD0}" destId="{3156C6FD-FB1F-47A4-B68F-756B1E0A66C8}" srcOrd="0" destOrd="0" presId="urn:microsoft.com/office/officeart/2005/8/layout/process5"/>
    <dgm:cxn modelId="{935A979F-0B18-496A-BBDA-279BA1975E25}" type="presOf" srcId="{58FF7130-1EC7-430B-9F84-86C79C3DF679}" destId="{180CF48A-2359-4E23-BB6A-C6640C8D078F}" srcOrd="1" destOrd="0" presId="urn:microsoft.com/office/officeart/2005/8/layout/process5"/>
    <dgm:cxn modelId="{D7EEC864-B9C2-4FE9-9105-19E9F20EAD30}" type="presOf" srcId="{31EE7D5E-81F6-4713-9682-108BEBD97088}" destId="{5F1B381C-E22F-45CE-BB20-021A2572ADB9}" srcOrd="0" destOrd="0" presId="urn:microsoft.com/office/officeart/2005/8/layout/process5"/>
    <dgm:cxn modelId="{0EA0D40C-DFCC-4227-AE7F-F5A168D33FCD}" srcId="{4AFF7976-95AB-4415-B8FC-EC05CCD3704C}" destId="{378950A5-B92A-4BDC-882D-2DFFBD89D248}" srcOrd="0" destOrd="0" parTransId="{B3EF1C4A-5433-497D-846D-F73D346C4B49}" sibTransId="{31EE7D5E-81F6-4713-9682-108BEBD97088}"/>
    <dgm:cxn modelId="{350186A1-4D96-4DA3-B0BF-EBD28F424216}" srcId="{4AFF7976-95AB-4415-B8FC-EC05CCD3704C}" destId="{23091B62-842A-4CEB-8EA3-4356085E561B}" srcOrd="2" destOrd="0" parTransId="{07516DF5-6A9C-4149-960F-F505625B1C24}" sibTransId="{58FF7130-1EC7-430B-9F84-86C79C3DF679}"/>
    <dgm:cxn modelId="{7A893F44-FB55-4BF4-852F-54EBE960840D}" type="presOf" srcId="{31EE7D5E-81F6-4713-9682-108BEBD97088}" destId="{DC48E7E8-9103-47CC-B1A5-3CF9EC20A0FC}" srcOrd="1" destOrd="0" presId="urn:microsoft.com/office/officeart/2005/8/layout/process5"/>
    <dgm:cxn modelId="{CDD089CF-0602-4452-A3B2-18E22DA837B9}" type="presOf" srcId="{C23A8C72-BE0F-4919-958D-8409AB9C0EC5}" destId="{AFBC97ED-9CDC-4CFE-9ECE-121E5E81FE41}" srcOrd="1" destOrd="0" presId="urn:microsoft.com/office/officeart/2005/8/layout/process5"/>
    <dgm:cxn modelId="{8EC17624-D6F3-4CB4-BB6F-6D079F462153}" srcId="{4AFF7976-95AB-4415-B8FC-EC05CCD3704C}" destId="{88B59D03-7689-4F9E-B6DC-66B2FC934051}" srcOrd="4" destOrd="0" parTransId="{E5CF73CC-E359-486F-899B-7F4936C28416}" sibTransId="{9A1AF41C-E543-463C-A3B2-99E8DAEFE4B4}"/>
    <dgm:cxn modelId="{F89BA7D9-3639-4239-9037-771A4CD3C5C5}" type="presOf" srcId="{CF4C4D6D-760B-47EF-A7E3-37AEE667B1A3}" destId="{A7DCA81A-7AF8-441F-8975-92F6358BBEDE}" srcOrd="1" destOrd="0" presId="urn:microsoft.com/office/officeart/2005/8/layout/process5"/>
    <dgm:cxn modelId="{86176E1A-D43A-4FA2-AA53-0A42E451565E}" type="presOf" srcId="{4AFF7976-95AB-4415-B8FC-EC05CCD3704C}" destId="{3A73E6D5-F6E7-405E-95CD-0A5BEA7CC256}" srcOrd="0" destOrd="0" presId="urn:microsoft.com/office/officeart/2005/8/layout/process5"/>
    <dgm:cxn modelId="{86B264D2-50F6-494C-829C-F8C8992122C2}" type="presOf" srcId="{23091B62-842A-4CEB-8EA3-4356085E561B}" destId="{EB83BF27-B557-4FC5-8178-D07CB9A669F9}" srcOrd="0" destOrd="0" presId="urn:microsoft.com/office/officeart/2005/8/layout/process5"/>
    <dgm:cxn modelId="{884B300A-26A0-4B6A-86E6-6DDB8B5AEB84}" srcId="{4AFF7976-95AB-4415-B8FC-EC05CCD3704C}" destId="{DA16596F-15E3-4EAD-BCB1-6EA6AF311BD0}" srcOrd="3" destOrd="0" parTransId="{AA84F6E6-3F44-4505-8C91-AFC0A94E189A}" sibTransId="{C23A8C72-BE0F-4919-958D-8409AB9C0EC5}"/>
    <dgm:cxn modelId="{0B0BCEDF-F588-477E-A8FC-9E94C8F99645}" type="presParOf" srcId="{3A73E6D5-F6E7-405E-95CD-0A5BEA7CC256}" destId="{904ADD0E-6C1B-4413-B033-56C223EFF6A6}" srcOrd="0" destOrd="0" presId="urn:microsoft.com/office/officeart/2005/8/layout/process5"/>
    <dgm:cxn modelId="{C5E7E407-506C-4DF6-A438-2211B943E418}" type="presParOf" srcId="{3A73E6D5-F6E7-405E-95CD-0A5BEA7CC256}" destId="{5F1B381C-E22F-45CE-BB20-021A2572ADB9}" srcOrd="1" destOrd="0" presId="urn:microsoft.com/office/officeart/2005/8/layout/process5"/>
    <dgm:cxn modelId="{BA4E13F6-75E6-4B9C-A0BE-9332FD9CA09C}" type="presParOf" srcId="{5F1B381C-E22F-45CE-BB20-021A2572ADB9}" destId="{DC48E7E8-9103-47CC-B1A5-3CF9EC20A0FC}" srcOrd="0" destOrd="0" presId="urn:microsoft.com/office/officeart/2005/8/layout/process5"/>
    <dgm:cxn modelId="{D14EB972-5A85-4C8B-B689-CBFD98256A9B}" type="presParOf" srcId="{3A73E6D5-F6E7-405E-95CD-0A5BEA7CC256}" destId="{C881E98A-777B-4A69-9354-7374FA44226E}" srcOrd="2" destOrd="0" presId="urn:microsoft.com/office/officeart/2005/8/layout/process5"/>
    <dgm:cxn modelId="{1EBC917F-B784-46C4-AB70-FBC320763728}" type="presParOf" srcId="{3A73E6D5-F6E7-405E-95CD-0A5BEA7CC256}" destId="{839BD050-8046-4798-96E2-0EE7D3E6F1F6}" srcOrd="3" destOrd="0" presId="urn:microsoft.com/office/officeart/2005/8/layout/process5"/>
    <dgm:cxn modelId="{6F95E2CD-BC7A-4B12-A08E-55922647B9E8}" type="presParOf" srcId="{839BD050-8046-4798-96E2-0EE7D3E6F1F6}" destId="{A7DCA81A-7AF8-441F-8975-92F6358BBEDE}" srcOrd="0" destOrd="0" presId="urn:microsoft.com/office/officeart/2005/8/layout/process5"/>
    <dgm:cxn modelId="{31E6CF92-2BF2-4108-B2A1-4A6C0CBC4093}" type="presParOf" srcId="{3A73E6D5-F6E7-405E-95CD-0A5BEA7CC256}" destId="{EB83BF27-B557-4FC5-8178-D07CB9A669F9}" srcOrd="4" destOrd="0" presId="urn:microsoft.com/office/officeart/2005/8/layout/process5"/>
    <dgm:cxn modelId="{830C082C-3008-4BEF-B938-35CE99D43DC0}" type="presParOf" srcId="{3A73E6D5-F6E7-405E-95CD-0A5BEA7CC256}" destId="{E4076052-6B09-4972-8741-5CC1A3CBBD87}" srcOrd="5" destOrd="0" presId="urn:microsoft.com/office/officeart/2005/8/layout/process5"/>
    <dgm:cxn modelId="{04398E92-EEBB-4429-985D-F7B60C56F9F8}" type="presParOf" srcId="{E4076052-6B09-4972-8741-5CC1A3CBBD87}" destId="{180CF48A-2359-4E23-BB6A-C6640C8D078F}" srcOrd="0" destOrd="0" presId="urn:microsoft.com/office/officeart/2005/8/layout/process5"/>
    <dgm:cxn modelId="{0EB44FD7-B40E-41BB-8E18-628F2FC169FB}" type="presParOf" srcId="{3A73E6D5-F6E7-405E-95CD-0A5BEA7CC256}" destId="{3156C6FD-FB1F-47A4-B68F-756B1E0A66C8}" srcOrd="6" destOrd="0" presId="urn:microsoft.com/office/officeart/2005/8/layout/process5"/>
    <dgm:cxn modelId="{C3F7946E-0106-4193-AC32-ACDC60E6EBAB}" type="presParOf" srcId="{3A73E6D5-F6E7-405E-95CD-0A5BEA7CC256}" destId="{23302435-3AAE-4205-BDE1-A572C6AE1DE2}" srcOrd="7" destOrd="0" presId="urn:microsoft.com/office/officeart/2005/8/layout/process5"/>
    <dgm:cxn modelId="{CA96CB8A-99CB-4E5B-A78C-92998F7036EF}" type="presParOf" srcId="{23302435-3AAE-4205-BDE1-A572C6AE1DE2}" destId="{AFBC97ED-9CDC-4CFE-9ECE-121E5E81FE41}" srcOrd="0" destOrd="0" presId="urn:microsoft.com/office/officeart/2005/8/layout/process5"/>
    <dgm:cxn modelId="{23D334D6-F61A-4FB3-B223-E99B8DB8B9A7}" type="presParOf" srcId="{3A73E6D5-F6E7-405E-95CD-0A5BEA7CC256}" destId="{517B3773-E48B-4D16-B605-68E4F33B6B04}" srcOrd="8" destOrd="0" presId="urn:microsoft.com/office/officeart/2005/8/layout/process5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41.xml><?xml version="1.0" encoding="utf-8"?>
<dgm:dataModel xmlns:dgm="http://schemas.openxmlformats.org/drawingml/2006/diagram" xmlns:a="http://schemas.openxmlformats.org/drawingml/2006/main">
  <dgm:ptLst>
    <dgm:pt modelId="{DA791C3E-7F73-4F8D-A65B-822023AF0118}" type="doc">
      <dgm:prSet loTypeId="urn:microsoft.com/office/officeart/2005/8/layout/bProcess3" loCatId="process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en-US"/>
        </a:p>
      </dgm:t>
    </dgm:pt>
    <dgm:pt modelId="{B75F7813-5B0E-496A-9F4E-A44D0652E2A1}">
      <dgm:prSet phldrT="[Text]" phldr="1"/>
      <dgm:spPr/>
      <dgm:t>
        <a:bodyPr/>
        <a:lstStyle/>
        <a:p>
          <a:endParaRPr lang="en-US" dirty="0"/>
        </a:p>
      </dgm:t>
    </dgm:pt>
    <dgm:pt modelId="{115612F1-21B4-4116-A0A9-F08007507DFC}" type="parTrans" cxnId="{0A68BC4A-75B6-4B11-BE72-D515364CE52B}">
      <dgm:prSet/>
      <dgm:spPr/>
      <dgm:t>
        <a:bodyPr/>
        <a:lstStyle/>
        <a:p>
          <a:endParaRPr lang="en-US"/>
        </a:p>
      </dgm:t>
    </dgm:pt>
    <dgm:pt modelId="{8420F7A5-628B-49E5-8D7A-02BBD94C8C9B}" type="sibTrans" cxnId="{0A68BC4A-75B6-4B11-BE72-D515364CE52B}">
      <dgm:prSet/>
      <dgm:spPr/>
      <dgm:t>
        <a:bodyPr/>
        <a:lstStyle/>
        <a:p>
          <a:endParaRPr lang="en-US" dirty="0"/>
        </a:p>
      </dgm:t>
    </dgm:pt>
    <dgm:pt modelId="{D016DFC3-7552-42D6-8AE9-7E1C45D693E2}">
      <dgm:prSet phldrT="[Text]" phldr="1"/>
      <dgm:spPr/>
      <dgm:t>
        <a:bodyPr/>
        <a:lstStyle/>
        <a:p>
          <a:endParaRPr lang="en-US" dirty="0"/>
        </a:p>
      </dgm:t>
    </dgm:pt>
    <dgm:pt modelId="{57EF71E1-CA07-4195-8850-0BE05D742E15}" type="parTrans" cxnId="{9FFB8F04-6D71-4FEC-8A0A-34696B6E2745}">
      <dgm:prSet/>
      <dgm:spPr/>
      <dgm:t>
        <a:bodyPr/>
        <a:lstStyle/>
        <a:p>
          <a:endParaRPr lang="en-US"/>
        </a:p>
      </dgm:t>
    </dgm:pt>
    <dgm:pt modelId="{D42182FC-5486-4C21-BDBB-1DC68C5BD3A0}" type="sibTrans" cxnId="{9FFB8F04-6D71-4FEC-8A0A-34696B6E2745}">
      <dgm:prSet/>
      <dgm:spPr/>
      <dgm:t>
        <a:bodyPr/>
        <a:lstStyle/>
        <a:p>
          <a:endParaRPr lang="en-US" dirty="0"/>
        </a:p>
      </dgm:t>
    </dgm:pt>
    <dgm:pt modelId="{D35DEA9B-1301-42BD-816D-DC0C37E321DB}">
      <dgm:prSet phldrT="[Text]" phldr="1"/>
      <dgm:spPr/>
      <dgm:t>
        <a:bodyPr/>
        <a:lstStyle/>
        <a:p>
          <a:endParaRPr lang="en-US" dirty="0"/>
        </a:p>
      </dgm:t>
    </dgm:pt>
    <dgm:pt modelId="{FEC9DC50-21DD-4A4A-AACF-894ED942CA0E}" type="parTrans" cxnId="{05C993D1-50CA-422C-8E1C-6D52B20D6834}">
      <dgm:prSet/>
      <dgm:spPr/>
      <dgm:t>
        <a:bodyPr/>
        <a:lstStyle/>
        <a:p>
          <a:endParaRPr lang="en-US"/>
        </a:p>
      </dgm:t>
    </dgm:pt>
    <dgm:pt modelId="{8C2C5264-C637-4CDF-8866-D1553563651F}" type="sibTrans" cxnId="{05C993D1-50CA-422C-8E1C-6D52B20D6834}">
      <dgm:prSet/>
      <dgm:spPr/>
      <dgm:t>
        <a:bodyPr/>
        <a:lstStyle/>
        <a:p>
          <a:endParaRPr lang="en-US" dirty="0"/>
        </a:p>
      </dgm:t>
    </dgm:pt>
    <dgm:pt modelId="{254F0F06-6BC3-42CC-BE3D-41B910058A88}">
      <dgm:prSet phldrT="[Text]" phldr="1"/>
      <dgm:spPr/>
      <dgm:t>
        <a:bodyPr/>
        <a:lstStyle/>
        <a:p>
          <a:endParaRPr lang="en-US" dirty="0"/>
        </a:p>
      </dgm:t>
    </dgm:pt>
    <dgm:pt modelId="{583ACD8C-9578-4D14-95EA-41CC767DE9DA}" type="parTrans" cxnId="{C4D07749-05D6-4FA6-8F71-737D3843CDC8}">
      <dgm:prSet/>
      <dgm:spPr/>
      <dgm:t>
        <a:bodyPr/>
        <a:lstStyle/>
        <a:p>
          <a:endParaRPr lang="en-US"/>
        </a:p>
      </dgm:t>
    </dgm:pt>
    <dgm:pt modelId="{48C6D98A-3EE1-4304-93A3-38B2E817DEF4}" type="sibTrans" cxnId="{C4D07749-05D6-4FA6-8F71-737D3843CDC8}">
      <dgm:prSet/>
      <dgm:spPr/>
      <dgm:t>
        <a:bodyPr/>
        <a:lstStyle/>
        <a:p>
          <a:endParaRPr lang="en-US" dirty="0"/>
        </a:p>
      </dgm:t>
    </dgm:pt>
    <dgm:pt modelId="{D119D9A6-8A36-4754-A681-2DCB2966DCD6}">
      <dgm:prSet phldrT="[Text]" phldr="1"/>
      <dgm:spPr/>
      <dgm:t>
        <a:bodyPr/>
        <a:lstStyle/>
        <a:p>
          <a:endParaRPr lang="en-US" dirty="0"/>
        </a:p>
      </dgm:t>
    </dgm:pt>
    <dgm:pt modelId="{475C0FE2-A9BA-46D9-B482-82A9B9D83BD2}" type="parTrans" cxnId="{53AF3AAF-2328-4711-8656-50BD9A0D79F5}">
      <dgm:prSet/>
      <dgm:spPr/>
      <dgm:t>
        <a:bodyPr/>
        <a:lstStyle/>
        <a:p>
          <a:endParaRPr lang="en-US"/>
        </a:p>
      </dgm:t>
    </dgm:pt>
    <dgm:pt modelId="{A4A05C4B-B72E-48F2-A4A1-BF57C7CD12C7}" type="sibTrans" cxnId="{53AF3AAF-2328-4711-8656-50BD9A0D79F5}">
      <dgm:prSet/>
      <dgm:spPr/>
      <dgm:t>
        <a:bodyPr/>
        <a:lstStyle/>
        <a:p>
          <a:endParaRPr lang="en-US"/>
        </a:p>
      </dgm:t>
    </dgm:pt>
    <dgm:pt modelId="{8791897E-58E3-4832-8869-5179C350EAA8}" type="pres">
      <dgm:prSet presAssocID="{DA791C3E-7F73-4F8D-A65B-822023AF011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CF9783C-FAF0-4D6D-A772-93FFE0CB377C}" type="pres">
      <dgm:prSet presAssocID="{B75F7813-5B0E-496A-9F4E-A44D0652E2A1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3AB96E-82E2-49D0-9BBF-989C230E4496}" type="pres">
      <dgm:prSet presAssocID="{8420F7A5-628B-49E5-8D7A-02BBD94C8C9B}" presName="sibTrans" presStyleLbl="sibTrans1D1" presStyleIdx="0" presStyleCnt="4"/>
      <dgm:spPr/>
      <dgm:t>
        <a:bodyPr/>
        <a:lstStyle/>
        <a:p>
          <a:endParaRPr lang="en-US"/>
        </a:p>
      </dgm:t>
    </dgm:pt>
    <dgm:pt modelId="{260BE3BA-68AE-434E-AC98-D3FCC295FE85}" type="pres">
      <dgm:prSet presAssocID="{8420F7A5-628B-49E5-8D7A-02BBD94C8C9B}" presName="connectorText" presStyleLbl="sibTrans1D1" presStyleIdx="0" presStyleCnt="4"/>
      <dgm:spPr/>
      <dgm:t>
        <a:bodyPr/>
        <a:lstStyle/>
        <a:p>
          <a:endParaRPr lang="en-US"/>
        </a:p>
      </dgm:t>
    </dgm:pt>
    <dgm:pt modelId="{242DA5A7-780F-4C07-9A64-674F5941E138}" type="pres">
      <dgm:prSet presAssocID="{D016DFC3-7552-42D6-8AE9-7E1C45D693E2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EB28E8-0A47-455C-B702-3EA8342131D6}" type="pres">
      <dgm:prSet presAssocID="{D42182FC-5486-4C21-BDBB-1DC68C5BD3A0}" presName="sibTrans" presStyleLbl="sibTrans1D1" presStyleIdx="1" presStyleCnt="4"/>
      <dgm:spPr/>
      <dgm:t>
        <a:bodyPr/>
        <a:lstStyle/>
        <a:p>
          <a:endParaRPr lang="en-US"/>
        </a:p>
      </dgm:t>
    </dgm:pt>
    <dgm:pt modelId="{09E1FD96-4D4A-490D-AEFB-01555E02F554}" type="pres">
      <dgm:prSet presAssocID="{D42182FC-5486-4C21-BDBB-1DC68C5BD3A0}" presName="connectorText" presStyleLbl="sibTrans1D1" presStyleIdx="1" presStyleCnt="4"/>
      <dgm:spPr/>
      <dgm:t>
        <a:bodyPr/>
        <a:lstStyle/>
        <a:p>
          <a:endParaRPr lang="en-US"/>
        </a:p>
      </dgm:t>
    </dgm:pt>
    <dgm:pt modelId="{BF1B5C97-7B41-4272-8A9C-CBD77BC9B3AD}" type="pres">
      <dgm:prSet presAssocID="{D35DEA9B-1301-42BD-816D-DC0C37E321DB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757FD2-EDB9-44DB-9DF1-E2D13B668BF9}" type="pres">
      <dgm:prSet presAssocID="{8C2C5264-C637-4CDF-8866-D1553563651F}" presName="sibTrans" presStyleLbl="sibTrans1D1" presStyleIdx="2" presStyleCnt="4"/>
      <dgm:spPr/>
      <dgm:t>
        <a:bodyPr/>
        <a:lstStyle/>
        <a:p>
          <a:endParaRPr lang="en-US"/>
        </a:p>
      </dgm:t>
    </dgm:pt>
    <dgm:pt modelId="{64E7B8DB-891B-406B-89AB-8DD7A332726C}" type="pres">
      <dgm:prSet presAssocID="{8C2C5264-C637-4CDF-8866-D1553563651F}" presName="connectorText" presStyleLbl="sibTrans1D1" presStyleIdx="2" presStyleCnt="4"/>
      <dgm:spPr/>
      <dgm:t>
        <a:bodyPr/>
        <a:lstStyle/>
        <a:p>
          <a:endParaRPr lang="en-US"/>
        </a:p>
      </dgm:t>
    </dgm:pt>
    <dgm:pt modelId="{B1A69F7F-7806-4D02-B617-009DFCE12B08}" type="pres">
      <dgm:prSet presAssocID="{254F0F06-6BC3-42CC-BE3D-41B910058A88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D6CD15-2221-4C66-8136-EEB8B974456E}" type="pres">
      <dgm:prSet presAssocID="{48C6D98A-3EE1-4304-93A3-38B2E817DEF4}" presName="sibTrans" presStyleLbl="sibTrans1D1" presStyleIdx="3" presStyleCnt="4"/>
      <dgm:spPr/>
      <dgm:t>
        <a:bodyPr/>
        <a:lstStyle/>
        <a:p>
          <a:endParaRPr lang="en-US"/>
        </a:p>
      </dgm:t>
    </dgm:pt>
    <dgm:pt modelId="{00C615AE-D80C-4587-A199-10C32EB9C0F5}" type="pres">
      <dgm:prSet presAssocID="{48C6D98A-3EE1-4304-93A3-38B2E817DEF4}" presName="connectorText" presStyleLbl="sibTrans1D1" presStyleIdx="3" presStyleCnt="4"/>
      <dgm:spPr/>
      <dgm:t>
        <a:bodyPr/>
        <a:lstStyle/>
        <a:p>
          <a:endParaRPr lang="en-US"/>
        </a:p>
      </dgm:t>
    </dgm:pt>
    <dgm:pt modelId="{0F812F1D-85C1-4C85-9896-EF5CC6DDF615}" type="pres">
      <dgm:prSet presAssocID="{D119D9A6-8A36-4754-A681-2DCB2966DCD6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4C045A1-3C08-42DD-AC48-A53D90B5BB88}" type="presOf" srcId="{D42182FC-5486-4C21-BDBB-1DC68C5BD3A0}" destId="{40EB28E8-0A47-455C-B702-3EA8342131D6}" srcOrd="0" destOrd="0" presId="urn:microsoft.com/office/officeart/2005/8/layout/bProcess3"/>
    <dgm:cxn modelId="{1D8251F6-3A4E-4B61-A2FF-4F6324175CDE}" type="presOf" srcId="{8420F7A5-628B-49E5-8D7A-02BBD94C8C9B}" destId="{003AB96E-82E2-49D0-9BBF-989C230E4496}" srcOrd="0" destOrd="0" presId="urn:microsoft.com/office/officeart/2005/8/layout/bProcess3"/>
    <dgm:cxn modelId="{05C993D1-50CA-422C-8E1C-6D52B20D6834}" srcId="{DA791C3E-7F73-4F8D-A65B-822023AF0118}" destId="{D35DEA9B-1301-42BD-816D-DC0C37E321DB}" srcOrd="2" destOrd="0" parTransId="{FEC9DC50-21DD-4A4A-AACF-894ED942CA0E}" sibTransId="{8C2C5264-C637-4CDF-8866-D1553563651F}"/>
    <dgm:cxn modelId="{ACCACC19-A409-43FF-99DC-CC63A2AA946E}" type="presOf" srcId="{48C6D98A-3EE1-4304-93A3-38B2E817DEF4}" destId="{00C615AE-D80C-4587-A199-10C32EB9C0F5}" srcOrd="1" destOrd="0" presId="urn:microsoft.com/office/officeart/2005/8/layout/bProcess3"/>
    <dgm:cxn modelId="{0A68BC4A-75B6-4B11-BE72-D515364CE52B}" srcId="{DA791C3E-7F73-4F8D-A65B-822023AF0118}" destId="{B75F7813-5B0E-496A-9F4E-A44D0652E2A1}" srcOrd="0" destOrd="0" parTransId="{115612F1-21B4-4116-A0A9-F08007507DFC}" sibTransId="{8420F7A5-628B-49E5-8D7A-02BBD94C8C9B}"/>
    <dgm:cxn modelId="{08021838-38A2-4382-B141-3BA4A9513AA6}" type="presOf" srcId="{254F0F06-6BC3-42CC-BE3D-41B910058A88}" destId="{B1A69F7F-7806-4D02-B617-009DFCE12B08}" srcOrd="0" destOrd="0" presId="urn:microsoft.com/office/officeart/2005/8/layout/bProcess3"/>
    <dgm:cxn modelId="{9FFB8F04-6D71-4FEC-8A0A-34696B6E2745}" srcId="{DA791C3E-7F73-4F8D-A65B-822023AF0118}" destId="{D016DFC3-7552-42D6-8AE9-7E1C45D693E2}" srcOrd="1" destOrd="0" parTransId="{57EF71E1-CA07-4195-8850-0BE05D742E15}" sibTransId="{D42182FC-5486-4C21-BDBB-1DC68C5BD3A0}"/>
    <dgm:cxn modelId="{86983EF9-B411-4E56-8A7E-6D3BB7FA321E}" type="presOf" srcId="{B75F7813-5B0E-496A-9F4E-A44D0652E2A1}" destId="{CCF9783C-FAF0-4D6D-A772-93FFE0CB377C}" srcOrd="0" destOrd="0" presId="urn:microsoft.com/office/officeart/2005/8/layout/bProcess3"/>
    <dgm:cxn modelId="{8B44A30F-45E5-4AD2-9C44-1671773D7BE3}" type="presOf" srcId="{48C6D98A-3EE1-4304-93A3-38B2E817DEF4}" destId="{75D6CD15-2221-4C66-8136-EEB8B974456E}" srcOrd="0" destOrd="0" presId="urn:microsoft.com/office/officeart/2005/8/layout/bProcess3"/>
    <dgm:cxn modelId="{F1697CC8-EE6E-4DDC-8C31-0F57510D7E33}" type="presOf" srcId="{8C2C5264-C637-4CDF-8866-D1553563651F}" destId="{64E7B8DB-891B-406B-89AB-8DD7A332726C}" srcOrd="1" destOrd="0" presId="urn:microsoft.com/office/officeart/2005/8/layout/bProcess3"/>
    <dgm:cxn modelId="{343F4636-9836-4BFF-B971-62FACCDDD981}" type="presOf" srcId="{8420F7A5-628B-49E5-8D7A-02BBD94C8C9B}" destId="{260BE3BA-68AE-434E-AC98-D3FCC295FE85}" srcOrd="1" destOrd="0" presId="urn:microsoft.com/office/officeart/2005/8/layout/bProcess3"/>
    <dgm:cxn modelId="{58CEBB83-7A64-4202-8E19-284E7A15A2EC}" type="presOf" srcId="{D42182FC-5486-4C21-BDBB-1DC68C5BD3A0}" destId="{09E1FD96-4D4A-490D-AEFB-01555E02F554}" srcOrd="1" destOrd="0" presId="urn:microsoft.com/office/officeart/2005/8/layout/bProcess3"/>
    <dgm:cxn modelId="{C4D07749-05D6-4FA6-8F71-737D3843CDC8}" srcId="{DA791C3E-7F73-4F8D-A65B-822023AF0118}" destId="{254F0F06-6BC3-42CC-BE3D-41B910058A88}" srcOrd="3" destOrd="0" parTransId="{583ACD8C-9578-4D14-95EA-41CC767DE9DA}" sibTransId="{48C6D98A-3EE1-4304-93A3-38B2E817DEF4}"/>
    <dgm:cxn modelId="{53AF3AAF-2328-4711-8656-50BD9A0D79F5}" srcId="{DA791C3E-7F73-4F8D-A65B-822023AF0118}" destId="{D119D9A6-8A36-4754-A681-2DCB2966DCD6}" srcOrd="4" destOrd="0" parTransId="{475C0FE2-A9BA-46D9-B482-82A9B9D83BD2}" sibTransId="{A4A05C4B-B72E-48F2-A4A1-BF57C7CD12C7}"/>
    <dgm:cxn modelId="{B688F890-3B11-46E7-B39A-7440C3A365E8}" type="presOf" srcId="{D119D9A6-8A36-4754-A681-2DCB2966DCD6}" destId="{0F812F1D-85C1-4C85-9896-EF5CC6DDF615}" srcOrd="0" destOrd="0" presId="urn:microsoft.com/office/officeart/2005/8/layout/bProcess3"/>
    <dgm:cxn modelId="{435E1DB0-814F-4C57-8867-1F760A088780}" type="presOf" srcId="{D35DEA9B-1301-42BD-816D-DC0C37E321DB}" destId="{BF1B5C97-7B41-4272-8A9C-CBD77BC9B3AD}" srcOrd="0" destOrd="0" presId="urn:microsoft.com/office/officeart/2005/8/layout/bProcess3"/>
    <dgm:cxn modelId="{980454D7-C7D7-47A2-8585-26F0198EB266}" type="presOf" srcId="{DA791C3E-7F73-4F8D-A65B-822023AF0118}" destId="{8791897E-58E3-4832-8869-5179C350EAA8}" srcOrd="0" destOrd="0" presId="urn:microsoft.com/office/officeart/2005/8/layout/bProcess3"/>
    <dgm:cxn modelId="{CD9856D6-4493-4736-9446-2E0DB4C485CB}" type="presOf" srcId="{8C2C5264-C637-4CDF-8866-D1553563651F}" destId="{A0757FD2-EDB9-44DB-9DF1-E2D13B668BF9}" srcOrd="0" destOrd="0" presId="urn:microsoft.com/office/officeart/2005/8/layout/bProcess3"/>
    <dgm:cxn modelId="{1F19FD5A-F000-4DF7-8C90-D17C1D75651E}" type="presOf" srcId="{D016DFC3-7552-42D6-8AE9-7E1C45D693E2}" destId="{242DA5A7-780F-4C07-9A64-674F5941E138}" srcOrd="0" destOrd="0" presId="urn:microsoft.com/office/officeart/2005/8/layout/bProcess3"/>
    <dgm:cxn modelId="{EE12F0D1-6547-4499-B65B-268E88D0EA21}" type="presParOf" srcId="{8791897E-58E3-4832-8869-5179C350EAA8}" destId="{CCF9783C-FAF0-4D6D-A772-93FFE0CB377C}" srcOrd="0" destOrd="0" presId="urn:microsoft.com/office/officeart/2005/8/layout/bProcess3"/>
    <dgm:cxn modelId="{67E762F7-22B0-467A-A57B-CB2B3B236C33}" type="presParOf" srcId="{8791897E-58E3-4832-8869-5179C350EAA8}" destId="{003AB96E-82E2-49D0-9BBF-989C230E4496}" srcOrd="1" destOrd="0" presId="urn:microsoft.com/office/officeart/2005/8/layout/bProcess3"/>
    <dgm:cxn modelId="{FF4DB58A-A1DE-4C86-872A-5347CF60FA34}" type="presParOf" srcId="{003AB96E-82E2-49D0-9BBF-989C230E4496}" destId="{260BE3BA-68AE-434E-AC98-D3FCC295FE85}" srcOrd="0" destOrd="0" presId="urn:microsoft.com/office/officeart/2005/8/layout/bProcess3"/>
    <dgm:cxn modelId="{0271CCA5-5ADF-4C48-A64A-20A159111DA1}" type="presParOf" srcId="{8791897E-58E3-4832-8869-5179C350EAA8}" destId="{242DA5A7-780F-4C07-9A64-674F5941E138}" srcOrd="2" destOrd="0" presId="urn:microsoft.com/office/officeart/2005/8/layout/bProcess3"/>
    <dgm:cxn modelId="{130CD2EA-B181-4D94-8C74-CB2934BCD2FA}" type="presParOf" srcId="{8791897E-58E3-4832-8869-5179C350EAA8}" destId="{40EB28E8-0A47-455C-B702-3EA8342131D6}" srcOrd="3" destOrd="0" presId="urn:microsoft.com/office/officeart/2005/8/layout/bProcess3"/>
    <dgm:cxn modelId="{348C81F3-F63C-45E2-A3EC-F355486AB617}" type="presParOf" srcId="{40EB28E8-0A47-455C-B702-3EA8342131D6}" destId="{09E1FD96-4D4A-490D-AEFB-01555E02F554}" srcOrd="0" destOrd="0" presId="urn:microsoft.com/office/officeart/2005/8/layout/bProcess3"/>
    <dgm:cxn modelId="{D9FBCA46-C11F-4885-8B54-9F20C961FF76}" type="presParOf" srcId="{8791897E-58E3-4832-8869-5179C350EAA8}" destId="{BF1B5C97-7B41-4272-8A9C-CBD77BC9B3AD}" srcOrd="4" destOrd="0" presId="urn:microsoft.com/office/officeart/2005/8/layout/bProcess3"/>
    <dgm:cxn modelId="{E6A2756F-0CF0-4870-9AB8-F32D858D87B6}" type="presParOf" srcId="{8791897E-58E3-4832-8869-5179C350EAA8}" destId="{A0757FD2-EDB9-44DB-9DF1-E2D13B668BF9}" srcOrd="5" destOrd="0" presId="urn:microsoft.com/office/officeart/2005/8/layout/bProcess3"/>
    <dgm:cxn modelId="{1146621C-DC74-44AD-95AB-97F659A69731}" type="presParOf" srcId="{A0757FD2-EDB9-44DB-9DF1-E2D13B668BF9}" destId="{64E7B8DB-891B-406B-89AB-8DD7A332726C}" srcOrd="0" destOrd="0" presId="urn:microsoft.com/office/officeart/2005/8/layout/bProcess3"/>
    <dgm:cxn modelId="{D24AF70E-130A-4D31-867E-D18BB81FA3BE}" type="presParOf" srcId="{8791897E-58E3-4832-8869-5179C350EAA8}" destId="{B1A69F7F-7806-4D02-B617-009DFCE12B08}" srcOrd="6" destOrd="0" presId="urn:microsoft.com/office/officeart/2005/8/layout/bProcess3"/>
    <dgm:cxn modelId="{7139B2BC-FDC8-4141-ADC5-56E0B4BBAD30}" type="presParOf" srcId="{8791897E-58E3-4832-8869-5179C350EAA8}" destId="{75D6CD15-2221-4C66-8136-EEB8B974456E}" srcOrd="7" destOrd="0" presId="urn:microsoft.com/office/officeart/2005/8/layout/bProcess3"/>
    <dgm:cxn modelId="{5147DCCD-DBE4-4B65-8A45-03C69D173045}" type="presParOf" srcId="{75D6CD15-2221-4C66-8136-EEB8B974456E}" destId="{00C615AE-D80C-4587-A199-10C32EB9C0F5}" srcOrd="0" destOrd="0" presId="urn:microsoft.com/office/officeart/2005/8/layout/bProcess3"/>
    <dgm:cxn modelId="{B097F3D2-6768-40DE-A55B-436475B7A23C}" type="presParOf" srcId="{8791897E-58E3-4832-8869-5179C350EAA8}" destId="{0F812F1D-85C1-4C85-9896-EF5CC6DDF615}" srcOrd="8" destOrd="0" presId="urn:microsoft.com/office/officeart/2005/8/layout/bProcess3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42.xml><?xml version="1.0" encoding="utf-8"?>
<dgm:dataModel xmlns:dgm="http://schemas.openxmlformats.org/drawingml/2006/diagram" xmlns:a="http://schemas.openxmlformats.org/drawingml/2006/main">
  <dgm:ptLst>
    <dgm:pt modelId="{0816D719-8941-4CB9-BAED-477F7EBD1C7D}" type="doc">
      <dgm:prSet loTypeId="urn:microsoft.com/office/officeart/2005/8/layout/hList7" loCatId="process" qsTypeId="urn:microsoft.com/office/officeart/2005/8/quickstyle/simple1" qsCatId="simple" csTypeId="urn:microsoft.com/office/officeart/2005/8/colors/accent1_2" csCatId="accent1" phldr="0"/>
      <dgm:spPr/>
    </dgm:pt>
    <dgm:pt modelId="{299A131C-488C-454A-B691-557BB6544332}">
      <dgm:prSet phldrT="[Text]" phldr="1"/>
      <dgm:spPr/>
      <dgm:t>
        <a:bodyPr/>
        <a:lstStyle/>
        <a:p>
          <a:endParaRPr lang="en-US" dirty="0"/>
        </a:p>
      </dgm:t>
    </dgm:pt>
    <dgm:pt modelId="{145625E0-7751-4287-8EE0-9C4ECE62A4C3}" type="parTrans" cxnId="{6A93F10E-F977-42C8-AC94-D49DBEB87432}">
      <dgm:prSet/>
      <dgm:spPr/>
      <dgm:t>
        <a:bodyPr/>
        <a:lstStyle/>
        <a:p>
          <a:endParaRPr lang="en-US"/>
        </a:p>
      </dgm:t>
    </dgm:pt>
    <dgm:pt modelId="{37F67DDD-1683-4D70-B3BB-6B1E9C19EF52}" type="sibTrans" cxnId="{6A93F10E-F977-42C8-AC94-D49DBEB87432}">
      <dgm:prSet/>
      <dgm:spPr/>
      <dgm:t>
        <a:bodyPr/>
        <a:lstStyle/>
        <a:p>
          <a:endParaRPr lang="en-US"/>
        </a:p>
      </dgm:t>
    </dgm:pt>
    <dgm:pt modelId="{DFB59597-5F63-44B3-9C0E-765F7BC4B680}">
      <dgm:prSet phldrT="[Text]" phldr="1"/>
      <dgm:spPr/>
      <dgm:t>
        <a:bodyPr/>
        <a:lstStyle/>
        <a:p>
          <a:endParaRPr lang="en-US" dirty="0"/>
        </a:p>
      </dgm:t>
    </dgm:pt>
    <dgm:pt modelId="{7452F638-7ED9-4DA5-A613-F23BDEB6D43C}" type="parTrans" cxnId="{D7030274-F91F-4D2C-B87C-8704E3A1C652}">
      <dgm:prSet/>
      <dgm:spPr/>
      <dgm:t>
        <a:bodyPr/>
        <a:lstStyle/>
        <a:p>
          <a:endParaRPr lang="en-US"/>
        </a:p>
      </dgm:t>
    </dgm:pt>
    <dgm:pt modelId="{A9F58E27-714C-4156-8D6C-EE779AB5AD62}" type="sibTrans" cxnId="{D7030274-F91F-4D2C-B87C-8704E3A1C652}">
      <dgm:prSet/>
      <dgm:spPr/>
      <dgm:t>
        <a:bodyPr/>
        <a:lstStyle/>
        <a:p>
          <a:endParaRPr lang="en-US"/>
        </a:p>
      </dgm:t>
    </dgm:pt>
    <dgm:pt modelId="{718885A7-E97C-4795-97E6-023438404D99}">
      <dgm:prSet phldrT="[Text]" phldr="1"/>
      <dgm:spPr/>
      <dgm:t>
        <a:bodyPr/>
        <a:lstStyle/>
        <a:p>
          <a:endParaRPr lang="en-US" dirty="0"/>
        </a:p>
      </dgm:t>
    </dgm:pt>
    <dgm:pt modelId="{5F8A3475-1CB4-4555-BA9E-F39224779EE9}" type="parTrans" cxnId="{58C35CCE-B778-435C-B903-DF0FCDB3D754}">
      <dgm:prSet/>
      <dgm:spPr/>
      <dgm:t>
        <a:bodyPr/>
        <a:lstStyle/>
        <a:p>
          <a:endParaRPr lang="en-US"/>
        </a:p>
      </dgm:t>
    </dgm:pt>
    <dgm:pt modelId="{1511118C-EA60-49B1-A0BD-6B986CFFBB6E}" type="sibTrans" cxnId="{58C35CCE-B778-435C-B903-DF0FCDB3D754}">
      <dgm:prSet/>
      <dgm:spPr/>
      <dgm:t>
        <a:bodyPr/>
        <a:lstStyle/>
        <a:p>
          <a:endParaRPr lang="en-US"/>
        </a:p>
      </dgm:t>
    </dgm:pt>
    <dgm:pt modelId="{80C4C334-30F2-40D0-A72B-BB82E6D6FD84}" type="pres">
      <dgm:prSet presAssocID="{0816D719-8941-4CB9-BAED-477F7EBD1C7D}" presName="Name0" presStyleCnt="0">
        <dgm:presLayoutVars>
          <dgm:dir/>
          <dgm:resizeHandles val="exact"/>
        </dgm:presLayoutVars>
      </dgm:prSet>
      <dgm:spPr/>
    </dgm:pt>
    <dgm:pt modelId="{2013BF23-6099-4446-8C57-5E050E400E4D}" type="pres">
      <dgm:prSet presAssocID="{0816D719-8941-4CB9-BAED-477F7EBD1C7D}" presName="fgShape" presStyleLbl="fgShp" presStyleIdx="0" presStyleCnt="1"/>
      <dgm:spPr/>
    </dgm:pt>
    <dgm:pt modelId="{D1046BC9-C33A-482E-B0A4-85023DC8606C}" type="pres">
      <dgm:prSet presAssocID="{0816D719-8941-4CB9-BAED-477F7EBD1C7D}" presName="linComp" presStyleCnt="0"/>
      <dgm:spPr/>
    </dgm:pt>
    <dgm:pt modelId="{A00949CE-AC5E-4401-B4A2-3B8FE16CCD6F}" type="pres">
      <dgm:prSet presAssocID="{299A131C-488C-454A-B691-557BB6544332}" presName="compNode" presStyleCnt="0"/>
      <dgm:spPr/>
    </dgm:pt>
    <dgm:pt modelId="{38B104F0-2432-4092-8395-57ECB4BA0A44}" type="pres">
      <dgm:prSet presAssocID="{299A131C-488C-454A-B691-557BB6544332}" presName="bkgdShape" presStyleLbl="node1" presStyleIdx="0" presStyleCnt="3"/>
      <dgm:spPr/>
      <dgm:t>
        <a:bodyPr/>
        <a:lstStyle/>
        <a:p>
          <a:endParaRPr lang="en-US"/>
        </a:p>
      </dgm:t>
    </dgm:pt>
    <dgm:pt modelId="{0C1DF648-F88B-452C-8A5D-F9F092E3D817}" type="pres">
      <dgm:prSet presAssocID="{299A131C-488C-454A-B691-557BB6544332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C724E0-1B1B-4210-B44C-B109BB98B8EE}" type="pres">
      <dgm:prSet presAssocID="{299A131C-488C-454A-B691-557BB6544332}" presName="invisiNode" presStyleLbl="node1" presStyleIdx="0" presStyleCnt="3"/>
      <dgm:spPr/>
    </dgm:pt>
    <dgm:pt modelId="{E65FEA53-5CE4-4145-9E02-73324877F02C}" type="pres">
      <dgm:prSet presAssocID="{299A131C-488C-454A-B691-557BB6544332}" presName="imagNode" presStyleLbl="fgImgPlace1" presStyleIdx="0" presStyleCnt="3"/>
      <dgm:spPr/>
    </dgm:pt>
    <dgm:pt modelId="{4E0F5CFB-A0B7-4D94-B2E4-C050A223EDBF}" type="pres">
      <dgm:prSet presAssocID="{37F67DDD-1683-4D70-B3BB-6B1E9C19EF52}" presName="sibTrans" presStyleLbl="sibTrans2D1" presStyleIdx="0" presStyleCnt="0"/>
      <dgm:spPr/>
      <dgm:t>
        <a:bodyPr/>
        <a:lstStyle/>
        <a:p>
          <a:endParaRPr lang="en-US"/>
        </a:p>
      </dgm:t>
    </dgm:pt>
    <dgm:pt modelId="{CD8B8942-A57E-469A-AD01-68DD60C50E35}" type="pres">
      <dgm:prSet presAssocID="{DFB59597-5F63-44B3-9C0E-765F7BC4B680}" presName="compNode" presStyleCnt="0"/>
      <dgm:spPr/>
    </dgm:pt>
    <dgm:pt modelId="{0D9FA3B1-F59D-4A5B-987D-FD65D49B1E45}" type="pres">
      <dgm:prSet presAssocID="{DFB59597-5F63-44B3-9C0E-765F7BC4B680}" presName="bkgdShape" presStyleLbl="node1" presStyleIdx="1" presStyleCnt="3"/>
      <dgm:spPr/>
      <dgm:t>
        <a:bodyPr/>
        <a:lstStyle/>
        <a:p>
          <a:endParaRPr lang="en-US"/>
        </a:p>
      </dgm:t>
    </dgm:pt>
    <dgm:pt modelId="{EE1820C0-9393-42B7-BCEE-B9CA289C617D}" type="pres">
      <dgm:prSet presAssocID="{DFB59597-5F63-44B3-9C0E-765F7BC4B680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57C2B1-8D2B-4FF6-A786-96AB18632A44}" type="pres">
      <dgm:prSet presAssocID="{DFB59597-5F63-44B3-9C0E-765F7BC4B680}" presName="invisiNode" presStyleLbl="node1" presStyleIdx="1" presStyleCnt="3"/>
      <dgm:spPr/>
    </dgm:pt>
    <dgm:pt modelId="{04CAC66E-262B-4331-9FF3-FA4ED709906C}" type="pres">
      <dgm:prSet presAssocID="{DFB59597-5F63-44B3-9C0E-765F7BC4B680}" presName="imagNode" presStyleLbl="fgImgPlace1" presStyleIdx="1" presStyleCnt="3"/>
      <dgm:spPr/>
    </dgm:pt>
    <dgm:pt modelId="{29354245-D50F-46EC-8C27-192803EFC64F}" type="pres">
      <dgm:prSet presAssocID="{A9F58E27-714C-4156-8D6C-EE779AB5AD62}" presName="sibTrans" presStyleLbl="sibTrans2D1" presStyleIdx="0" presStyleCnt="0"/>
      <dgm:spPr/>
      <dgm:t>
        <a:bodyPr/>
        <a:lstStyle/>
        <a:p>
          <a:endParaRPr lang="en-US"/>
        </a:p>
      </dgm:t>
    </dgm:pt>
    <dgm:pt modelId="{8A86F436-3894-493D-86C3-1CA77722D980}" type="pres">
      <dgm:prSet presAssocID="{718885A7-E97C-4795-97E6-023438404D99}" presName="compNode" presStyleCnt="0"/>
      <dgm:spPr/>
    </dgm:pt>
    <dgm:pt modelId="{4194B3FF-ADF4-4049-9DCC-A375EFE1FE84}" type="pres">
      <dgm:prSet presAssocID="{718885A7-E97C-4795-97E6-023438404D99}" presName="bkgdShape" presStyleLbl="node1" presStyleIdx="2" presStyleCnt="3"/>
      <dgm:spPr/>
      <dgm:t>
        <a:bodyPr/>
        <a:lstStyle/>
        <a:p>
          <a:endParaRPr lang="en-US"/>
        </a:p>
      </dgm:t>
    </dgm:pt>
    <dgm:pt modelId="{1B0702F2-AEB1-4A51-B110-106063AB8B92}" type="pres">
      <dgm:prSet presAssocID="{718885A7-E97C-4795-97E6-023438404D99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E9C90B-6942-4485-AF19-69808A236A3B}" type="pres">
      <dgm:prSet presAssocID="{718885A7-E97C-4795-97E6-023438404D99}" presName="invisiNode" presStyleLbl="node1" presStyleIdx="2" presStyleCnt="3"/>
      <dgm:spPr/>
    </dgm:pt>
    <dgm:pt modelId="{7CCC7B48-6FE2-419A-8EA0-9E4DD3B07678}" type="pres">
      <dgm:prSet presAssocID="{718885A7-E97C-4795-97E6-023438404D99}" presName="imagNode" presStyleLbl="fgImgPlace1" presStyleIdx="2" presStyleCnt="3"/>
      <dgm:spPr/>
    </dgm:pt>
  </dgm:ptLst>
  <dgm:cxnLst>
    <dgm:cxn modelId="{6A93F10E-F977-42C8-AC94-D49DBEB87432}" srcId="{0816D719-8941-4CB9-BAED-477F7EBD1C7D}" destId="{299A131C-488C-454A-B691-557BB6544332}" srcOrd="0" destOrd="0" parTransId="{145625E0-7751-4287-8EE0-9C4ECE62A4C3}" sibTransId="{37F67DDD-1683-4D70-B3BB-6B1E9C19EF52}"/>
    <dgm:cxn modelId="{B82D9E2A-14ED-4CF0-A68C-DC26ED1C83B4}" type="presOf" srcId="{299A131C-488C-454A-B691-557BB6544332}" destId="{38B104F0-2432-4092-8395-57ECB4BA0A44}" srcOrd="0" destOrd="0" presId="urn:microsoft.com/office/officeart/2005/8/layout/hList7"/>
    <dgm:cxn modelId="{EE4674AD-3EF2-4B68-925F-B1B26F84CBCF}" type="presOf" srcId="{A9F58E27-714C-4156-8D6C-EE779AB5AD62}" destId="{29354245-D50F-46EC-8C27-192803EFC64F}" srcOrd="0" destOrd="0" presId="urn:microsoft.com/office/officeart/2005/8/layout/hList7"/>
    <dgm:cxn modelId="{CA6C5583-9F08-482C-BA3F-6D9EA22A5071}" type="presOf" srcId="{0816D719-8941-4CB9-BAED-477F7EBD1C7D}" destId="{80C4C334-30F2-40D0-A72B-BB82E6D6FD84}" srcOrd="0" destOrd="0" presId="urn:microsoft.com/office/officeart/2005/8/layout/hList7"/>
    <dgm:cxn modelId="{A75A258E-FCC0-475E-902A-482BE623CAFE}" type="presOf" srcId="{299A131C-488C-454A-B691-557BB6544332}" destId="{0C1DF648-F88B-452C-8A5D-F9F092E3D817}" srcOrd="1" destOrd="0" presId="urn:microsoft.com/office/officeart/2005/8/layout/hList7"/>
    <dgm:cxn modelId="{DA7385D9-1FAC-49E6-B9AE-CCD32CCE084A}" type="presOf" srcId="{37F67DDD-1683-4D70-B3BB-6B1E9C19EF52}" destId="{4E0F5CFB-A0B7-4D94-B2E4-C050A223EDBF}" srcOrd="0" destOrd="0" presId="urn:microsoft.com/office/officeart/2005/8/layout/hList7"/>
    <dgm:cxn modelId="{19E997BA-A83F-4980-AC40-E66E6DF54CF1}" type="presOf" srcId="{718885A7-E97C-4795-97E6-023438404D99}" destId="{1B0702F2-AEB1-4A51-B110-106063AB8B92}" srcOrd="1" destOrd="0" presId="urn:microsoft.com/office/officeart/2005/8/layout/hList7"/>
    <dgm:cxn modelId="{58C35CCE-B778-435C-B903-DF0FCDB3D754}" srcId="{0816D719-8941-4CB9-BAED-477F7EBD1C7D}" destId="{718885A7-E97C-4795-97E6-023438404D99}" srcOrd="2" destOrd="0" parTransId="{5F8A3475-1CB4-4555-BA9E-F39224779EE9}" sibTransId="{1511118C-EA60-49B1-A0BD-6B986CFFBB6E}"/>
    <dgm:cxn modelId="{822F15A2-BB96-4EB8-A14B-18CF93661F05}" type="presOf" srcId="{DFB59597-5F63-44B3-9C0E-765F7BC4B680}" destId="{0D9FA3B1-F59D-4A5B-987D-FD65D49B1E45}" srcOrd="0" destOrd="0" presId="urn:microsoft.com/office/officeart/2005/8/layout/hList7"/>
    <dgm:cxn modelId="{F20458ED-6618-42A4-A81C-318A24C2AAD1}" type="presOf" srcId="{718885A7-E97C-4795-97E6-023438404D99}" destId="{4194B3FF-ADF4-4049-9DCC-A375EFE1FE84}" srcOrd="0" destOrd="0" presId="urn:microsoft.com/office/officeart/2005/8/layout/hList7"/>
    <dgm:cxn modelId="{3E2A51A8-1718-4525-B882-C07DB9141166}" type="presOf" srcId="{DFB59597-5F63-44B3-9C0E-765F7BC4B680}" destId="{EE1820C0-9393-42B7-BCEE-B9CA289C617D}" srcOrd="1" destOrd="0" presId="urn:microsoft.com/office/officeart/2005/8/layout/hList7"/>
    <dgm:cxn modelId="{D7030274-F91F-4D2C-B87C-8704E3A1C652}" srcId="{0816D719-8941-4CB9-BAED-477F7EBD1C7D}" destId="{DFB59597-5F63-44B3-9C0E-765F7BC4B680}" srcOrd="1" destOrd="0" parTransId="{7452F638-7ED9-4DA5-A613-F23BDEB6D43C}" sibTransId="{A9F58E27-714C-4156-8D6C-EE779AB5AD62}"/>
    <dgm:cxn modelId="{988526FC-35BB-4255-ACDB-F4FA81E49A25}" type="presParOf" srcId="{80C4C334-30F2-40D0-A72B-BB82E6D6FD84}" destId="{2013BF23-6099-4446-8C57-5E050E400E4D}" srcOrd="0" destOrd="0" presId="urn:microsoft.com/office/officeart/2005/8/layout/hList7"/>
    <dgm:cxn modelId="{B39C12AB-50C5-4269-9C41-22236F1193AE}" type="presParOf" srcId="{80C4C334-30F2-40D0-A72B-BB82E6D6FD84}" destId="{D1046BC9-C33A-482E-B0A4-85023DC8606C}" srcOrd="1" destOrd="0" presId="urn:microsoft.com/office/officeart/2005/8/layout/hList7"/>
    <dgm:cxn modelId="{2652CF5C-EA9F-4D44-860E-D60640E43AA9}" type="presParOf" srcId="{D1046BC9-C33A-482E-B0A4-85023DC8606C}" destId="{A00949CE-AC5E-4401-B4A2-3B8FE16CCD6F}" srcOrd="0" destOrd="0" presId="urn:microsoft.com/office/officeart/2005/8/layout/hList7"/>
    <dgm:cxn modelId="{6FAA06F7-3D46-436F-9B10-1FFED083FDD3}" type="presParOf" srcId="{A00949CE-AC5E-4401-B4A2-3B8FE16CCD6F}" destId="{38B104F0-2432-4092-8395-57ECB4BA0A44}" srcOrd="0" destOrd="0" presId="urn:microsoft.com/office/officeart/2005/8/layout/hList7"/>
    <dgm:cxn modelId="{5B55A3DA-5F2F-470A-ABE3-E204C93F90AA}" type="presParOf" srcId="{A00949CE-AC5E-4401-B4A2-3B8FE16CCD6F}" destId="{0C1DF648-F88B-452C-8A5D-F9F092E3D817}" srcOrd="1" destOrd="0" presId="urn:microsoft.com/office/officeart/2005/8/layout/hList7"/>
    <dgm:cxn modelId="{B9473287-0473-4492-9BC2-F130AD5ABDDE}" type="presParOf" srcId="{A00949CE-AC5E-4401-B4A2-3B8FE16CCD6F}" destId="{7BC724E0-1B1B-4210-B44C-B109BB98B8EE}" srcOrd="2" destOrd="0" presId="urn:microsoft.com/office/officeart/2005/8/layout/hList7"/>
    <dgm:cxn modelId="{3D41330C-B039-4BF9-9D79-0F9139D9B2C1}" type="presParOf" srcId="{A00949CE-AC5E-4401-B4A2-3B8FE16CCD6F}" destId="{E65FEA53-5CE4-4145-9E02-73324877F02C}" srcOrd="3" destOrd="0" presId="urn:microsoft.com/office/officeart/2005/8/layout/hList7"/>
    <dgm:cxn modelId="{3BCAA4A8-9F53-4A6D-86FE-9D8021FB3E0A}" type="presParOf" srcId="{D1046BC9-C33A-482E-B0A4-85023DC8606C}" destId="{4E0F5CFB-A0B7-4D94-B2E4-C050A223EDBF}" srcOrd="1" destOrd="0" presId="urn:microsoft.com/office/officeart/2005/8/layout/hList7"/>
    <dgm:cxn modelId="{D9E0C0F8-94CA-4CCA-A372-9DF1CAFB6D85}" type="presParOf" srcId="{D1046BC9-C33A-482E-B0A4-85023DC8606C}" destId="{CD8B8942-A57E-469A-AD01-68DD60C50E35}" srcOrd="2" destOrd="0" presId="urn:microsoft.com/office/officeart/2005/8/layout/hList7"/>
    <dgm:cxn modelId="{83088EAF-FB7B-4160-9364-1FC485834169}" type="presParOf" srcId="{CD8B8942-A57E-469A-AD01-68DD60C50E35}" destId="{0D9FA3B1-F59D-4A5B-987D-FD65D49B1E45}" srcOrd="0" destOrd="0" presId="urn:microsoft.com/office/officeart/2005/8/layout/hList7"/>
    <dgm:cxn modelId="{60EF9B59-92FA-4C6B-86E2-E885365316C3}" type="presParOf" srcId="{CD8B8942-A57E-469A-AD01-68DD60C50E35}" destId="{EE1820C0-9393-42B7-BCEE-B9CA289C617D}" srcOrd="1" destOrd="0" presId="urn:microsoft.com/office/officeart/2005/8/layout/hList7"/>
    <dgm:cxn modelId="{AFD0422D-98D1-46E6-9678-EE35719AE756}" type="presParOf" srcId="{CD8B8942-A57E-469A-AD01-68DD60C50E35}" destId="{DE57C2B1-8D2B-4FF6-A786-96AB18632A44}" srcOrd="2" destOrd="0" presId="urn:microsoft.com/office/officeart/2005/8/layout/hList7"/>
    <dgm:cxn modelId="{93B025C0-D4A5-4A03-A220-9A8B3F021079}" type="presParOf" srcId="{CD8B8942-A57E-469A-AD01-68DD60C50E35}" destId="{04CAC66E-262B-4331-9FF3-FA4ED709906C}" srcOrd="3" destOrd="0" presId="urn:microsoft.com/office/officeart/2005/8/layout/hList7"/>
    <dgm:cxn modelId="{B9C3C557-A4FD-4990-8105-A8C04CF26A77}" type="presParOf" srcId="{D1046BC9-C33A-482E-B0A4-85023DC8606C}" destId="{29354245-D50F-46EC-8C27-192803EFC64F}" srcOrd="3" destOrd="0" presId="urn:microsoft.com/office/officeart/2005/8/layout/hList7"/>
    <dgm:cxn modelId="{67483218-D3AE-4F61-A1FD-379909B3E99E}" type="presParOf" srcId="{D1046BC9-C33A-482E-B0A4-85023DC8606C}" destId="{8A86F436-3894-493D-86C3-1CA77722D980}" srcOrd="4" destOrd="0" presId="urn:microsoft.com/office/officeart/2005/8/layout/hList7"/>
    <dgm:cxn modelId="{E6DF18EC-7589-4247-96C7-2082074FCC11}" type="presParOf" srcId="{8A86F436-3894-493D-86C3-1CA77722D980}" destId="{4194B3FF-ADF4-4049-9DCC-A375EFE1FE84}" srcOrd="0" destOrd="0" presId="urn:microsoft.com/office/officeart/2005/8/layout/hList7"/>
    <dgm:cxn modelId="{0CF311E6-3073-433F-8ACB-E91E97F4D668}" type="presParOf" srcId="{8A86F436-3894-493D-86C3-1CA77722D980}" destId="{1B0702F2-AEB1-4A51-B110-106063AB8B92}" srcOrd="1" destOrd="0" presId="urn:microsoft.com/office/officeart/2005/8/layout/hList7"/>
    <dgm:cxn modelId="{20A85C20-C22A-4BDC-BA05-A38B4C65C197}" type="presParOf" srcId="{8A86F436-3894-493D-86C3-1CA77722D980}" destId="{B6E9C90B-6942-4485-AF19-69808A236A3B}" srcOrd="2" destOrd="0" presId="urn:microsoft.com/office/officeart/2005/8/layout/hList7"/>
    <dgm:cxn modelId="{4BEC25F6-102B-4B24-A416-BA5ED3FACA63}" type="presParOf" srcId="{8A86F436-3894-493D-86C3-1CA77722D980}" destId="{7CCC7B48-6FE2-419A-8EA0-9E4DD3B07678}" srcOrd="3" destOrd="0" presId="urn:microsoft.com/office/officeart/2005/8/layout/hList7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43.xml><?xml version="1.0" encoding="utf-8"?>
<dgm:dataModel xmlns:dgm="http://schemas.openxmlformats.org/drawingml/2006/diagram" xmlns:a="http://schemas.openxmlformats.org/drawingml/2006/main">
  <dgm:ptLst>
    <dgm:pt modelId="{1814065B-0C51-46DD-A8FC-A4C0BDA11830}" type="doc">
      <dgm:prSet loTypeId="urn:microsoft.com/office/officeart/2005/8/layout/hProcess7" loCatId="process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en-US"/>
        </a:p>
      </dgm:t>
    </dgm:pt>
    <dgm:pt modelId="{A344F217-24DC-4506-9BD1-94309C9F9645}">
      <dgm:prSet phldrT="[Text]" phldr="1"/>
      <dgm:spPr/>
      <dgm:t>
        <a:bodyPr/>
        <a:lstStyle/>
        <a:p>
          <a:endParaRPr lang="en-US" dirty="0"/>
        </a:p>
      </dgm:t>
    </dgm:pt>
    <dgm:pt modelId="{7063B24E-302A-4E25-AD43-632CEBA26C8C}" type="parTrans" cxnId="{F45D7DB5-6C91-4AB9-A13C-D177F64C96C6}">
      <dgm:prSet/>
      <dgm:spPr/>
      <dgm:t>
        <a:bodyPr/>
        <a:lstStyle/>
        <a:p>
          <a:endParaRPr lang="en-US"/>
        </a:p>
      </dgm:t>
    </dgm:pt>
    <dgm:pt modelId="{12CE6BD0-E583-488F-9828-D2A27894380B}" type="sibTrans" cxnId="{F45D7DB5-6C91-4AB9-A13C-D177F64C96C6}">
      <dgm:prSet/>
      <dgm:spPr/>
      <dgm:t>
        <a:bodyPr/>
        <a:lstStyle/>
        <a:p>
          <a:endParaRPr lang="en-US"/>
        </a:p>
      </dgm:t>
    </dgm:pt>
    <dgm:pt modelId="{2962BB97-FC65-4D8E-90B6-11597D8AA369}">
      <dgm:prSet phldrT="[Text]" phldr="1"/>
      <dgm:spPr/>
      <dgm:t>
        <a:bodyPr/>
        <a:lstStyle/>
        <a:p>
          <a:endParaRPr lang="en-US" dirty="0"/>
        </a:p>
      </dgm:t>
    </dgm:pt>
    <dgm:pt modelId="{E7CFFCB9-F112-4F9C-9FDA-C6B70D5A5B48}" type="parTrans" cxnId="{85ACB9EC-330C-45CC-85FF-849E71F92F4E}">
      <dgm:prSet/>
      <dgm:spPr/>
      <dgm:t>
        <a:bodyPr/>
        <a:lstStyle/>
        <a:p>
          <a:endParaRPr lang="en-US"/>
        </a:p>
      </dgm:t>
    </dgm:pt>
    <dgm:pt modelId="{EC2EB963-7E2B-41CF-A716-6ADF2D7D7A7E}" type="sibTrans" cxnId="{85ACB9EC-330C-45CC-85FF-849E71F92F4E}">
      <dgm:prSet/>
      <dgm:spPr/>
      <dgm:t>
        <a:bodyPr/>
        <a:lstStyle/>
        <a:p>
          <a:endParaRPr lang="en-US"/>
        </a:p>
      </dgm:t>
    </dgm:pt>
    <dgm:pt modelId="{5F647B92-DEB1-4C45-B915-70F4900A7C60}">
      <dgm:prSet phldrT="[Text]" phldr="1"/>
      <dgm:spPr/>
      <dgm:t>
        <a:bodyPr/>
        <a:lstStyle/>
        <a:p>
          <a:endParaRPr lang="en-US" dirty="0"/>
        </a:p>
      </dgm:t>
    </dgm:pt>
    <dgm:pt modelId="{852E3A5E-D5B4-4695-A6C2-A612B38E68BF}" type="parTrans" cxnId="{4997D242-2624-42F0-B3CF-C15159AB8BDE}">
      <dgm:prSet/>
      <dgm:spPr/>
      <dgm:t>
        <a:bodyPr/>
        <a:lstStyle/>
        <a:p>
          <a:endParaRPr lang="en-US"/>
        </a:p>
      </dgm:t>
    </dgm:pt>
    <dgm:pt modelId="{542A7F90-81A0-402F-A3FB-0CA508537B6A}" type="sibTrans" cxnId="{4997D242-2624-42F0-B3CF-C15159AB8BDE}">
      <dgm:prSet/>
      <dgm:spPr/>
      <dgm:t>
        <a:bodyPr/>
        <a:lstStyle/>
        <a:p>
          <a:endParaRPr lang="en-US"/>
        </a:p>
      </dgm:t>
    </dgm:pt>
    <dgm:pt modelId="{6F428139-0103-458E-B665-5AC572EDCA5A}">
      <dgm:prSet phldrT="[Text]" phldr="1"/>
      <dgm:spPr/>
      <dgm:t>
        <a:bodyPr/>
        <a:lstStyle/>
        <a:p>
          <a:endParaRPr lang="en-US" dirty="0"/>
        </a:p>
      </dgm:t>
    </dgm:pt>
    <dgm:pt modelId="{F844F642-EDE5-4573-8A75-C489CCE9A708}" type="parTrans" cxnId="{A2A90D28-5F8F-43D3-AC92-7AA58BDC55D0}">
      <dgm:prSet/>
      <dgm:spPr/>
      <dgm:t>
        <a:bodyPr/>
        <a:lstStyle/>
        <a:p>
          <a:endParaRPr lang="en-US"/>
        </a:p>
      </dgm:t>
    </dgm:pt>
    <dgm:pt modelId="{5EFA83A7-85CE-4D3D-B1E0-ABD433A431EE}" type="sibTrans" cxnId="{A2A90D28-5F8F-43D3-AC92-7AA58BDC55D0}">
      <dgm:prSet/>
      <dgm:spPr/>
      <dgm:t>
        <a:bodyPr/>
        <a:lstStyle/>
        <a:p>
          <a:endParaRPr lang="en-US"/>
        </a:p>
      </dgm:t>
    </dgm:pt>
    <dgm:pt modelId="{E2364278-2AAF-424F-9337-DD73E98AE248}">
      <dgm:prSet phldrT="[Text]" phldr="1"/>
      <dgm:spPr/>
      <dgm:t>
        <a:bodyPr/>
        <a:lstStyle/>
        <a:p>
          <a:endParaRPr lang="en-US" dirty="0"/>
        </a:p>
      </dgm:t>
    </dgm:pt>
    <dgm:pt modelId="{B89A7500-7CD4-417D-9B4C-00A3A72DBCCA}" type="parTrans" cxnId="{219675B3-8A26-49FB-B0CD-99DFD775B8D8}">
      <dgm:prSet/>
      <dgm:spPr/>
      <dgm:t>
        <a:bodyPr/>
        <a:lstStyle/>
        <a:p>
          <a:endParaRPr lang="en-US"/>
        </a:p>
      </dgm:t>
    </dgm:pt>
    <dgm:pt modelId="{EADB81AD-B964-495B-A07E-4C08BEA8B98A}" type="sibTrans" cxnId="{219675B3-8A26-49FB-B0CD-99DFD775B8D8}">
      <dgm:prSet/>
      <dgm:spPr/>
      <dgm:t>
        <a:bodyPr/>
        <a:lstStyle/>
        <a:p>
          <a:endParaRPr lang="en-US"/>
        </a:p>
      </dgm:t>
    </dgm:pt>
    <dgm:pt modelId="{04CECEAD-1186-407E-A1A4-6221147A0968}">
      <dgm:prSet phldrT="[Text]" phldr="1"/>
      <dgm:spPr/>
      <dgm:t>
        <a:bodyPr/>
        <a:lstStyle/>
        <a:p>
          <a:endParaRPr lang="en-US" dirty="0"/>
        </a:p>
      </dgm:t>
    </dgm:pt>
    <dgm:pt modelId="{8580EB1B-BFCC-4F53-A3BF-F8257D0884C0}" type="parTrans" cxnId="{A96630D8-1DB4-453A-9FFB-0967C8ACFABC}">
      <dgm:prSet/>
      <dgm:spPr/>
      <dgm:t>
        <a:bodyPr/>
        <a:lstStyle/>
        <a:p>
          <a:endParaRPr lang="en-US"/>
        </a:p>
      </dgm:t>
    </dgm:pt>
    <dgm:pt modelId="{D7F27370-E0EA-49BD-994A-710CEA07FC47}" type="sibTrans" cxnId="{A96630D8-1DB4-453A-9FFB-0967C8ACFABC}">
      <dgm:prSet/>
      <dgm:spPr/>
      <dgm:t>
        <a:bodyPr/>
        <a:lstStyle/>
        <a:p>
          <a:endParaRPr lang="en-US"/>
        </a:p>
      </dgm:t>
    </dgm:pt>
    <dgm:pt modelId="{766EB1B3-AC01-485E-BD93-26C2C0E2639D}" type="pres">
      <dgm:prSet presAssocID="{1814065B-0C51-46DD-A8FC-A4C0BDA1183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BB3D617-ECEC-475B-8604-EDB3912997DD}" type="pres">
      <dgm:prSet presAssocID="{A344F217-24DC-4506-9BD1-94309C9F9645}" presName="compositeNode" presStyleCnt="0">
        <dgm:presLayoutVars>
          <dgm:bulletEnabled val="1"/>
        </dgm:presLayoutVars>
      </dgm:prSet>
      <dgm:spPr/>
    </dgm:pt>
    <dgm:pt modelId="{1C60C53F-6C08-4FA6-A5ED-8A62A8FEE859}" type="pres">
      <dgm:prSet presAssocID="{A344F217-24DC-4506-9BD1-94309C9F9645}" presName="bgRect" presStyleLbl="node1" presStyleIdx="0" presStyleCnt="3"/>
      <dgm:spPr/>
      <dgm:t>
        <a:bodyPr/>
        <a:lstStyle/>
        <a:p>
          <a:endParaRPr lang="en-US"/>
        </a:p>
      </dgm:t>
    </dgm:pt>
    <dgm:pt modelId="{CE756CBA-655B-4CA0-961F-2CCB61F36C72}" type="pres">
      <dgm:prSet presAssocID="{A344F217-24DC-4506-9BD1-94309C9F9645}" presName="parentNode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4CFFCF-ABC5-4222-A8CF-617BC7632D21}" type="pres">
      <dgm:prSet presAssocID="{A344F217-24DC-4506-9BD1-94309C9F9645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5DBD01-464F-4411-9925-008D4B9D3F80}" type="pres">
      <dgm:prSet presAssocID="{12CE6BD0-E583-488F-9828-D2A27894380B}" presName="hSp" presStyleCnt="0"/>
      <dgm:spPr/>
    </dgm:pt>
    <dgm:pt modelId="{E9BA9AD4-03E7-4F20-9FF5-E669CC615627}" type="pres">
      <dgm:prSet presAssocID="{12CE6BD0-E583-488F-9828-D2A27894380B}" presName="vProcSp" presStyleCnt="0"/>
      <dgm:spPr/>
    </dgm:pt>
    <dgm:pt modelId="{31A4F1DC-145A-4B4E-AF02-39D3BF76B026}" type="pres">
      <dgm:prSet presAssocID="{12CE6BD0-E583-488F-9828-D2A27894380B}" presName="vSp1" presStyleCnt="0"/>
      <dgm:spPr/>
    </dgm:pt>
    <dgm:pt modelId="{BD859BD0-06B3-467B-ACD3-A73A6D38F9D8}" type="pres">
      <dgm:prSet presAssocID="{12CE6BD0-E583-488F-9828-D2A27894380B}" presName="simulatedConn" presStyleLbl="solidFgAcc1" presStyleIdx="0" presStyleCnt="2"/>
      <dgm:spPr/>
    </dgm:pt>
    <dgm:pt modelId="{90ECFDA3-CA3B-4863-8864-24C312659A52}" type="pres">
      <dgm:prSet presAssocID="{12CE6BD0-E583-488F-9828-D2A27894380B}" presName="vSp2" presStyleCnt="0"/>
      <dgm:spPr/>
    </dgm:pt>
    <dgm:pt modelId="{4D8DDBAD-C057-4F83-83A7-4AFAC27F6439}" type="pres">
      <dgm:prSet presAssocID="{12CE6BD0-E583-488F-9828-D2A27894380B}" presName="sibTrans" presStyleCnt="0"/>
      <dgm:spPr/>
    </dgm:pt>
    <dgm:pt modelId="{A561C290-5ED8-4DB4-8085-414CAE417848}" type="pres">
      <dgm:prSet presAssocID="{5F647B92-DEB1-4C45-B915-70F4900A7C60}" presName="compositeNode" presStyleCnt="0">
        <dgm:presLayoutVars>
          <dgm:bulletEnabled val="1"/>
        </dgm:presLayoutVars>
      </dgm:prSet>
      <dgm:spPr/>
    </dgm:pt>
    <dgm:pt modelId="{ED0E3706-83E5-4B60-BFE1-1B63C51E75D2}" type="pres">
      <dgm:prSet presAssocID="{5F647B92-DEB1-4C45-B915-70F4900A7C60}" presName="bgRect" presStyleLbl="node1" presStyleIdx="1" presStyleCnt="3"/>
      <dgm:spPr/>
      <dgm:t>
        <a:bodyPr/>
        <a:lstStyle/>
        <a:p>
          <a:endParaRPr lang="en-US"/>
        </a:p>
      </dgm:t>
    </dgm:pt>
    <dgm:pt modelId="{52FF4DBB-D7E6-493F-BB04-5343B85AA4BB}" type="pres">
      <dgm:prSet presAssocID="{5F647B92-DEB1-4C45-B915-70F4900A7C60}" presName="parentNode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8AB9C9-8998-437B-8973-690782CB2C0A}" type="pres">
      <dgm:prSet presAssocID="{5F647B92-DEB1-4C45-B915-70F4900A7C60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6A6BAA-374E-4726-AD4C-2DF8034951E9}" type="pres">
      <dgm:prSet presAssocID="{542A7F90-81A0-402F-A3FB-0CA508537B6A}" presName="hSp" presStyleCnt="0"/>
      <dgm:spPr/>
    </dgm:pt>
    <dgm:pt modelId="{3C4CAC82-7D92-413A-A41A-6589685C484D}" type="pres">
      <dgm:prSet presAssocID="{542A7F90-81A0-402F-A3FB-0CA508537B6A}" presName="vProcSp" presStyleCnt="0"/>
      <dgm:spPr/>
    </dgm:pt>
    <dgm:pt modelId="{4BDCD507-5CFB-468D-8365-620EBE8041E4}" type="pres">
      <dgm:prSet presAssocID="{542A7F90-81A0-402F-A3FB-0CA508537B6A}" presName="vSp1" presStyleCnt="0"/>
      <dgm:spPr/>
    </dgm:pt>
    <dgm:pt modelId="{D27A0040-84EF-4020-8AF8-CB221BDADB5D}" type="pres">
      <dgm:prSet presAssocID="{542A7F90-81A0-402F-A3FB-0CA508537B6A}" presName="simulatedConn" presStyleLbl="solidFgAcc1" presStyleIdx="1" presStyleCnt="2"/>
      <dgm:spPr/>
    </dgm:pt>
    <dgm:pt modelId="{1DA3E80E-F5D2-4920-B605-CDEC5B9ED0E7}" type="pres">
      <dgm:prSet presAssocID="{542A7F90-81A0-402F-A3FB-0CA508537B6A}" presName="vSp2" presStyleCnt="0"/>
      <dgm:spPr/>
    </dgm:pt>
    <dgm:pt modelId="{B4CC9F8B-78C6-450C-9727-C485204FBFA7}" type="pres">
      <dgm:prSet presAssocID="{542A7F90-81A0-402F-A3FB-0CA508537B6A}" presName="sibTrans" presStyleCnt="0"/>
      <dgm:spPr/>
    </dgm:pt>
    <dgm:pt modelId="{494FA198-0218-4CE4-8605-BDDEA5A2BAFE}" type="pres">
      <dgm:prSet presAssocID="{E2364278-2AAF-424F-9337-DD73E98AE248}" presName="compositeNode" presStyleCnt="0">
        <dgm:presLayoutVars>
          <dgm:bulletEnabled val="1"/>
        </dgm:presLayoutVars>
      </dgm:prSet>
      <dgm:spPr/>
    </dgm:pt>
    <dgm:pt modelId="{174BEDF8-296D-48B1-8CE9-6ED4837DD040}" type="pres">
      <dgm:prSet presAssocID="{E2364278-2AAF-424F-9337-DD73E98AE248}" presName="bgRect" presStyleLbl="node1" presStyleIdx="2" presStyleCnt="3"/>
      <dgm:spPr/>
      <dgm:t>
        <a:bodyPr/>
        <a:lstStyle/>
        <a:p>
          <a:endParaRPr lang="en-US"/>
        </a:p>
      </dgm:t>
    </dgm:pt>
    <dgm:pt modelId="{80E822EE-2668-4DDD-B988-E4C766645CE4}" type="pres">
      <dgm:prSet presAssocID="{E2364278-2AAF-424F-9337-DD73E98AE248}" presName="parentNode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46961C-8AD0-4876-A05C-26FDC6A7CA06}" type="pres">
      <dgm:prSet presAssocID="{E2364278-2AAF-424F-9337-DD73E98AE248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26EB049-9B1D-4792-9816-C43986E15684}" type="presOf" srcId="{A344F217-24DC-4506-9BD1-94309C9F9645}" destId="{1C60C53F-6C08-4FA6-A5ED-8A62A8FEE859}" srcOrd="0" destOrd="0" presId="urn:microsoft.com/office/officeart/2005/8/layout/hProcess7"/>
    <dgm:cxn modelId="{42B201D3-686F-427E-94EA-1538E9252E50}" type="presOf" srcId="{E2364278-2AAF-424F-9337-DD73E98AE248}" destId="{174BEDF8-296D-48B1-8CE9-6ED4837DD040}" srcOrd="0" destOrd="0" presId="urn:microsoft.com/office/officeart/2005/8/layout/hProcess7"/>
    <dgm:cxn modelId="{85ACB9EC-330C-45CC-85FF-849E71F92F4E}" srcId="{A344F217-24DC-4506-9BD1-94309C9F9645}" destId="{2962BB97-FC65-4D8E-90B6-11597D8AA369}" srcOrd="0" destOrd="0" parTransId="{E7CFFCB9-F112-4F9C-9FDA-C6B70D5A5B48}" sibTransId="{EC2EB963-7E2B-41CF-A716-6ADF2D7D7A7E}"/>
    <dgm:cxn modelId="{921D680F-CA27-494B-8BCF-C6BDAC64F706}" type="presOf" srcId="{5F647B92-DEB1-4C45-B915-70F4900A7C60}" destId="{ED0E3706-83E5-4B60-BFE1-1B63C51E75D2}" srcOrd="0" destOrd="0" presId="urn:microsoft.com/office/officeart/2005/8/layout/hProcess7"/>
    <dgm:cxn modelId="{A2A90D28-5F8F-43D3-AC92-7AA58BDC55D0}" srcId="{5F647B92-DEB1-4C45-B915-70F4900A7C60}" destId="{6F428139-0103-458E-B665-5AC572EDCA5A}" srcOrd="0" destOrd="0" parTransId="{F844F642-EDE5-4573-8A75-C489CCE9A708}" sibTransId="{5EFA83A7-85CE-4D3D-B1E0-ABD433A431EE}"/>
    <dgm:cxn modelId="{4997D242-2624-42F0-B3CF-C15159AB8BDE}" srcId="{1814065B-0C51-46DD-A8FC-A4C0BDA11830}" destId="{5F647B92-DEB1-4C45-B915-70F4900A7C60}" srcOrd="1" destOrd="0" parTransId="{852E3A5E-D5B4-4695-A6C2-A612B38E68BF}" sibTransId="{542A7F90-81A0-402F-A3FB-0CA508537B6A}"/>
    <dgm:cxn modelId="{1EB51818-DB7D-46D6-A3E0-D97226BB6EC9}" type="presOf" srcId="{6F428139-0103-458E-B665-5AC572EDCA5A}" destId="{188AB9C9-8998-437B-8973-690782CB2C0A}" srcOrd="0" destOrd="0" presId="urn:microsoft.com/office/officeart/2005/8/layout/hProcess7"/>
    <dgm:cxn modelId="{219675B3-8A26-49FB-B0CD-99DFD775B8D8}" srcId="{1814065B-0C51-46DD-A8FC-A4C0BDA11830}" destId="{E2364278-2AAF-424F-9337-DD73E98AE248}" srcOrd="2" destOrd="0" parTransId="{B89A7500-7CD4-417D-9B4C-00A3A72DBCCA}" sibTransId="{EADB81AD-B964-495B-A07E-4C08BEA8B98A}"/>
    <dgm:cxn modelId="{E4FAC645-1F7B-424C-84AC-1606ABD7F0CF}" type="presOf" srcId="{1814065B-0C51-46DD-A8FC-A4C0BDA11830}" destId="{766EB1B3-AC01-485E-BD93-26C2C0E2639D}" srcOrd="0" destOrd="0" presId="urn:microsoft.com/office/officeart/2005/8/layout/hProcess7"/>
    <dgm:cxn modelId="{A96630D8-1DB4-453A-9FFB-0967C8ACFABC}" srcId="{E2364278-2AAF-424F-9337-DD73E98AE248}" destId="{04CECEAD-1186-407E-A1A4-6221147A0968}" srcOrd="0" destOrd="0" parTransId="{8580EB1B-BFCC-4F53-A3BF-F8257D0884C0}" sibTransId="{D7F27370-E0EA-49BD-994A-710CEA07FC47}"/>
    <dgm:cxn modelId="{4E4E99EB-18EC-4469-A205-0E7421170A0B}" type="presOf" srcId="{04CECEAD-1186-407E-A1A4-6221147A0968}" destId="{7446961C-8AD0-4876-A05C-26FDC6A7CA06}" srcOrd="0" destOrd="0" presId="urn:microsoft.com/office/officeart/2005/8/layout/hProcess7"/>
    <dgm:cxn modelId="{A478EE80-F40F-4763-96FD-F6A7B9A7CFC0}" type="presOf" srcId="{5F647B92-DEB1-4C45-B915-70F4900A7C60}" destId="{52FF4DBB-D7E6-493F-BB04-5343B85AA4BB}" srcOrd="1" destOrd="0" presId="urn:microsoft.com/office/officeart/2005/8/layout/hProcess7"/>
    <dgm:cxn modelId="{F513FFEB-D64A-4448-B8EC-AB44035B6064}" type="presOf" srcId="{A344F217-24DC-4506-9BD1-94309C9F9645}" destId="{CE756CBA-655B-4CA0-961F-2CCB61F36C72}" srcOrd="1" destOrd="0" presId="urn:microsoft.com/office/officeart/2005/8/layout/hProcess7"/>
    <dgm:cxn modelId="{E2C62148-6050-4FBC-8D48-A883668E49C9}" type="presOf" srcId="{2962BB97-FC65-4D8E-90B6-11597D8AA369}" destId="{E64CFFCF-ABC5-4222-A8CF-617BC7632D21}" srcOrd="0" destOrd="0" presId="urn:microsoft.com/office/officeart/2005/8/layout/hProcess7"/>
    <dgm:cxn modelId="{F45D7DB5-6C91-4AB9-A13C-D177F64C96C6}" srcId="{1814065B-0C51-46DD-A8FC-A4C0BDA11830}" destId="{A344F217-24DC-4506-9BD1-94309C9F9645}" srcOrd="0" destOrd="0" parTransId="{7063B24E-302A-4E25-AD43-632CEBA26C8C}" sibTransId="{12CE6BD0-E583-488F-9828-D2A27894380B}"/>
    <dgm:cxn modelId="{A53ECD60-9C2C-4CC2-8B9A-67B938F2DD09}" type="presOf" srcId="{E2364278-2AAF-424F-9337-DD73E98AE248}" destId="{80E822EE-2668-4DDD-B988-E4C766645CE4}" srcOrd="1" destOrd="0" presId="urn:microsoft.com/office/officeart/2005/8/layout/hProcess7"/>
    <dgm:cxn modelId="{C381C075-5793-4999-BB64-3473813048F9}" type="presParOf" srcId="{766EB1B3-AC01-485E-BD93-26C2C0E2639D}" destId="{7BB3D617-ECEC-475B-8604-EDB3912997DD}" srcOrd="0" destOrd="0" presId="urn:microsoft.com/office/officeart/2005/8/layout/hProcess7"/>
    <dgm:cxn modelId="{FB8F2BC4-C031-4657-B8E8-65E37B8228A6}" type="presParOf" srcId="{7BB3D617-ECEC-475B-8604-EDB3912997DD}" destId="{1C60C53F-6C08-4FA6-A5ED-8A62A8FEE859}" srcOrd="0" destOrd="0" presId="urn:microsoft.com/office/officeart/2005/8/layout/hProcess7"/>
    <dgm:cxn modelId="{E3BE02ED-68BD-4C1C-B848-C58F92CEAC2A}" type="presParOf" srcId="{7BB3D617-ECEC-475B-8604-EDB3912997DD}" destId="{CE756CBA-655B-4CA0-961F-2CCB61F36C72}" srcOrd="1" destOrd="0" presId="urn:microsoft.com/office/officeart/2005/8/layout/hProcess7"/>
    <dgm:cxn modelId="{F390CFFE-463D-4D2F-A068-A77DD5E56661}" type="presParOf" srcId="{7BB3D617-ECEC-475B-8604-EDB3912997DD}" destId="{E64CFFCF-ABC5-4222-A8CF-617BC7632D21}" srcOrd="2" destOrd="0" presId="urn:microsoft.com/office/officeart/2005/8/layout/hProcess7"/>
    <dgm:cxn modelId="{71CB05C9-1641-4372-87A5-5FA352DD811E}" type="presParOf" srcId="{766EB1B3-AC01-485E-BD93-26C2C0E2639D}" destId="{6E5DBD01-464F-4411-9925-008D4B9D3F80}" srcOrd="1" destOrd="0" presId="urn:microsoft.com/office/officeart/2005/8/layout/hProcess7"/>
    <dgm:cxn modelId="{E51FCE29-D70F-42A9-9D03-A72AC316AB93}" type="presParOf" srcId="{766EB1B3-AC01-485E-BD93-26C2C0E2639D}" destId="{E9BA9AD4-03E7-4F20-9FF5-E669CC615627}" srcOrd="2" destOrd="0" presId="urn:microsoft.com/office/officeart/2005/8/layout/hProcess7"/>
    <dgm:cxn modelId="{A174332C-F210-46AD-BF1A-3D70871E03F0}" type="presParOf" srcId="{E9BA9AD4-03E7-4F20-9FF5-E669CC615627}" destId="{31A4F1DC-145A-4B4E-AF02-39D3BF76B026}" srcOrd="0" destOrd="0" presId="urn:microsoft.com/office/officeart/2005/8/layout/hProcess7"/>
    <dgm:cxn modelId="{77E2B4B0-E97B-4B41-83C0-7CD4BE683423}" type="presParOf" srcId="{E9BA9AD4-03E7-4F20-9FF5-E669CC615627}" destId="{BD859BD0-06B3-467B-ACD3-A73A6D38F9D8}" srcOrd="1" destOrd="0" presId="urn:microsoft.com/office/officeart/2005/8/layout/hProcess7"/>
    <dgm:cxn modelId="{C56322AA-943A-4D74-9750-B604343CC97F}" type="presParOf" srcId="{E9BA9AD4-03E7-4F20-9FF5-E669CC615627}" destId="{90ECFDA3-CA3B-4863-8864-24C312659A52}" srcOrd="2" destOrd="0" presId="urn:microsoft.com/office/officeart/2005/8/layout/hProcess7"/>
    <dgm:cxn modelId="{9F25CAEA-F66A-4266-94B3-0C98CAE9D866}" type="presParOf" srcId="{766EB1B3-AC01-485E-BD93-26C2C0E2639D}" destId="{4D8DDBAD-C057-4F83-83A7-4AFAC27F6439}" srcOrd="3" destOrd="0" presId="urn:microsoft.com/office/officeart/2005/8/layout/hProcess7"/>
    <dgm:cxn modelId="{F291DCC7-4F7D-4F0A-88D0-3B1A21CA238E}" type="presParOf" srcId="{766EB1B3-AC01-485E-BD93-26C2C0E2639D}" destId="{A561C290-5ED8-4DB4-8085-414CAE417848}" srcOrd="4" destOrd="0" presId="urn:microsoft.com/office/officeart/2005/8/layout/hProcess7"/>
    <dgm:cxn modelId="{9EB695D7-83E7-40FF-8E31-4AA433CEB57E}" type="presParOf" srcId="{A561C290-5ED8-4DB4-8085-414CAE417848}" destId="{ED0E3706-83E5-4B60-BFE1-1B63C51E75D2}" srcOrd="0" destOrd="0" presId="urn:microsoft.com/office/officeart/2005/8/layout/hProcess7"/>
    <dgm:cxn modelId="{43A6EDD6-D7E3-4850-A14E-92889F52F731}" type="presParOf" srcId="{A561C290-5ED8-4DB4-8085-414CAE417848}" destId="{52FF4DBB-D7E6-493F-BB04-5343B85AA4BB}" srcOrd="1" destOrd="0" presId="urn:microsoft.com/office/officeart/2005/8/layout/hProcess7"/>
    <dgm:cxn modelId="{C9ECAF09-C6B2-4437-9125-8419D02F9460}" type="presParOf" srcId="{A561C290-5ED8-4DB4-8085-414CAE417848}" destId="{188AB9C9-8998-437B-8973-690782CB2C0A}" srcOrd="2" destOrd="0" presId="urn:microsoft.com/office/officeart/2005/8/layout/hProcess7"/>
    <dgm:cxn modelId="{2EF239E9-63AF-4F55-A4D3-ADF8134D42C5}" type="presParOf" srcId="{766EB1B3-AC01-485E-BD93-26C2C0E2639D}" destId="{486A6BAA-374E-4726-AD4C-2DF8034951E9}" srcOrd="5" destOrd="0" presId="urn:microsoft.com/office/officeart/2005/8/layout/hProcess7"/>
    <dgm:cxn modelId="{ACCCC6EA-E1AB-4BAC-A391-298C9825BAC8}" type="presParOf" srcId="{766EB1B3-AC01-485E-BD93-26C2C0E2639D}" destId="{3C4CAC82-7D92-413A-A41A-6589685C484D}" srcOrd="6" destOrd="0" presId="urn:microsoft.com/office/officeart/2005/8/layout/hProcess7"/>
    <dgm:cxn modelId="{39AB0AC6-59D3-4792-A23F-977A20698F25}" type="presParOf" srcId="{3C4CAC82-7D92-413A-A41A-6589685C484D}" destId="{4BDCD507-5CFB-468D-8365-620EBE8041E4}" srcOrd="0" destOrd="0" presId="urn:microsoft.com/office/officeart/2005/8/layout/hProcess7"/>
    <dgm:cxn modelId="{D9E8B2A9-87D9-4385-BB36-C6744FA5BA1F}" type="presParOf" srcId="{3C4CAC82-7D92-413A-A41A-6589685C484D}" destId="{D27A0040-84EF-4020-8AF8-CB221BDADB5D}" srcOrd="1" destOrd="0" presId="urn:microsoft.com/office/officeart/2005/8/layout/hProcess7"/>
    <dgm:cxn modelId="{F45376B3-8786-4263-AA31-71D12C8FB211}" type="presParOf" srcId="{3C4CAC82-7D92-413A-A41A-6589685C484D}" destId="{1DA3E80E-F5D2-4920-B605-CDEC5B9ED0E7}" srcOrd="2" destOrd="0" presId="urn:microsoft.com/office/officeart/2005/8/layout/hProcess7"/>
    <dgm:cxn modelId="{6A501E27-4262-4E3A-B8D5-BA4FADA85B6F}" type="presParOf" srcId="{766EB1B3-AC01-485E-BD93-26C2C0E2639D}" destId="{B4CC9F8B-78C6-450C-9727-C485204FBFA7}" srcOrd="7" destOrd="0" presId="urn:microsoft.com/office/officeart/2005/8/layout/hProcess7"/>
    <dgm:cxn modelId="{3C2BDF94-A32B-4585-85D6-8ACC04705262}" type="presParOf" srcId="{766EB1B3-AC01-485E-BD93-26C2C0E2639D}" destId="{494FA198-0218-4CE4-8605-BDDEA5A2BAFE}" srcOrd="8" destOrd="0" presId="urn:microsoft.com/office/officeart/2005/8/layout/hProcess7"/>
    <dgm:cxn modelId="{8DFA4745-8FCC-48EA-B70E-59CAB25E51B2}" type="presParOf" srcId="{494FA198-0218-4CE4-8605-BDDEA5A2BAFE}" destId="{174BEDF8-296D-48B1-8CE9-6ED4837DD040}" srcOrd="0" destOrd="0" presId="urn:microsoft.com/office/officeart/2005/8/layout/hProcess7"/>
    <dgm:cxn modelId="{64CCEE1C-4252-4126-AF9D-295AC7FE1233}" type="presParOf" srcId="{494FA198-0218-4CE4-8605-BDDEA5A2BAFE}" destId="{80E822EE-2668-4DDD-B988-E4C766645CE4}" srcOrd="1" destOrd="0" presId="urn:microsoft.com/office/officeart/2005/8/layout/hProcess7"/>
    <dgm:cxn modelId="{1B133F15-DC5A-4F1C-A688-72CEED83850F}" type="presParOf" srcId="{494FA198-0218-4CE4-8605-BDDEA5A2BAFE}" destId="{7446961C-8AD0-4876-A05C-26FDC6A7CA06}" srcOrd="2" destOrd="0" presId="urn:microsoft.com/office/officeart/2005/8/layout/hProcess7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44.xml><?xml version="1.0" encoding="utf-8"?>
<dgm:dataModel xmlns:dgm="http://schemas.openxmlformats.org/drawingml/2006/diagram" xmlns:a="http://schemas.openxmlformats.org/drawingml/2006/main">
  <dgm:ptLst>
    <dgm:pt modelId="{E2846247-1299-4A54-B909-7E6851481B15}" type="doc">
      <dgm:prSet loTypeId="urn:microsoft.com/office/officeart/2005/8/layout/vList6" loCatId="process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en-US"/>
        </a:p>
      </dgm:t>
    </dgm:pt>
    <dgm:pt modelId="{9778CD21-C3CA-48EC-9B2D-4EE8E2979741}">
      <dgm:prSet phldrT="[Text]" phldr="1"/>
      <dgm:spPr/>
      <dgm:t>
        <a:bodyPr/>
        <a:lstStyle/>
        <a:p>
          <a:endParaRPr lang="en-US" dirty="0"/>
        </a:p>
      </dgm:t>
    </dgm:pt>
    <dgm:pt modelId="{AA810CE2-12E7-46B0-9C13-85593DBCF059}" type="parTrans" cxnId="{F71A12DA-30B2-4CA1-8C12-15AF019DAFE8}">
      <dgm:prSet/>
      <dgm:spPr/>
      <dgm:t>
        <a:bodyPr/>
        <a:lstStyle/>
        <a:p>
          <a:endParaRPr lang="en-US"/>
        </a:p>
      </dgm:t>
    </dgm:pt>
    <dgm:pt modelId="{0CE96448-F6FB-4CB0-AB09-FD6FA0A927D1}" type="sibTrans" cxnId="{F71A12DA-30B2-4CA1-8C12-15AF019DAFE8}">
      <dgm:prSet/>
      <dgm:spPr/>
      <dgm:t>
        <a:bodyPr/>
        <a:lstStyle/>
        <a:p>
          <a:endParaRPr lang="en-US"/>
        </a:p>
      </dgm:t>
    </dgm:pt>
    <dgm:pt modelId="{D98D5177-46B5-46C0-84DB-60F29786E03F}">
      <dgm:prSet phldrT="[Text]" phldr="1"/>
      <dgm:spPr/>
      <dgm:t>
        <a:bodyPr/>
        <a:lstStyle/>
        <a:p>
          <a:endParaRPr lang="en-US" dirty="0"/>
        </a:p>
      </dgm:t>
    </dgm:pt>
    <dgm:pt modelId="{9E6EC1D3-B216-4322-AF46-DCEABE8ED769}" type="parTrans" cxnId="{09369907-450C-4951-AC5C-ABD90FF876AC}">
      <dgm:prSet/>
      <dgm:spPr/>
      <dgm:t>
        <a:bodyPr/>
        <a:lstStyle/>
        <a:p>
          <a:endParaRPr lang="en-US"/>
        </a:p>
      </dgm:t>
    </dgm:pt>
    <dgm:pt modelId="{15163922-F956-4793-8796-7DF3AD7ECBDC}" type="sibTrans" cxnId="{09369907-450C-4951-AC5C-ABD90FF876AC}">
      <dgm:prSet/>
      <dgm:spPr/>
      <dgm:t>
        <a:bodyPr/>
        <a:lstStyle/>
        <a:p>
          <a:endParaRPr lang="en-US"/>
        </a:p>
      </dgm:t>
    </dgm:pt>
    <dgm:pt modelId="{0144A6E1-FA61-4247-9A10-75F9C6CA74C8}">
      <dgm:prSet phldrT="[Text]" phldr="1"/>
      <dgm:spPr/>
      <dgm:t>
        <a:bodyPr/>
        <a:lstStyle/>
        <a:p>
          <a:endParaRPr lang="en-US" dirty="0"/>
        </a:p>
      </dgm:t>
    </dgm:pt>
    <dgm:pt modelId="{4D59092C-3A9D-4FD7-A5C7-B45F14BD43A1}" type="parTrans" cxnId="{B31C295C-F269-4CF2-BB42-0E0B899C53EF}">
      <dgm:prSet/>
      <dgm:spPr/>
      <dgm:t>
        <a:bodyPr/>
        <a:lstStyle/>
        <a:p>
          <a:endParaRPr lang="en-US"/>
        </a:p>
      </dgm:t>
    </dgm:pt>
    <dgm:pt modelId="{343D631E-5F8D-4D37-8977-FF78D623C24B}" type="sibTrans" cxnId="{B31C295C-F269-4CF2-BB42-0E0B899C53EF}">
      <dgm:prSet/>
      <dgm:spPr/>
      <dgm:t>
        <a:bodyPr/>
        <a:lstStyle/>
        <a:p>
          <a:endParaRPr lang="en-US"/>
        </a:p>
      </dgm:t>
    </dgm:pt>
    <dgm:pt modelId="{57312DC5-0C54-418F-A1AC-E0834712DC2D}">
      <dgm:prSet phldrT="[Text]" phldr="1"/>
      <dgm:spPr/>
      <dgm:t>
        <a:bodyPr/>
        <a:lstStyle/>
        <a:p>
          <a:endParaRPr lang="en-US" dirty="0"/>
        </a:p>
      </dgm:t>
    </dgm:pt>
    <dgm:pt modelId="{28FBE006-0FB8-4779-89D4-1F4BD2EF0556}" type="parTrans" cxnId="{3442504F-D3F9-4EDD-A6CF-678674F34B78}">
      <dgm:prSet/>
      <dgm:spPr/>
      <dgm:t>
        <a:bodyPr/>
        <a:lstStyle/>
        <a:p>
          <a:endParaRPr lang="en-US"/>
        </a:p>
      </dgm:t>
    </dgm:pt>
    <dgm:pt modelId="{7EC3811B-7495-4666-86AF-A13F330F26B4}" type="sibTrans" cxnId="{3442504F-D3F9-4EDD-A6CF-678674F34B78}">
      <dgm:prSet/>
      <dgm:spPr/>
      <dgm:t>
        <a:bodyPr/>
        <a:lstStyle/>
        <a:p>
          <a:endParaRPr lang="en-US"/>
        </a:p>
      </dgm:t>
    </dgm:pt>
    <dgm:pt modelId="{03962871-A09D-469F-A10B-5925E19667EB}">
      <dgm:prSet phldrT="[Text]" phldr="1"/>
      <dgm:spPr/>
      <dgm:t>
        <a:bodyPr/>
        <a:lstStyle/>
        <a:p>
          <a:endParaRPr lang="en-US" dirty="0"/>
        </a:p>
      </dgm:t>
    </dgm:pt>
    <dgm:pt modelId="{14822CD4-7F36-40DC-BF89-DA474D3BDEF9}" type="parTrans" cxnId="{B1CBB066-22AA-4E89-98D9-C7D73CAF5BA7}">
      <dgm:prSet/>
      <dgm:spPr/>
      <dgm:t>
        <a:bodyPr/>
        <a:lstStyle/>
        <a:p>
          <a:endParaRPr lang="en-US"/>
        </a:p>
      </dgm:t>
    </dgm:pt>
    <dgm:pt modelId="{36D21EC9-AB01-4630-88FC-7B7232FDBC19}" type="sibTrans" cxnId="{B1CBB066-22AA-4E89-98D9-C7D73CAF5BA7}">
      <dgm:prSet/>
      <dgm:spPr/>
      <dgm:t>
        <a:bodyPr/>
        <a:lstStyle/>
        <a:p>
          <a:endParaRPr lang="en-US"/>
        </a:p>
      </dgm:t>
    </dgm:pt>
    <dgm:pt modelId="{D3E81CE9-E25D-4C44-9547-8793C91EBEAC}">
      <dgm:prSet phldrT="[Text]" phldr="1"/>
      <dgm:spPr/>
      <dgm:t>
        <a:bodyPr/>
        <a:lstStyle/>
        <a:p>
          <a:endParaRPr lang="en-US" dirty="0"/>
        </a:p>
      </dgm:t>
    </dgm:pt>
    <dgm:pt modelId="{944A8231-20BE-4019-8466-6AF40DA0186D}" type="parTrans" cxnId="{B6DADA64-24C7-4668-B16A-0E607EDFD709}">
      <dgm:prSet/>
      <dgm:spPr/>
      <dgm:t>
        <a:bodyPr/>
        <a:lstStyle/>
        <a:p>
          <a:endParaRPr lang="en-US"/>
        </a:p>
      </dgm:t>
    </dgm:pt>
    <dgm:pt modelId="{3D36BA79-0BFD-400C-9AE4-ECF944037A3F}" type="sibTrans" cxnId="{B6DADA64-24C7-4668-B16A-0E607EDFD709}">
      <dgm:prSet/>
      <dgm:spPr/>
      <dgm:t>
        <a:bodyPr/>
        <a:lstStyle/>
        <a:p>
          <a:endParaRPr lang="en-US"/>
        </a:p>
      </dgm:t>
    </dgm:pt>
    <dgm:pt modelId="{A0F47570-10BF-42A1-863F-2359B120C2FE}" type="pres">
      <dgm:prSet presAssocID="{E2846247-1299-4A54-B909-7E6851481B15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19B98FFC-2A58-44AB-8663-53C3E627EFBF}" type="pres">
      <dgm:prSet presAssocID="{9778CD21-C3CA-48EC-9B2D-4EE8E2979741}" presName="linNode" presStyleCnt="0"/>
      <dgm:spPr/>
    </dgm:pt>
    <dgm:pt modelId="{2903FC43-0B37-4154-8DD5-BD5FE8A19BEE}" type="pres">
      <dgm:prSet presAssocID="{9778CD21-C3CA-48EC-9B2D-4EE8E2979741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239F33-30EA-4CBC-A794-C7E1F942844E}" type="pres">
      <dgm:prSet presAssocID="{9778CD21-C3CA-48EC-9B2D-4EE8E2979741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A3B7E2-A9CF-48A2-9A64-AAA91B15F46F}" type="pres">
      <dgm:prSet presAssocID="{0CE96448-F6FB-4CB0-AB09-FD6FA0A927D1}" presName="spacing" presStyleCnt="0"/>
      <dgm:spPr/>
    </dgm:pt>
    <dgm:pt modelId="{2C363013-F1E7-4619-965C-5B4032660F7A}" type="pres">
      <dgm:prSet presAssocID="{57312DC5-0C54-418F-A1AC-E0834712DC2D}" presName="linNode" presStyleCnt="0"/>
      <dgm:spPr/>
    </dgm:pt>
    <dgm:pt modelId="{6AF4B532-DFA1-4D71-9D20-A38F23640F37}" type="pres">
      <dgm:prSet presAssocID="{57312DC5-0C54-418F-A1AC-E0834712DC2D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B43EA2-65C9-47AB-A41C-226D3B45C72F}" type="pres">
      <dgm:prSet presAssocID="{57312DC5-0C54-418F-A1AC-E0834712DC2D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6054D00-9786-44F5-B34E-0A9B3B1C9035}" type="presOf" srcId="{0144A6E1-FA61-4247-9A10-75F9C6CA74C8}" destId="{C8239F33-30EA-4CBC-A794-C7E1F942844E}" srcOrd="0" destOrd="1" presId="urn:microsoft.com/office/officeart/2005/8/layout/vList6"/>
    <dgm:cxn modelId="{10255232-2519-4001-AA3E-599E3A09A309}" type="presOf" srcId="{03962871-A09D-469F-A10B-5925E19667EB}" destId="{9EB43EA2-65C9-47AB-A41C-226D3B45C72F}" srcOrd="0" destOrd="0" presId="urn:microsoft.com/office/officeart/2005/8/layout/vList6"/>
    <dgm:cxn modelId="{1A8ABA4F-EA33-4050-B829-981E8D32C70E}" type="presOf" srcId="{D98D5177-46B5-46C0-84DB-60F29786E03F}" destId="{C8239F33-30EA-4CBC-A794-C7E1F942844E}" srcOrd="0" destOrd="0" presId="urn:microsoft.com/office/officeart/2005/8/layout/vList6"/>
    <dgm:cxn modelId="{F5FBA430-B436-4251-AAC9-5B87C714C9CF}" type="presOf" srcId="{D3E81CE9-E25D-4C44-9547-8793C91EBEAC}" destId="{9EB43EA2-65C9-47AB-A41C-226D3B45C72F}" srcOrd="0" destOrd="1" presId="urn:microsoft.com/office/officeart/2005/8/layout/vList6"/>
    <dgm:cxn modelId="{0E1A9F75-2FA5-4F9A-B4E0-E127AE4C39EC}" type="presOf" srcId="{E2846247-1299-4A54-B909-7E6851481B15}" destId="{A0F47570-10BF-42A1-863F-2359B120C2FE}" srcOrd="0" destOrd="0" presId="urn:microsoft.com/office/officeart/2005/8/layout/vList6"/>
    <dgm:cxn modelId="{B31C295C-F269-4CF2-BB42-0E0B899C53EF}" srcId="{9778CD21-C3CA-48EC-9B2D-4EE8E2979741}" destId="{0144A6E1-FA61-4247-9A10-75F9C6CA74C8}" srcOrd="1" destOrd="0" parTransId="{4D59092C-3A9D-4FD7-A5C7-B45F14BD43A1}" sibTransId="{343D631E-5F8D-4D37-8977-FF78D623C24B}"/>
    <dgm:cxn modelId="{2E4C1A38-4769-4CEC-AF61-8CF1A901FE9F}" type="presOf" srcId="{57312DC5-0C54-418F-A1AC-E0834712DC2D}" destId="{6AF4B532-DFA1-4D71-9D20-A38F23640F37}" srcOrd="0" destOrd="0" presId="urn:microsoft.com/office/officeart/2005/8/layout/vList6"/>
    <dgm:cxn modelId="{B1CBB066-22AA-4E89-98D9-C7D73CAF5BA7}" srcId="{57312DC5-0C54-418F-A1AC-E0834712DC2D}" destId="{03962871-A09D-469F-A10B-5925E19667EB}" srcOrd="0" destOrd="0" parTransId="{14822CD4-7F36-40DC-BF89-DA474D3BDEF9}" sibTransId="{36D21EC9-AB01-4630-88FC-7B7232FDBC19}"/>
    <dgm:cxn modelId="{B6DADA64-24C7-4668-B16A-0E607EDFD709}" srcId="{57312DC5-0C54-418F-A1AC-E0834712DC2D}" destId="{D3E81CE9-E25D-4C44-9547-8793C91EBEAC}" srcOrd="1" destOrd="0" parTransId="{944A8231-20BE-4019-8466-6AF40DA0186D}" sibTransId="{3D36BA79-0BFD-400C-9AE4-ECF944037A3F}"/>
    <dgm:cxn modelId="{3442504F-D3F9-4EDD-A6CF-678674F34B78}" srcId="{E2846247-1299-4A54-B909-7E6851481B15}" destId="{57312DC5-0C54-418F-A1AC-E0834712DC2D}" srcOrd="1" destOrd="0" parTransId="{28FBE006-0FB8-4779-89D4-1F4BD2EF0556}" sibTransId="{7EC3811B-7495-4666-86AF-A13F330F26B4}"/>
    <dgm:cxn modelId="{F71A12DA-30B2-4CA1-8C12-15AF019DAFE8}" srcId="{E2846247-1299-4A54-B909-7E6851481B15}" destId="{9778CD21-C3CA-48EC-9B2D-4EE8E2979741}" srcOrd="0" destOrd="0" parTransId="{AA810CE2-12E7-46B0-9C13-85593DBCF059}" sibTransId="{0CE96448-F6FB-4CB0-AB09-FD6FA0A927D1}"/>
    <dgm:cxn modelId="{09369907-450C-4951-AC5C-ABD90FF876AC}" srcId="{9778CD21-C3CA-48EC-9B2D-4EE8E2979741}" destId="{D98D5177-46B5-46C0-84DB-60F29786E03F}" srcOrd="0" destOrd="0" parTransId="{9E6EC1D3-B216-4322-AF46-DCEABE8ED769}" sibTransId="{15163922-F956-4793-8796-7DF3AD7ECBDC}"/>
    <dgm:cxn modelId="{EE961251-F944-412E-BB7B-E0F561512FD8}" type="presOf" srcId="{9778CD21-C3CA-48EC-9B2D-4EE8E2979741}" destId="{2903FC43-0B37-4154-8DD5-BD5FE8A19BEE}" srcOrd="0" destOrd="0" presId="urn:microsoft.com/office/officeart/2005/8/layout/vList6"/>
    <dgm:cxn modelId="{CD959399-3733-4252-A8BF-63437DEC0CF2}" type="presParOf" srcId="{A0F47570-10BF-42A1-863F-2359B120C2FE}" destId="{19B98FFC-2A58-44AB-8663-53C3E627EFBF}" srcOrd="0" destOrd="0" presId="urn:microsoft.com/office/officeart/2005/8/layout/vList6"/>
    <dgm:cxn modelId="{51A3C534-C5F2-4C3C-B5B8-D8B31BC41C1D}" type="presParOf" srcId="{19B98FFC-2A58-44AB-8663-53C3E627EFBF}" destId="{2903FC43-0B37-4154-8DD5-BD5FE8A19BEE}" srcOrd="0" destOrd="0" presId="urn:microsoft.com/office/officeart/2005/8/layout/vList6"/>
    <dgm:cxn modelId="{8EE14B35-1CD0-49DD-AF10-B82677264DDE}" type="presParOf" srcId="{19B98FFC-2A58-44AB-8663-53C3E627EFBF}" destId="{C8239F33-30EA-4CBC-A794-C7E1F942844E}" srcOrd="1" destOrd="0" presId="urn:microsoft.com/office/officeart/2005/8/layout/vList6"/>
    <dgm:cxn modelId="{42D9D74B-5248-46AA-AF7C-BD422A9E5939}" type="presParOf" srcId="{A0F47570-10BF-42A1-863F-2359B120C2FE}" destId="{95A3B7E2-A9CF-48A2-9A64-AAA91B15F46F}" srcOrd="1" destOrd="0" presId="urn:microsoft.com/office/officeart/2005/8/layout/vList6"/>
    <dgm:cxn modelId="{DB51F4D8-18E9-418B-9959-9A5326F9389E}" type="presParOf" srcId="{A0F47570-10BF-42A1-863F-2359B120C2FE}" destId="{2C363013-F1E7-4619-965C-5B4032660F7A}" srcOrd="2" destOrd="0" presId="urn:microsoft.com/office/officeart/2005/8/layout/vList6"/>
    <dgm:cxn modelId="{465CE6BE-A3FF-4F1A-992F-3C184A60D03C}" type="presParOf" srcId="{2C363013-F1E7-4619-965C-5B4032660F7A}" destId="{6AF4B532-DFA1-4D71-9D20-A38F23640F37}" srcOrd="0" destOrd="0" presId="urn:microsoft.com/office/officeart/2005/8/layout/vList6"/>
    <dgm:cxn modelId="{56A621C6-486C-4680-A95E-163B4EF6E539}" type="presParOf" srcId="{2C363013-F1E7-4619-965C-5B4032660F7A}" destId="{9EB43EA2-65C9-47AB-A41C-226D3B45C72F}" srcOrd="1" destOrd="0" presId="urn:microsoft.com/office/officeart/2005/8/layout/vList6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45.xml><?xml version="1.0" encoding="utf-8"?>
<dgm:dataModel xmlns:dgm="http://schemas.openxmlformats.org/drawingml/2006/diagram" xmlns:a="http://schemas.openxmlformats.org/drawingml/2006/main">
  <dgm:ptLst>
    <dgm:pt modelId="{C1ADD411-6E87-4C81-8540-7276C2A56B24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0"/>
      <dgm:spPr/>
    </dgm:pt>
    <dgm:pt modelId="{9EC246B9-2863-4E95-B117-7B1C8B988492}">
      <dgm:prSet phldrT="[Text]" phldr="1"/>
      <dgm:spPr/>
      <dgm:t>
        <a:bodyPr/>
        <a:lstStyle/>
        <a:p>
          <a:endParaRPr lang="en-US" dirty="0"/>
        </a:p>
      </dgm:t>
    </dgm:pt>
    <dgm:pt modelId="{76DFBFEC-CCA7-4E30-8E46-D77F1DA708B7}" type="parTrans" cxnId="{FD59BA7A-0926-4FAA-9E15-8F8CA0B9CE39}">
      <dgm:prSet/>
      <dgm:spPr/>
      <dgm:t>
        <a:bodyPr/>
        <a:lstStyle/>
        <a:p>
          <a:endParaRPr lang="en-US"/>
        </a:p>
      </dgm:t>
    </dgm:pt>
    <dgm:pt modelId="{22DE3C93-6DE0-4244-928F-D48E59513CE3}" type="sibTrans" cxnId="{FD59BA7A-0926-4FAA-9E15-8F8CA0B9CE39}">
      <dgm:prSet/>
      <dgm:spPr/>
      <dgm:t>
        <a:bodyPr/>
        <a:lstStyle/>
        <a:p>
          <a:endParaRPr lang="en-US"/>
        </a:p>
      </dgm:t>
    </dgm:pt>
    <dgm:pt modelId="{6CBFEB18-02E5-44BD-B5BC-A96CC3294C6F}">
      <dgm:prSet phldrT="[Text]" phldr="1"/>
      <dgm:spPr/>
      <dgm:t>
        <a:bodyPr/>
        <a:lstStyle/>
        <a:p>
          <a:endParaRPr lang="en-US" dirty="0"/>
        </a:p>
      </dgm:t>
    </dgm:pt>
    <dgm:pt modelId="{F2EBFE5F-F416-4111-8CB6-B46851780AA8}" type="parTrans" cxnId="{EBF96B64-3791-47F8-AEE9-C59CDA689AF9}">
      <dgm:prSet/>
      <dgm:spPr/>
      <dgm:t>
        <a:bodyPr/>
        <a:lstStyle/>
        <a:p>
          <a:endParaRPr lang="en-US"/>
        </a:p>
      </dgm:t>
    </dgm:pt>
    <dgm:pt modelId="{650031E1-AD0B-4638-AAE8-1419A6188075}" type="sibTrans" cxnId="{EBF96B64-3791-47F8-AEE9-C59CDA689AF9}">
      <dgm:prSet/>
      <dgm:spPr/>
      <dgm:t>
        <a:bodyPr/>
        <a:lstStyle/>
        <a:p>
          <a:endParaRPr lang="en-US"/>
        </a:p>
      </dgm:t>
    </dgm:pt>
    <dgm:pt modelId="{EE718C6D-01EF-4C74-9752-5CD019F9D7C9}">
      <dgm:prSet phldrT="[Text]" phldr="1"/>
      <dgm:spPr/>
      <dgm:t>
        <a:bodyPr/>
        <a:lstStyle/>
        <a:p>
          <a:endParaRPr lang="en-US" dirty="0"/>
        </a:p>
      </dgm:t>
    </dgm:pt>
    <dgm:pt modelId="{D39D561B-E860-4C3D-800F-4234C8FB7BA3}" type="parTrans" cxnId="{1D88F773-A282-4445-9435-36BB2A3EE46A}">
      <dgm:prSet/>
      <dgm:spPr/>
      <dgm:t>
        <a:bodyPr/>
        <a:lstStyle/>
        <a:p>
          <a:endParaRPr lang="en-US"/>
        </a:p>
      </dgm:t>
    </dgm:pt>
    <dgm:pt modelId="{5666349D-41BC-4CB9-B158-E22476382A07}" type="sibTrans" cxnId="{1D88F773-A282-4445-9435-36BB2A3EE46A}">
      <dgm:prSet/>
      <dgm:spPr/>
      <dgm:t>
        <a:bodyPr/>
        <a:lstStyle/>
        <a:p>
          <a:endParaRPr lang="en-US"/>
        </a:p>
      </dgm:t>
    </dgm:pt>
    <dgm:pt modelId="{4A18D75F-5CA4-42CE-8680-B6DC4618F894}" type="pres">
      <dgm:prSet presAssocID="{C1ADD411-6E87-4C81-8540-7276C2A56B24}" presName="arrowDiagram" presStyleCnt="0">
        <dgm:presLayoutVars>
          <dgm:chMax val="5"/>
          <dgm:dir/>
          <dgm:resizeHandles val="exact"/>
        </dgm:presLayoutVars>
      </dgm:prSet>
      <dgm:spPr/>
    </dgm:pt>
    <dgm:pt modelId="{E2582ACF-303A-4266-9DD1-C53B2575DBB7}" type="pres">
      <dgm:prSet presAssocID="{C1ADD411-6E87-4C81-8540-7276C2A56B24}" presName="arrow" presStyleLbl="bgShp" presStyleIdx="0" presStyleCnt="1"/>
      <dgm:spPr/>
    </dgm:pt>
    <dgm:pt modelId="{8D9EDCF7-C0ED-410A-B66D-90B7B58D4208}" type="pres">
      <dgm:prSet presAssocID="{C1ADD411-6E87-4C81-8540-7276C2A56B24}" presName="arrowDiagram3" presStyleCnt="0"/>
      <dgm:spPr/>
    </dgm:pt>
    <dgm:pt modelId="{C8DA7C02-0F9B-4601-8E94-F4DA16090DFF}" type="pres">
      <dgm:prSet presAssocID="{9EC246B9-2863-4E95-B117-7B1C8B988492}" presName="bullet3a" presStyleLbl="node1" presStyleIdx="0" presStyleCnt="3"/>
      <dgm:spPr/>
    </dgm:pt>
    <dgm:pt modelId="{B8C283E1-3F25-4075-9F49-8C4A4D434936}" type="pres">
      <dgm:prSet presAssocID="{9EC246B9-2863-4E95-B117-7B1C8B988492}" presName="textBox3a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21CBA5-31E2-4D0D-9F55-6EF417951A1E}" type="pres">
      <dgm:prSet presAssocID="{6CBFEB18-02E5-44BD-B5BC-A96CC3294C6F}" presName="bullet3b" presStyleLbl="node1" presStyleIdx="1" presStyleCnt="3"/>
      <dgm:spPr/>
    </dgm:pt>
    <dgm:pt modelId="{6A9E1754-FA7A-457D-88EB-867FECEEC929}" type="pres">
      <dgm:prSet presAssocID="{6CBFEB18-02E5-44BD-B5BC-A96CC3294C6F}" presName="textBox3b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01772B-2E88-4253-BF72-4914D02B82DA}" type="pres">
      <dgm:prSet presAssocID="{EE718C6D-01EF-4C74-9752-5CD019F9D7C9}" presName="bullet3c" presStyleLbl="node1" presStyleIdx="2" presStyleCnt="3"/>
      <dgm:spPr/>
    </dgm:pt>
    <dgm:pt modelId="{9A7FFE98-CB77-470A-B49A-FC8DE72DA286}" type="pres">
      <dgm:prSet presAssocID="{EE718C6D-01EF-4C74-9752-5CD019F9D7C9}" presName="textBox3c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E94C5A8-6777-4D87-AEC1-DA45A930CD2E}" type="presOf" srcId="{6CBFEB18-02E5-44BD-B5BC-A96CC3294C6F}" destId="{6A9E1754-FA7A-457D-88EB-867FECEEC929}" srcOrd="0" destOrd="0" presId="urn:microsoft.com/office/officeart/2005/8/layout/arrow2"/>
    <dgm:cxn modelId="{FD59BA7A-0926-4FAA-9E15-8F8CA0B9CE39}" srcId="{C1ADD411-6E87-4C81-8540-7276C2A56B24}" destId="{9EC246B9-2863-4E95-B117-7B1C8B988492}" srcOrd="0" destOrd="0" parTransId="{76DFBFEC-CCA7-4E30-8E46-D77F1DA708B7}" sibTransId="{22DE3C93-6DE0-4244-928F-D48E59513CE3}"/>
    <dgm:cxn modelId="{A6A82B62-1AB1-4A91-85D7-88699207897D}" type="presOf" srcId="{EE718C6D-01EF-4C74-9752-5CD019F9D7C9}" destId="{9A7FFE98-CB77-470A-B49A-FC8DE72DA286}" srcOrd="0" destOrd="0" presId="urn:microsoft.com/office/officeart/2005/8/layout/arrow2"/>
    <dgm:cxn modelId="{AA4C0B56-D262-4AE8-A252-39637E9551E7}" type="presOf" srcId="{9EC246B9-2863-4E95-B117-7B1C8B988492}" destId="{B8C283E1-3F25-4075-9F49-8C4A4D434936}" srcOrd="0" destOrd="0" presId="urn:microsoft.com/office/officeart/2005/8/layout/arrow2"/>
    <dgm:cxn modelId="{1D88F773-A282-4445-9435-36BB2A3EE46A}" srcId="{C1ADD411-6E87-4C81-8540-7276C2A56B24}" destId="{EE718C6D-01EF-4C74-9752-5CD019F9D7C9}" srcOrd="2" destOrd="0" parTransId="{D39D561B-E860-4C3D-800F-4234C8FB7BA3}" sibTransId="{5666349D-41BC-4CB9-B158-E22476382A07}"/>
    <dgm:cxn modelId="{0669E525-54DD-4E08-BFF3-27B12EB4F98A}" type="presOf" srcId="{C1ADD411-6E87-4C81-8540-7276C2A56B24}" destId="{4A18D75F-5CA4-42CE-8680-B6DC4618F894}" srcOrd="0" destOrd="0" presId="urn:microsoft.com/office/officeart/2005/8/layout/arrow2"/>
    <dgm:cxn modelId="{EBF96B64-3791-47F8-AEE9-C59CDA689AF9}" srcId="{C1ADD411-6E87-4C81-8540-7276C2A56B24}" destId="{6CBFEB18-02E5-44BD-B5BC-A96CC3294C6F}" srcOrd="1" destOrd="0" parTransId="{F2EBFE5F-F416-4111-8CB6-B46851780AA8}" sibTransId="{650031E1-AD0B-4638-AAE8-1419A6188075}"/>
    <dgm:cxn modelId="{C342F4EB-D4D0-44BC-B86A-0E0177DB5251}" type="presParOf" srcId="{4A18D75F-5CA4-42CE-8680-B6DC4618F894}" destId="{E2582ACF-303A-4266-9DD1-C53B2575DBB7}" srcOrd="0" destOrd="0" presId="urn:microsoft.com/office/officeart/2005/8/layout/arrow2"/>
    <dgm:cxn modelId="{1F4660FF-D3FF-4E66-BE98-718B2923CC76}" type="presParOf" srcId="{4A18D75F-5CA4-42CE-8680-B6DC4618F894}" destId="{8D9EDCF7-C0ED-410A-B66D-90B7B58D4208}" srcOrd="1" destOrd="0" presId="urn:microsoft.com/office/officeart/2005/8/layout/arrow2"/>
    <dgm:cxn modelId="{FCFE8F55-CD58-491D-A655-D411AA7760F9}" type="presParOf" srcId="{8D9EDCF7-C0ED-410A-B66D-90B7B58D4208}" destId="{C8DA7C02-0F9B-4601-8E94-F4DA16090DFF}" srcOrd="0" destOrd="0" presId="urn:microsoft.com/office/officeart/2005/8/layout/arrow2"/>
    <dgm:cxn modelId="{9D2F057A-3921-41FA-A1A6-C2ACF7D75013}" type="presParOf" srcId="{8D9EDCF7-C0ED-410A-B66D-90B7B58D4208}" destId="{B8C283E1-3F25-4075-9F49-8C4A4D434936}" srcOrd="1" destOrd="0" presId="urn:microsoft.com/office/officeart/2005/8/layout/arrow2"/>
    <dgm:cxn modelId="{65D875EF-7EC9-47B7-B9D8-3934E23CFDCB}" type="presParOf" srcId="{8D9EDCF7-C0ED-410A-B66D-90B7B58D4208}" destId="{B921CBA5-31E2-4D0D-9F55-6EF417951A1E}" srcOrd="2" destOrd="0" presId="urn:microsoft.com/office/officeart/2005/8/layout/arrow2"/>
    <dgm:cxn modelId="{54C83CBE-E00E-41B6-9265-8965DD9AA739}" type="presParOf" srcId="{8D9EDCF7-C0ED-410A-B66D-90B7B58D4208}" destId="{6A9E1754-FA7A-457D-88EB-867FECEEC929}" srcOrd="3" destOrd="0" presId="urn:microsoft.com/office/officeart/2005/8/layout/arrow2"/>
    <dgm:cxn modelId="{BEAC7FDE-0B45-4FB4-86C5-8F6FD4ED4053}" type="presParOf" srcId="{8D9EDCF7-C0ED-410A-B66D-90B7B58D4208}" destId="{6B01772B-2E88-4253-BF72-4914D02B82DA}" srcOrd="4" destOrd="0" presId="urn:microsoft.com/office/officeart/2005/8/layout/arrow2"/>
    <dgm:cxn modelId="{DA2ABC1C-0F22-4CA2-9162-CEDA962567B3}" type="presParOf" srcId="{8D9EDCF7-C0ED-410A-B66D-90B7B58D4208}" destId="{9A7FFE98-CB77-470A-B49A-FC8DE72DA286}" srcOrd="5" destOrd="0" presId="urn:microsoft.com/office/officeart/2005/8/layout/arrow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46.xml><?xml version="1.0" encoding="utf-8"?>
<dgm:dataModel xmlns:dgm="http://schemas.openxmlformats.org/drawingml/2006/diagram" xmlns:a="http://schemas.openxmlformats.org/drawingml/2006/main">
  <dgm:ptLst>
    <dgm:pt modelId="{53272B89-0908-4B97-9F22-2A6BE0A0A401}" type="doc">
      <dgm:prSet loTypeId="urn:microsoft.com/office/officeart/2005/8/layout/bProcess2" loCatId="process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en-US"/>
        </a:p>
      </dgm:t>
    </dgm:pt>
    <dgm:pt modelId="{EB300800-1875-4A71-BC87-FF098042BCCA}">
      <dgm:prSet phldrT="[Text]" phldr="1"/>
      <dgm:spPr/>
      <dgm:t>
        <a:bodyPr/>
        <a:lstStyle/>
        <a:p>
          <a:endParaRPr lang="en-US" dirty="0"/>
        </a:p>
      </dgm:t>
    </dgm:pt>
    <dgm:pt modelId="{5F13FDE1-055D-44E5-BD00-E19346F36EF4}" type="parTrans" cxnId="{F2796687-33C1-49B3-9935-6BE63F10F14D}">
      <dgm:prSet/>
      <dgm:spPr/>
      <dgm:t>
        <a:bodyPr/>
        <a:lstStyle/>
        <a:p>
          <a:endParaRPr lang="en-US"/>
        </a:p>
      </dgm:t>
    </dgm:pt>
    <dgm:pt modelId="{DB0E6C8B-041A-4996-B9AF-A522CE59CC50}" type="sibTrans" cxnId="{F2796687-33C1-49B3-9935-6BE63F10F14D}">
      <dgm:prSet/>
      <dgm:spPr/>
      <dgm:t>
        <a:bodyPr/>
        <a:lstStyle/>
        <a:p>
          <a:endParaRPr lang="en-US" dirty="0"/>
        </a:p>
      </dgm:t>
    </dgm:pt>
    <dgm:pt modelId="{76AA5D80-38AF-4433-BA1F-3FA40C0CCC5D}">
      <dgm:prSet phldrT="[Text]" phldr="1"/>
      <dgm:spPr/>
      <dgm:t>
        <a:bodyPr/>
        <a:lstStyle/>
        <a:p>
          <a:endParaRPr lang="en-US" dirty="0"/>
        </a:p>
      </dgm:t>
    </dgm:pt>
    <dgm:pt modelId="{B3344CE6-9274-42D5-8C64-5850EB358724}" type="parTrans" cxnId="{21BEE886-1D79-4661-90D6-E35E1D04BCE8}">
      <dgm:prSet/>
      <dgm:spPr/>
      <dgm:t>
        <a:bodyPr/>
        <a:lstStyle/>
        <a:p>
          <a:endParaRPr lang="en-US"/>
        </a:p>
      </dgm:t>
    </dgm:pt>
    <dgm:pt modelId="{29C7A2EC-A10F-4D02-9DFB-4C2971BF18DB}" type="sibTrans" cxnId="{21BEE886-1D79-4661-90D6-E35E1D04BCE8}">
      <dgm:prSet/>
      <dgm:spPr/>
      <dgm:t>
        <a:bodyPr/>
        <a:lstStyle/>
        <a:p>
          <a:endParaRPr lang="en-US" dirty="0"/>
        </a:p>
      </dgm:t>
    </dgm:pt>
    <dgm:pt modelId="{994D695C-3488-4EED-AAEA-01AAD57771A3}">
      <dgm:prSet phldrT="[Text]" phldr="1"/>
      <dgm:spPr/>
      <dgm:t>
        <a:bodyPr/>
        <a:lstStyle/>
        <a:p>
          <a:endParaRPr lang="en-US" dirty="0"/>
        </a:p>
      </dgm:t>
    </dgm:pt>
    <dgm:pt modelId="{2F8BF116-FE3C-4F3A-907D-0BC487016788}" type="parTrans" cxnId="{0F45255A-8F67-4639-ACDA-EF3050566649}">
      <dgm:prSet/>
      <dgm:spPr/>
      <dgm:t>
        <a:bodyPr/>
        <a:lstStyle/>
        <a:p>
          <a:endParaRPr lang="en-US"/>
        </a:p>
      </dgm:t>
    </dgm:pt>
    <dgm:pt modelId="{3A13580F-1A81-433A-8389-4E5165B420FC}" type="sibTrans" cxnId="{0F45255A-8F67-4639-ACDA-EF3050566649}">
      <dgm:prSet/>
      <dgm:spPr/>
      <dgm:t>
        <a:bodyPr/>
        <a:lstStyle/>
        <a:p>
          <a:endParaRPr lang="en-US" dirty="0"/>
        </a:p>
      </dgm:t>
    </dgm:pt>
    <dgm:pt modelId="{70D0F783-EFBC-4BD0-8DAE-DAEC2DC8A886}">
      <dgm:prSet phldrT="[Text]" phldr="1"/>
      <dgm:spPr/>
      <dgm:t>
        <a:bodyPr/>
        <a:lstStyle/>
        <a:p>
          <a:endParaRPr lang="en-US" dirty="0"/>
        </a:p>
      </dgm:t>
    </dgm:pt>
    <dgm:pt modelId="{FCEC2C07-89B8-4914-B399-11A0FB9DAAC7}" type="parTrans" cxnId="{AE4A3148-2527-4F9D-A27E-82F18BF1A127}">
      <dgm:prSet/>
      <dgm:spPr/>
      <dgm:t>
        <a:bodyPr/>
        <a:lstStyle/>
        <a:p>
          <a:endParaRPr lang="en-US"/>
        </a:p>
      </dgm:t>
    </dgm:pt>
    <dgm:pt modelId="{E845AA7F-D7CE-4A35-9A46-7E60AD03CA55}" type="sibTrans" cxnId="{AE4A3148-2527-4F9D-A27E-82F18BF1A127}">
      <dgm:prSet/>
      <dgm:spPr/>
      <dgm:t>
        <a:bodyPr/>
        <a:lstStyle/>
        <a:p>
          <a:endParaRPr lang="en-US" dirty="0"/>
        </a:p>
      </dgm:t>
    </dgm:pt>
    <dgm:pt modelId="{C2BB41A3-306A-4EA3-B40A-442F9AD3079E}">
      <dgm:prSet phldrT="[Text]" phldr="1"/>
      <dgm:spPr/>
      <dgm:t>
        <a:bodyPr/>
        <a:lstStyle/>
        <a:p>
          <a:endParaRPr lang="en-US" dirty="0"/>
        </a:p>
      </dgm:t>
    </dgm:pt>
    <dgm:pt modelId="{F7C0A3E6-2F47-4B7A-A508-D22DEE6825CD}" type="parTrans" cxnId="{E032C906-2D05-4A25-8DA4-657973E2849F}">
      <dgm:prSet/>
      <dgm:spPr/>
      <dgm:t>
        <a:bodyPr/>
        <a:lstStyle/>
        <a:p>
          <a:endParaRPr lang="en-US"/>
        </a:p>
      </dgm:t>
    </dgm:pt>
    <dgm:pt modelId="{F30B3D5E-0CBC-4546-9D50-2A2518CAE167}" type="sibTrans" cxnId="{E032C906-2D05-4A25-8DA4-657973E2849F}">
      <dgm:prSet/>
      <dgm:spPr/>
      <dgm:t>
        <a:bodyPr/>
        <a:lstStyle/>
        <a:p>
          <a:endParaRPr lang="en-US" dirty="0"/>
        </a:p>
      </dgm:t>
    </dgm:pt>
    <dgm:pt modelId="{60E37430-F329-4D50-B7AB-F38D543B7944}">
      <dgm:prSet phldrT="[Text]" phldr="1"/>
      <dgm:spPr/>
      <dgm:t>
        <a:bodyPr/>
        <a:lstStyle/>
        <a:p>
          <a:endParaRPr lang="en-US" dirty="0"/>
        </a:p>
      </dgm:t>
    </dgm:pt>
    <dgm:pt modelId="{757ACB55-8D40-4239-9453-CF18F84BCC44}" type="parTrans" cxnId="{3C0C0E1D-682C-4B5F-9B94-AF0DD60D0667}">
      <dgm:prSet/>
      <dgm:spPr/>
      <dgm:t>
        <a:bodyPr/>
        <a:lstStyle/>
        <a:p>
          <a:endParaRPr lang="en-US"/>
        </a:p>
      </dgm:t>
    </dgm:pt>
    <dgm:pt modelId="{A8D89CFF-EE45-4CEB-A310-70BC121E723D}" type="sibTrans" cxnId="{3C0C0E1D-682C-4B5F-9B94-AF0DD60D0667}">
      <dgm:prSet/>
      <dgm:spPr/>
      <dgm:t>
        <a:bodyPr/>
        <a:lstStyle/>
        <a:p>
          <a:endParaRPr lang="en-US" dirty="0"/>
        </a:p>
      </dgm:t>
    </dgm:pt>
    <dgm:pt modelId="{BE6B0846-8C14-47C2-A4A6-7D121BC58595}">
      <dgm:prSet phldrT="[Text]" phldr="1"/>
      <dgm:spPr/>
      <dgm:t>
        <a:bodyPr/>
        <a:lstStyle/>
        <a:p>
          <a:endParaRPr lang="en-US" dirty="0"/>
        </a:p>
      </dgm:t>
    </dgm:pt>
    <dgm:pt modelId="{DE067C2F-8F8F-41B6-ADDA-73DED1D241E5}" type="parTrans" cxnId="{D52E8674-3382-40A4-BF72-0DF190BC1014}">
      <dgm:prSet/>
      <dgm:spPr/>
      <dgm:t>
        <a:bodyPr/>
        <a:lstStyle/>
        <a:p>
          <a:endParaRPr lang="en-US"/>
        </a:p>
      </dgm:t>
    </dgm:pt>
    <dgm:pt modelId="{039F7250-8ECA-4216-97C1-CD73CCF69B9C}" type="sibTrans" cxnId="{D52E8674-3382-40A4-BF72-0DF190BC1014}">
      <dgm:prSet/>
      <dgm:spPr/>
      <dgm:t>
        <a:bodyPr/>
        <a:lstStyle/>
        <a:p>
          <a:endParaRPr lang="en-US" dirty="0"/>
        </a:p>
      </dgm:t>
    </dgm:pt>
    <dgm:pt modelId="{446CC433-786D-46DF-AB0B-8FCA91140F28}">
      <dgm:prSet phldrT="[Text]" phldr="1"/>
      <dgm:spPr/>
      <dgm:t>
        <a:bodyPr/>
        <a:lstStyle/>
        <a:p>
          <a:endParaRPr lang="en-US" dirty="0"/>
        </a:p>
      </dgm:t>
    </dgm:pt>
    <dgm:pt modelId="{C763E148-AD54-40C1-B9E7-7157664B8506}" type="parTrans" cxnId="{BE7C9C82-E0EF-4297-9648-43D2DA17EC55}">
      <dgm:prSet/>
      <dgm:spPr/>
      <dgm:t>
        <a:bodyPr/>
        <a:lstStyle/>
        <a:p>
          <a:endParaRPr lang="en-US"/>
        </a:p>
      </dgm:t>
    </dgm:pt>
    <dgm:pt modelId="{BD8E4059-8032-4030-A3DE-0365B0763BB2}" type="sibTrans" cxnId="{BE7C9C82-E0EF-4297-9648-43D2DA17EC55}">
      <dgm:prSet/>
      <dgm:spPr/>
      <dgm:t>
        <a:bodyPr/>
        <a:lstStyle/>
        <a:p>
          <a:endParaRPr lang="en-US" dirty="0"/>
        </a:p>
      </dgm:t>
    </dgm:pt>
    <dgm:pt modelId="{45D0D576-D536-4A7A-A7F1-CBEA5945390A}">
      <dgm:prSet phldrT="[Text]" phldr="1"/>
      <dgm:spPr/>
      <dgm:t>
        <a:bodyPr/>
        <a:lstStyle/>
        <a:p>
          <a:endParaRPr lang="en-US" dirty="0"/>
        </a:p>
      </dgm:t>
    </dgm:pt>
    <dgm:pt modelId="{E4F42214-84FE-45D7-AA24-A04F35244B61}" type="parTrans" cxnId="{C2E8789E-BC73-42F4-AA74-D29A4D458FEF}">
      <dgm:prSet/>
      <dgm:spPr/>
      <dgm:t>
        <a:bodyPr/>
        <a:lstStyle/>
        <a:p>
          <a:endParaRPr lang="en-US"/>
        </a:p>
      </dgm:t>
    </dgm:pt>
    <dgm:pt modelId="{3FFB2D94-46D2-4270-BE0E-65EB8DEB45EF}" type="sibTrans" cxnId="{C2E8789E-BC73-42F4-AA74-D29A4D458FEF}">
      <dgm:prSet/>
      <dgm:spPr/>
      <dgm:t>
        <a:bodyPr/>
        <a:lstStyle/>
        <a:p>
          <a:endParaRPr lang="en-US"/>
        </a:p>
      </dgm:t>
    </dgm:pt>
    <dgm:pt modelId="{45847745-D79B-45A7-A309-4939FDAB0ED3}" type="pres">
      <dgm:prSet presAssocID="{53272B89-0908-4B97-9F22-2A6BE0A0A401}" presName="diagram" presStyleCnt="0">
        <dgm:presLayoutVars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795E3734-077E-46F1-83D2-8DA642F73F44}" type="pres">
      <dgm:prSet presAssocID="{EB300800-1875-4A71-BC87-FF098042BCCA}" presName="first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35572E-3764-4291-96CC-C51BC9543E40}" type="pres">
      <dgm:prSet presAssocID="{DB0E6C8B-041A-4996-B9AF-A522CE59CC50}" presName="sibTrans" presStyleLbl="sibTrans2D1" presStyleIdx="0" presStyleCnt="8"/>
      <dgm:spPr/>
      <dgm:t>
        <a:bodyPr/>
        <a:lstStyle/>
        <a:p>
          <a:endParaRPr lang="en-US"/>
        </a:p>
      </dgm:t>
    </dgm:pt>
    <dgm:pt modelId="{710B4A8A-01AE-40D2-9B4B-E40622A4D319}" type="pres">
      <dgm:prSet presAssocID="{76AA5D80-38AF-4433-BA1F-3FA40C0CCC5D}" presName="middleNode" presStyleCnt="0"/>
      <dgm:spPr/>
    </dgm:pt>
    <dgm:pt modelId="{EEA173D9-5AC6-4AE8-B1CC-A420A3098010}" type="pres">
      <dgm:prSet presAssocID="{76AA5D80-38AF-4433-BA1F-3FA40C0CCC5D}" presName="padding" presStyleLbl="node1" presStyleIdx="0" presStyleCnt="9"/>
      <dgm:spPr/>
    </dgm:pt>
    <dgm:pt modelId="{06624FA6-4A96-4002-80CE-640DE8A9B603}" type="pres">
      <dgm:prSet presAssocID="{76AA5D80-38AF-4433-BA1F-3FA40C0CCC5D}" presName="shap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FC0319-7C4A-4BDC-AB07-1F31E6E415FB}" type="pres">
      <dgm:prSet presAssocID="{29C7A2EC-A10F-4D02-9DFB-4C2971BF18DB}" presName="sibTrans" presStyleLbl="sibTrans2D1" presStyleIdx="1" presStyleCnt="8"/>
      <dgm:spPr/>
      <dgm:t>
        <a:bodyPr/>
        <a:lstStyle/>
        <a:p>
          <a:endParaRPr lang="en-US"/>
        </a:p>
      </dgm:t>
    </dgm:pt>
    <dgm:pt modelId="{C5D80474-560C-43D9-B35B-E7C1C5B5B93A}" type="pres">
      <dgm:prSet presAssocID="{994D695C-3488-4EED-AAEA-01AAD57771A3}" presName="middleNode" presStyleCnt="0"/>
      <dgm:spPr/>
    </dgm:pt>
    <dgm:pt modelId="{6F5B426C-DAB6-4B08-AC29-FC49734F702C}" type="pres">
      <dgm:prSet presAssocID="{994D695C-3488-4EED-AAEA-01AAD57771A3}" presName="padding" presStyleLbl="node1" presStyleIdx="1" presStyleCnt="9"/>
      <dgm:spPr/>
    </dgm:pt>
    <dgm:pt modelId="{807B9E7E-3E81-4E2E-BDF0-202658641416}" type="pres">
      <dgm:prSet presAssocID="{994D695C-3488-4EED-AAEA-01AAD57771A3}" presName="shap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7FCC82-FD74-488B-8870-7005E45F2997}" type="pres">
      <dgm:prSet presAssocID="{3A13580F-1A81-433A-8389-4E5165B420FC}" presName="sibTrans" presStyleLbl="sibTrans2D1" presStyleIdx="2" presStyleCnt="8"/>
      <dgm:spPr/>
      <dgm:t>
        <a:bodyPr/>
        <a:lstStyle/>
        <a:p>
          <a:endParaRPr lang="en-US"/>
        </a:p>
      </dgm:t>
    </dgm:pt>
    <dgm:pt modelId="{59B261C7-3723-4DF8-B170-67ECB843E22A}" type="pres">
      <dgm:prSet presAssocID="{70D0F783-EFBC-4BD0-8DAE-DAEC2DC8A886}" presName="middleNode" presStyleCnt="0"/>
      <dgm:spPr/>
    </dgm:pt>
    <dgm:pt modelId="{EA97D776-2492-40C8-9499-C4B9280C171B}" type="pres">
      <dgm:prSet presAssocID="{70D0F783-EFBC-4BD0-8DAE-DAEC2DC8A886}" presName="padding" presStyleLbl="node1" presStyleIdx="2" presStyleCnt="9"/>
      <dgm:spPr/>
    </dgm:pt>
    <dgm:pt modelId="{F0623640-F98C-4C55-A40E-51DA9F805A3B}" type="pres">
      <dgm:prSet presAssocID="{70D0F783-EFBC-4BD0-8DAE-DAEC2DC8A886}" presName="shap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30E8AB-B544-4160-A182-6676DBEA63DE}" type="pres">
      <dgm:prSet presAssocID="{E845AA7F-D7CE-4A35-9A46-7E60AD03CA55}" presName="sibTrans" presStyleLbl="sibTrans2D1" presStyleIdx="3" presStyleCnt="8"/>
      <dgm:spPr/>
      <dgm:t>
        <a:bodyPr/>
        <a:lstStyle/>
        <a:p>
          <a:endParaRPr lang="en-US"/>
        </a:p>
      </dgm:t>
    </dgm:pt>
    <dgm:pt modelId="{5C70656D-F5CC-4A9D-BA57-30AEDCDF54B0}" type="pres">
      <dgm:prSet presAssocID="{C2BB41A3-306A-4EA3-B40A-442F9AD3079E}" presName="middleNode" presStyleCnt="0"/>
      <dgm:spPr/>
    </dgm:pt>
    <dgm:pt modelId="{AFB58309-8927-4347-A586-89DDF97CBC7D}" type="pres">
      <dgm:prSet presAssocID="{C2BB41A3-306A-4EA3-B40A-442F9AD3079E}" presName="padding" presStyleLbl="node1" presStyleIdx="3" presStyleCnt="9"/>
      <dgm:spPr/>
    </dgm:pt>
    <dgm:pt modelId="{C68E3FBF-1F31-4DF9-B201-8FD6E5851705}" type="pres">
      <dgm:prSet presAssocID="{C2BB41A3-306A-4EA3-B40A-442F9AD3079E}" presName="shap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DAD863-7270-4C9C-A64F-4F29C7A7E0AB}" type="pres">
      <dgm:prSet presAssocID="{F30B3D5E-0CBC-4546-9D50-2A2518CAE167}" presName="sibTrans" presStyleLbl="sibTrans2D1" presStyleIdx="4" presStyleCnt="8"/>
      <dgm:spPr/>
      <dgm:t>
        <a:bodyPr/>
        <a:lstStyle/>
        <a:p>
          <a:endParaRPr lang="en-US"/>
        </a:p>
      </dgm:t>
    </dgm:pt>
    <dgm:pt modelId="{9DFC5FD0-154D-400C-BDF9-000F59329D35}" type="pres">
      <dgm:prSet presAssocID="{60E37430-F329-4D50-B7AB-F38D543B7944}" presName="middleNode" presStyleCnt="0"/>
      <dgm:spPr/>
    </dgm:pt>
    <dgm:pt modelId="{C0DA9E91-7B05-421D-B7D4-98BA3D4EE5B1}" type="pres">
      <dgm:prSet presAssocID="{60E37430-F329-4D50-B7AB-F38D543B7944}" presName="padding" presStyleLbl="node1" presStyleIdx="4" presStyleCnt="9"/>
      <dgm:spPr/>
    </dgm:pt>
    <dgm:pt modelId="{6CA8C9B3-B278-437E-9E01-A9366A4CF731}" type="pres">
      <dgm:prSet presAssocID="{60E37430-F329-4D50-B7AB-F38D543B7944}" presName="shap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305DA1-747B-48C1-A3E3-EC326D6AEE8E}" type="pres">
      <dgm:prSet presAssocID="{A8D89CFF-EE45-4CEB-A310-70BC121E723D}" presName="sibTrans" presStyleLbl="sibTrans2D1" presStyleIdx="5" presStyleCnt="8"/>
      <dgm:spPr/>
      <dgm:t>
        <a:bodyPr/>
        <a:lstStyle/>
        <a:p>
          <a:endParaRPr lang="en-US"/>
        </a:p>
      </dgm:t>
    </dgm:pt>
    <dgm:pt modelId="{1678E651-333A-425E-8C17-358E71796142}" type="pres">
      <dgm:prSet presAssocID="{BE6B0846-8C14-47C2-A4A6-7D121BC58595}" presName="middleNode" presStyleCnt="0"/>
      <dgm:spPr/>
    </dgm:pt>
    <dgm:pt modelId="{2C076CF8-D4BD-40FD-99A5-83817FAD803A}" type="pres">
      <dgm:prSet presAssocID="{BE6B0846-8C14-47C2-A4A6-7D121BC58595}" presName="padding" presStyleLbl="node1" presStyleIdx="5" presStyleCnt="9"/>
      <dgm:spPr/>
    </dgm:pt>
    <dgm:pt modelId="{DA6AAECF-6D77-4FD2-8862-1E529D14EBED}" type="pres">
      <dgm:prSet presAssocID="{BE6B0846-8C14-47C2-A4A6-7D121BC58595}" presName="shap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EF40B5-A7C5-436E-A3F7-3088144A2F04}" type="pres">
      <dgm:prSet presAssocID="{039F7250-8ECA-4216-97C1-CD73CCF69B9C}" presName="sibTrans" presStyleLbl="sibTrans2D1" presStyleIdx="6" presStyleCnt="8"/>
      <dgm:spPr/>
      <dgm:t>
        <a:bodyPr/>
        <a:lstStyle/>
        <a:p>
          <a:endParaRPr lang="en-US"/>
        </a:p>
      </dgm:t>
    </dgm:pt>
    <dgm:pt modelId="{A2312B99-DAC8-4F86-AA67-7807F461EDD6}" type="pres">
      <dgm:prSet presAssocID="{446CC433-786D-46DF-AB0B-8FCA91140F28}" presName="middleNode" presStyleCnt="0"/>
      <dgm:spPr/>
    </dgm:pt>
    <dgm:pt modelId="{34CE8F6D-15E9-4A3B-BF3B-C43CC9D1BE63}" type="pres">
      <dgm:prSet presAssocID="{446CC433-786D-46DF-AB0B-8FCA91140F28}" presName="padding" presStyleLbl="node1" presStyleIdx="6" presStyleCnt="9"/>
      <dgm:spPr/>
    </dgm:pt>
    <dgm:pt modelId="{5935E2F8-47F9-4C83-848D-E34D5A3BB6EE}" type="pres">
      <dgm:prSet presAssocID="{446CC433-786D-46DF-AB0B-8FCA91140F28}" presName="shap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DEFCCF-0014-4D1A-8484-7975471BA6B3}" type="pres">
      <dgm:prSet presAssocID="{BD8E4059-8032-4030-A3DE-0365B0763BB2}" presName="sibTrans" presStyleLbl="sibTrans2D1" presStyleIdx="7" presStyleCnt="8"/>
      <dgm:spPr/>
      <dgm:t>
        <a:bodyPr/>
        <a:lstStyle/>
        <a:p>
          <a:endParaRPr lang="en-US"/>
        </a:p>
      </dgm:t>
    </dgm:pt>
    <dgm:pt modelId="{B98FDB41-5C4F-41A9-B614-F2BC8D14B845}" type="pres">
      <dgm:prSet presAssocID="{45D0D576-D536-4A7A-A7F1-CBEA5945390A}" presName="last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4BEEB77-1947-409A-B1D2-2B308CEAD4D4}" type="presOf" srcId="{A8D89CFF-EE45-4CEB-A310-70BC121E723D}" destId="{50305DA1-747B-48C1-A3E3-EC326D6AEE8E}" srcOrd="0" destOrd="0" presId="urn:microsoft.com/office/officeart/2005/8/layout/bProcess2"/>
    <dgm:cxn modelId="{E032C906-2D05-4A25-8DA4-657973E2849F}" srcId="{53272B89-0908-4B97-9F22-2A6BE0A0A401}" destId="{C2BB41A3-306A-4EA3-B40A-442F9AD3079E}" srcOrd="4" destOrd="0" parTransId="{F7C0A3E6-2F47-4B7A-A508-D22DEE6825CD}" sibTransId="{F30B3D5E-0CBC-4546-9D50-2A2518CAE167}"/>
    <dgm:cxn modelId="{560E9C14-1D66-4C77-AD3F-7E781D2E204C}" type="presOf" srcId="{DB0E6C8B-041A-4996-B9AF-A522CE59CC50}" destId="{EB35572E-3764-4291-96CC-C51BC9543E40}" srcOrd="0" destOrd="0" presId="urn:microsoft.com/office/officeart/2005/8/layout/bProcess2"/>
    <dgm:cxn modelId="{3C0C0E1D-682C-4B5F-9B94-AF0DD60D0667}" srcId="{53272B89-0908-4B97-9F22-2A6BE0A0A401}" destId="{60E37430-F329-4D50-B7AB-F38D543B7944}" srcOrd="5" destOrd="0" parTransId="{757ACB55-8D40-4239-9453-CF18F84BCC44}" sibTransId="{A8D89CFF-EE45-4CEB-A310-70BC121E723D}"/>
    <dgm:cxn modelId="{8590ED29-EAF7-4FC2-B517-68E5B9437CC7}" type="presOf" srcId="{C2BB41A3-306A-4EA3-B40A-442F9AD3079E}" destId="{C68E3FBF-1F31-4DF9-B201-8FD6E5851705}" srcOrd="0" destOrd="0" presId="urn:microsoft.com/office/officeart/2005/8/layout/bProcess2"/>
    <dgm:cxn modelId="{1CC0AC26-31DA-4FB8-86F9-CD26B126ED55}" type="presOf" srcId="{3A13580F-1A81-433A-8389-4E5165B420FC}" destId="{7E7FCC82-FD74-488B-8870-7005E45F2997}" srcOrd="0" destOrd="0" presId="urn:microsoft.com/office/officeart/2005/8/layout/bProcess2"/>
    <dgm:cxn modelId="{82B5FFD3-4FE4-4CDD-9EF8-60C73A43B5D6}" type="presOf" srcId="{BD8E4059-8032-4030-A3DE-0365B0763BB2}" destId="{70DEFCCF-0014-4D1A-8484-7975471BA6B3}" srcOrd="0" destOrd="0" presId="urn:microsoft.com/office/officeart/2005/8/layout/bProcess2"/>
    <dgm:cxn modelId="{C2E8789E-BC73-42F4-AA74-D29A4D458FEF}" srcId="{53272B89-0908-4B97-9F22-2A6BE0A0A401}" destId="{45D0D576-D536-4A7A-A7F1-CBEA5945390A}" srcOrd="8" destOrd="0" parTransId="{E4F42214-84FE-45D7-AA24-A04F35244B61}" sibTransId="{3FFB2D94-46D2-4270-BE0E-65EB8DEB45EF}"/>
    <dgm:cxn modelId="{A1DB563B-873D-4443-97C4-C01FEB079AC7}" type="presOf" srcId="{53272B89-0908-4B97-9F22-2A6BE0A0A401}" destId="{45847745-D79B-45A7-A309-4939FDAB0ED3}" srcOrd="0" destOrd="0" presId="urn:microsoft.com/office/officeart/2005/8/layout/bProcess2"/>
    <dgm:cxn modelId="{26C529CA-8B11-46C4-8FFD-444AE6C8B522}" type="presOf" srcId="{29C7A2EC-A10F-4D02-9DFB-4C2971BF18DB}" destId="{5CFC0319-7C4A-4BDC-AB07-1F31E6E415FB}" srcOrd="0" destOrd="0" presId="urn:microsoft.com/office/officeart/2005/8/layout/bProcess2"/>
    <dgm:cxn modelId="{91AFD4BA-DEAC-4E50-B82C-94A21E4B83A0}" type="presOf" srcId="{BE6B0846-8C14-47C2-A4A6-7D121BC58595}" destId="{DA6AAECF-6D77-4FD2-8862-1E529D14EBED}" srcOrd="0" destOrd="0" presId="urn:microsoft.com/office/officeart/2005/8/layout/bProcess2"/>
    <dgm:cxn modelId="{BE7C9C82-E0EF-4297-9648-43D2DA17EC55}" srcId="{53272B89-0908-4B97-9F22-2A6BE0A0A401}" destId="{446CC433-786D-46DF-AB0B-8FCA91140F28}" srcOrd="7" destOrd="0" parTransId="{C763E148-AD54-40C1-B9E7-7157664B8506}" sibTransId="{BD8E4059-8032-4030-A3DE-0365B0763BB2}"/>
    <dgm:cxn modelId="{8373528B-2879-40A3-865D-D6F83290D010}" type="presOf" srcId="{446CC433-786D-46DF-AB0B-8FCA91140F28}" destId="{5935E2F8-47F9-4C83-848D-E34D5A3BB6EE}" srcOrd="0" destOrd="0" presId="urn:microsoft.com/office/officeart/2005/8/layout/bProcess2"/>
    <dgm:cxn modelId="{DABAF9E1-ECAD-4F7F-9659-7A1BCF0D97DF}" type="presOf" srcId="{F30B3D5E-0CBC-4546-9D50-2A2518CAE167}" destId="{3ADAD863-7270-4C9C-A64F-4F29C7A7E0AB}" srcOrd="0" destOrd="0" presId="urn:microsoft.com/office/officeart/2005/8/layout/bProcess2"/>
    <dgm:cxn modelId="{A866EAB6-B6C8-428F-9481-E4A265B97FB8}" type="presOf" srcId="{039F7250-8ECA-4216-97C1-CD73CCF69B9C}" destId="{EAEF40B5-A7C5-436E-A3F7-3088144A2F04}" srcOrd="0" destOrd="0" presId="urn:microsoft.com/office/officeart/2005/8/layout/bProcess2"/>
    <dgm:cxn modelId="{D52E8674-3382-40A4-BF72-0DF190BC1014}" srcId="{53272B89-0908-4B97-9F22-2A6BE0A0A401}" destId="{BE6B0846-8C14-47C2-A4A6-7D121BC58595}" srcOrd="6" destOrd="0" parTransId="{DE067C2F-8F8F-41B6-ADDA-73DED1D241E5}" sibTransId="{039F7250-8ECA-4216-97C1-CD73CCF69B9C}"/>
    <dgm:cxn modelId="{21BEE886-1D79-4661-90D6-E35E1D04BCE8}" srcId="{53272B89-0908-4B97-9F22-2A6BE0A0A401}" destId="{76AA5D80-38AF-4433-BA1F-3FA40C0CCC5D}" srcOrd="1" destOrd="0" parTransId="{B3344CE6-9274-42D5-8C64-5850EB358724}" sibTransId="{29C7A2EC-A10F-4D02-9DFB-4C2971BF18DB}"/>
    <dgm:cxn modelId="{06753DF9-31E5-408B-B1B1-684FCDC9E06E}" type="presOf" srcId="{60E37430-F329-4D50-B7AB-F38D543B7944}" destId="{6CA8C9B3-B278-437E-9E01-A9366A4CF731}" srcOrd="0" destOrd="0" presId="urn:microsoft.com/office/officeart/2005/8/layout/bProcess2"/>
    <dgm:cxn modelId="{AE4A3148-2527-4F9D-A27E-82F18BF1A127}" srcId="{53272B89-0908-4B97-9F22-2A6BE0A0A401}" destId="{70D0F783-EFBC-4BD0-8DAE-DAEC2DC8A886}" srcOrd="3" destOrd="0" parTransId="{FCEC2C07-89B8-4914-B399-11A0FB9DAAC7}" sibTransId="{E845AA7F-D7CE-4A35-9A46-7E60AD03CA55}"/>
    <dgm:cxn modelId="{0F45255A-8F67-4639-ACDA-EF3050566649}" srcId="{53272B89-0908-4B97-9F22-2A6BE0A0A401}" destId="{994D695C-3488-4EED-AAEA-01AAD57771A3}" srcOrd="2" destOrd="0" parTransId="{2F8BF116-FE3C-4F3A-907D-0BC487016788}" sibTransId="{3A13580F-1A81-433A-8389-4E5165B420FC}"/>
    <dgm:cxn modelId="{86AA84EB-6F1E-4CC1-9BA3-EF4007CF6271}" type="presOf" srcId="{45D0D576-D536-4A7A-A7F1-CBEA5945390A}" destId="{B98FDB41-5C4F-41A9-B614-F2BC8D14B845}" srcOrd="0" destOrd="0" presId="urn:microsoft.com/office/officeart/2005/8/layout/bProcess2"/>
    <dgm:cxn modelId="{F2796687-33C1-49B3-9935-6BE63F10F14D}" srcId="{53272B89-0908-4B97-9F22-2A6BE0A0A401}" destId="{EB300800-1875-4A71-BC87-FF098042BCCA}" srcOrd="0" destOrd="0" parTransId="{5F13FDE1-055D-44E5-BD00-E19346F36EF4}" sibTransId="{DB0E6C8B-041A-4996-B9AF-A522CE59CC50}"/>
    <dgm:cxn modelId="{C5BB9829-10A2-4992-8F1C-DF48B55A7B41}" type="presOf" srcId="{76AA5D80-38AF-4433-BA1F-3FA40C0CCC5D}" destId="{06624FA6-4A96-4002-80CE-640DE8A9B603}" srcOrd="0" destOrd="0" presId="urn:microsoft.com/office/officeart/2005/8/layout/bProcess2"/>
    <dgm:cxn modelId="{68A39D74-5DA4-4EE7-A213-680CC24638FA}" type="presOf" srcId="{E845AA7F-D7CE-4A35-9A46-7E60AD03CA55}" destId="{6C30E8AB-B544-4160-A182-6676DBEA63DE}" srcOrd="0" destOrd="0" presId="urn:microsoft.com/office/officeart/2005/8/layout/bProcess2"/>
    <dgm:cxn modelId="{6923C824-08E0-4A57-A9DF-B67EDECF53C8}" type="presOf" srcId="{70D0F783-EFBC-4BD0-8DAE-DAEC2DC8A886}" destId="{F0623640-F98C-4C55-A40E-51DA9F805A3B}" srcOrd="0" destOrd="0" presId="urn:microsoft.com/office/officeart/2005/8/layout/bProcess2"/>
    <dgm:cxn modelId="{9E27117B-276C-415F-A776-39E920478C73}" type="presOf" srcId="{994D695C-3488-4EED-AAEA-01AAD57771A3}" destId="{807B9E7E-3E81-4E2E-BDF0-202658641416}" srcOrd="0" destOrd="0" presId="urn:microsoft.com/office/officeart/2005/8/layout/bProcess2"/>
    <dgm:cxn modelId="{A046F291-7015-40CE-8235-5B9B8C56B6F1}" type="presOf" srcId="{EB300800-1875-4A71-BC87-FF098042BCCA}" destId="{795E3734-077E-46F1-83D2-8DA642F73F44}" srcOrd="0" destOrd="0" presId="urn:microsoft.com/office/officeart/2005/8/layout/bProcess2"/>
    <dgm:cxn modelId="{EDBA6B7D-4C6B-4170-93A0-05BAD7057057}" type="presParOf" srcId="{45847745-D79B-45A7-A309-4939FDAB0ED3}" destId="{795E3734-077E-46F1-83D2-8DA642F73F44}" srcOrd="0" destOrd="0" presId="urn:microsoft.com/office/officeart/2005/8/layout/bProcess2"/>
    <dgm:cxn modelId="{A5F2C929-D16E-42E8-9464-C07E6678C2BD}" type="presParOf" srcId="{45847745-D79B-45A7-A309-4939FDAB0ED3}" destId="{EB35572E-3764-4291-96CC-C51BC9543E40}" srcOrd="1" destOrd="0" presId="urn:microsoft.com/office/officeart/2005/8/layout/bProcess2"/>
    <dgm:cxn modelId="{2D5A1655-D2AE-46EE-B24A-88015A0097B7}" type="presParOf" srcId="{45847745-D79B-45A7-A309-4939FDAB0ED3}" destId="{710B4A8A-01AE-40D2-9B4B-E40622A4D319}" srcOrd="2" destOrd="0" presId="urn:microsoft.com/office/officeart/2005/8/layout/bProcess2"/>
    <dgm:cxn modelId="{91E56383-E1A9-491E-BC51-8E512FC6DA9A}" type="presParOf" srcId="{710B4A8A-01AE-40D2-9B4B-E40622A4D319}" destId="{EEA173D9-5AC6-4AE8-B1CC-A420A3098010}" srcOrd="0" destOrd="0" presId="urn:microsoft.com/office/officeart/2005/8/layout/bProcess2"/>
    <dgm:cxn modelId="{CCA26674-7431-4BEA-AB57-02361EA24BCC}" type="presParOf" srcId="{710B4A8A-01AE-40D2-9B4B-E40622A4D319}" destId="{06624FA6-4A96-4002-80CE-640DE8A9B603}" srcOrd="1" destOrd="0" presId="urn:microsoft.com/office/officeart/2005/8/layout/bProcess2"/>
    <dgm:cxn modelId="{8314456D-CA21-4A6F-9137-F8160DF40D06}" type="presParOf" srcId="{45847745-D79B-45A7-A309-4939FDAB0ED3}" destId="{5CFC0319-7C4A-4BDC-AB07-1F31E6E415FB}" srcOrd="3" destOrd="0" presId="urn:microsoft.com/office/officeart/2005/8/layout/bProcess2"/>
    <dgm:cxn modelId="{DD30A3F1-622C-42F4-8731-C99DF33B83FA}" type="presParOf" srcId="{45847745-D79B-45A7-A309-4939FDAB0ED3}" destId="{C5D80474-560C-43D9-B35B-E7C1C5B5B93A}" srcOrd="4" destOrd="0" presId="urn:microsoft.com/office/officeart/2005/8/layout/bProcess2"/>
    <dgm:cxn modelId="{01ACA5E9-6D79-4885-BC42-73D999B87CFD}" type="presParOf" srcId="{C5D80474-560C-43D9-B35B-E7C1C5B5B93A}" destId="{6F5B426C-DAB6-4B08-AC29-FC49734F702C}" srcOrd="0" destOrd="0" presId="urn:microsoft.com/office/officeart/2005/8/layout/bProcess2"/>
    <dgm:cxn modelId="{1B9F3601-14BC-4554-9DBF-19CD4A3E90C2}" type="presParOf" srcId="{C5D80474-560C-43D9-B35B-E7C1C5B5B93A}" destId="{807B9E7E-3E81-4E2E-BDF0-202658641416}" srcOrd="1" destOrd="0" presId="urn:microsoft.com/office/officeart/2005/8/layout/bProcess2"/>
    <dgm:cxn modelId="{28D53380-C656-4D5A-A99D-77385DC59922}" type="presParOf" srcId="{45847745-D79B-45A7-A309-4939FDAB0ED3}" destId="{7E7FCC82-FD74-488B-8870-7005E45F2997}" srcOrd="5" destOrd="0" presId="urn:microsoft.com/office/officeart/2005/8/layout/bProcess2"/>
    <dgm:cxn modelId="{D980CFC4-3222-4C6E-93E2-C74D68B2B921}" type="presParOf" srcId="{45847745-D79B-45A7-A309-4939FDAB0ED3}" destId="{59B261C7-3723-4DF8-B170-67ECB843E22A}" srcOrd="6" destOrd="0" presId="urn:microsoft.com/office/officeart/2005/8/layout/bProcess2"/>
    <dgm:cxn modelId="{F2ABE5BE-E351-4FA0-A39B-7CED75B8F0CE}" type="presParOf" srcId="{59B261C7-3723-4DF8-B170-67ECB843E22A}" destId="{EA97D776-2492-40C8-9499-C4B9280C171B}" srcOrd="0" destOrd="0" presId="urn:microsoft.com/office/officeart/2005/8/layout/bProcess2"/>
    <dgm:cxn modelId="{B6A4605A-C609-46D9-92C5-8F2963721C8F}" type="presParOf" srcId="{59B261C7-3723-4DF8-B170-67ECB843E22A}" destId="{F0623640-F98C-4C55-A40E-51DA9F805A3B}" srcOrd="1" destOrd="0" presId="urn:microsoft.com/office/officeart/2005/8/layout/bProcess2"/>
    <dgm:cxn modelId="{55EC17A1-99C6-432A-AB96-404CC77010D8}" type="presParOf" srcId="{45847745-D79B-45A7-A309-4939FDAB0ED3}" destId="{6C30E8AB-B544-4160-A182-6676DBEA63DE}" srcOrd="7" destOrd="0" presId="urn:microsoft.com/office/officeart/2005/8/layout/bProcess2"/>
    <dgm:cxn modelId="{E79E150A-237F-4660-91FB-A5D50AA258D1}" type="presParOf" srcId="{45847745-D79B-45A7-A309-4939FDAB0ED3}" destId="{5C70656D-F5CC-4A9D-BA57-30AEDCDF54B0}" srcOrd="8" destOrd="0" presId="urn:microsoft.com/office/officeart/2005/8/layout/bProcess2"/>
    <dgm:cxn modelId="{B34622D8-6D25-43DA-8D8A-386366DD59BF}" type="presParOf" srcId="{5C70656D-F5CC-4A9D-BA57-30AEDCDF54B0}" destId="{AFB58309-8927-4347-A586-89DDF97CBC7D}" srcOrd="0" destOrd="0" presId="urn:microsoft.com/office/officeart/2005/8/layout/bProcess2"/>
    <dgm:cxn modelId="{597B0F10-8374-40D8-AFAA-ADE568A7C20F}" type="presParOf" srcId="{5C70656D-F5CC-4A9D-BA57-30AEDCDF54B0}" destId="{C68E3FBF-1F31-4DF9-B201-8FD6E5851705}" srcOrd="1" destOrd="0" presId="urn:microsoft.com/office/officeart/2005/8/layout/bProcess2"/>
    <dgm:cxn modelId="{3E320FFE-D087-41FF-B6AF-542F7420A6E8}" type="presParOf" srcId="{45847745-D79B-45A7-A309-4939FDAB0ED3}" destId="{3ADAD863-7270-4C9C-A64F-4F29C7A7E0AB}" srcOrd="9" destOrd="0" presId="urn:microsoft.com/office/officeart/2005/8/layout/bProcess2"/>
    <dgm:cxn modelId="{6BE78412-9D33-4DC1-8005-9FF9940268E5}" type="presParOf" srcId="{45847745-D79B-45A7-A309-4939FDAB0ED3}" destId="{9DFC5FD0-154D-400C-BDF9-000F59329D35}" srcOrd="10" destOrd="0" presId="urn:microsoft.com/office/officeart/2005/8/layout/bProcess2"/>
    <dgm:cxn modelId="{2A995D40-233D-4143-B031-5FED0998B4F4}" type="presParOf" srcId="{9DFC5FD0-154D-400C-BDF9-000F59329D35}" destId="{C0DA9E91-7B05-421D-B7D4-98BA3D4EE5B1}" srcOrd="0" destOrd="0" presId="urn:microsoft.com/office/officeart/2005/8/layout/bProcess2"/>
    <dgm:cxn modelId="{139C9923-4817-4939-B732-EA085C64D9AB}" type="presParOf" srcId="{9DFC5FD0-154D-400C-BDF9-000F59329D35}" destId="{6CA8C9B3-B278-437E-9E01-A9366A4CF731}" srcOrd="1" destOrd="0" presId="urn:microsoft.com/office/officeart/2005/8/layout/bProcess2"/>
    <dgm:cxn modelId="{42D063F7-866D-4E35-888D-3913F6CB62AE}" type="presParOf" srcId="{45847745-D79B-45A7-A309-4939FDAB0ED3}" destId="{50305DA1-747B-48C1-A3E3-EC326D6AEE8E}" srcOrd="11" destOrd="0" presId="urn:microsoft.com/office/officeart/2005/8/layout/bProcess2"/>
    <dgm:cxn modelId="{AB661D2D-D713-4EA2-B71D-795CECFC4EE8}" type="presParOf" srcId="{45847745-D79B-45A7-A309-4939FDAB0ED3}" destId="{1678E651-333A-425E-8C17-358E71796142}" srcOrd="12" destOrd="0" presId="urn:microsoft.com/office/officeart/2005/8/layout/bProcess2"/>
    <dgm:cxn modelId="{D9E9D729-A3DE-46D0-B12E-8F328C6993BE}" type="presParOf" srcId="{1678E651-333A-425E-8C17-358E71796142}" destId="{2C076CF8-D4BD-40FD-99A5-83817FAD803A}" srcOrd="0" destOrd="0" presId="urn:microsoft.com/office/officeart/2005/8/layout/bProcess2"/>
    <dgm:cxn modelId="{CBE18426-4927-42AD-ACD0-9074379D6368}" type="presParOf" srcId="{1678E651-333A-425E-8C17-358E71796142}" destId="{DA6AAECF-6D77-4FD2-8862-1E529D14EBED}" srcOrd="1" destOrd="0" presId="urn:microsoft.com/office/officeart/2005/8/layout/bProcess2"/>
    <dgm:cxn modelId="{B4C5C752-09B9-4EC7-9C1A-B5E5BA3BE567}" type="presParOf" srcId="{45847745-D79B-45A7-A309-4939FDAB0ED3}" destId="{EAEF40B5-A7C5-436E-A3F7-3088144A2F04}" srcOrd="13" destOrd="0" presId="urn:microsoft.com/office/officeart/2005/8/layout/bProcess2"/>
    <dgm:cxn modelId="{E7E6B88C-F325-4662-8C07-83C15046AE18}" type="presParOf" srcId="{45847745-D79B-45A7-A309-4939FDAB0ED3}" destId="{A2312B99-DAC8-4F86-AA67-7807F461EDD6}" srcOrd="14" destOrd="0" presId="urn:microsoft.com/office/officeart/2005/8/layout/bProcess2"/>
    <dgm:cxn modelId="{3D1B05E8-0BA7-40ED-ADF4-AD80B97AC547}" type="presParOf" srcId="{A2312B99-DAC8-4F86-AA67-7807F461EDD6}" destId="{34CE8F6D-15E9-4A3B-BF3B-C43CC9D1BE63}" srcOrd="0" destOrd="0" presId="urn:microsoft.com/office/officeart/2005/8/layout/bProcess2"/>
    <dgm:cxn modelId="{CAF4C353-3B5D-4AA1-8C90-AD7B395F0BF1}" type="presParOf" srcId="{A2312B99-DAC8-4F86-AA67-7807F461EDD6}" destId="{5935E2F8-47F9-4C83-848D-E34D5A3BB6EE}" srcOrd="1" destOrd="0" presId="urn:microsoft.com/office/officeart/2005/8/layout/bProcess2"/>
    <dgm:cxn modelId="{4FA0D8B6-EF63-485E-AA19-B2FBB6FC5E01}" type="presParOf" srcId="{45847745-D79B-45A7-A309-4939FDAB0ED3}" destId="{70DEFCCF-0014-4D1A-8484-7975471BA6B3}" srcOrd="15" destOrd="0" presId="urn:microsoft.com/office/officeart/2005/8/layout/bProcess2"/>
    <dgm:cxn modelId="{0C480C27-E655-4B55-93C4-0C893DBE03F7}" type="presParOf" srcId="{45847745-D79B-45A7-A309-4939FDAB0ED3}" destId="{B98FDB41-5C4F-41A9-B614-F2BC8D14B845}" srcOrd="16" destOrd="0" presId="urn:microsoft.com/office/officeart/2005/8/layout/bProcess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47.xml><?xml version="1.0" encoding="utf-8"?>
<dgm:dataModel xmlns:dgm="http://schemas.openxmlformats.org/drawingml/2006/diagram" xmlns:a="http://schemas.openxmlformats.org/drawingml/2006/main">
  <dgm:ptLst>
    <dgm:pt modelId="{991E3716-9B1C-4C9A-AAF1-36FA219AFC98}" type="doc">
      <dgm:prSet loTypeId="urn:microsoft.com/office/officeart/2005/8/layout/equation1" loCatId="process" qsTypeId="urn:microsoft.com/office/officeart/2005/8/quickstyle/simple1" qsCatId="simple" csTypeId="urn:microsoft.com/office/officeart/2005/8/colors/accent1_2" csCatId="accent1" phldr="0"/>
      <dgm:spPr/>
    </dgm:pt>
    <dgm:pt modelId="{2814D0CE-D452-4A80-89DB-C4D27FF28E5B}">
      <dgm:prSet phldrT="[Text]" phldr="1"/>
      <dgm:spPr/>
      <dgm:t>
        <a:bodyPr/>
        <a:lstStyle/>
        <a:p>
          <a:endParaRPr lang="en-US" dirty="0"/>
        </a:p>
      </dgm:t>
    </dgm:pt>
    <dgm:pt modelId="{EAC319F5-FCB1-45A4-80DB-88E171BA30AD}" type="parTrans" cxnId="{02FB41D8-30BC-4A3F-B97F-966512C25A25}">
      <dgm:prSet/>
      <dgm:spPr/>
      <dgm:t>
        <a:bodyPr/>
        <a:lstStyle/>
        <a:p>
          <a:endParaRPr lang="en-US"/>
        </a:p>
      </dgm:t>
    </dgm:pt>
    <dgm:pt modelId="{6221804E-32EC-4079-9F93-BD4D5D4BA26B}" type="sibTrans" cxnId="{02FB41D8-30BC-4A3F-B97F-966512C25A25}">
      <dgm:prSet/>
      <dgm:spPr/>
      <dgm:t>
        <a:bodyPr/>
        <a:lstStyle/>
        <a:p>
          <a:endParaRPr lang="en-US" dirty="0"/>
        </a:p>
      </dgm:t>
    </dgm:pt>
    <dgm:pt modelId="{02C6316A-45D8-4D65-9C18-1E6CF4A35983}">
      <dgm:prSet phldrT="[Text]" phldr="1"/>
      <dgm:spPr/>
      <dgm:t>
        <a:bodyPr/>
        <a:lstStyle/>
        <a:p>
          <a:endParaRPr lang="en-US" dirty="0"/>
        </a:p>
      </dgm:t>
    </dgm:pt>
    <dgm:pt modelId="{BD8CEA37-1F8E-49E5-9C2B-39B769C8F68C}" type="parTrans" cxnId="{A697C93B-BA62-4D24-B84A-E73EA2C1CC2C}">
      <dgm:prSet/>
      <dgm:spPr/>
      <dgm:t>
        <a:bodyPr/>
        <a:lstStyle/>
        <a:p>
          <a:endParaRPr lang="en-US"/>
        </a:p>
      </dgm:t>
    </dgm:pt>
    <dgm:pt modelId="{DC7AF1F5-54F6-4B04-9AFB-6580446EB4D1}" type="sibTrans" cxnId="{A697C93B-BA62-4D24-B84A-E73EA2C1CC2C}">
      <dgm:prSet/>
      <dgm:spPr/>
      <dgm:t>
        <a:bodyPr/>
        <a:lstStyle/>
        <a:p>
          <a:endParaRPr lang="en-US" dirty="0"/>
        </a:p>
      </dgm:t>
    </dgm:pt>
    <dgm:pt modelId="{F968AC21-7406-441F-993E-946E0471B2D6}">
      <dgm:prSet phldrT="[Text]" phldr="1"/>
      <dgm:spPr/>
      <dgm:t>
        <a:bodyPr/>
        <a:lstStyle/>
        <a:p>
          <a:endParaRPr lang="en-US" dirty="0"/>
        </a:p>
      </dgm:t>
    </dgm:pt>
    <dgm:pt modelId="{4737C7BD-8F9D-46DC-BA32-EB5E6F536A5A}" type="parTrans" cxnId="{F57928D5-671F-4F17-BB41-D3BA2C4FF7CF}">
      <dgm:prSet/>
      <dgm:spPr/>
      <dgm:t>
        <a:bodyPr/>
        <a:lstStyle/>
        <a:p>
          <a:endParaRPr lang="en-US"/>
        </a:p>
      </dgm:t>
    </dgm:pt>
    <dgm:pt modelId="{3FB0686F-E5E2-4869-B9D8-A8741C2AC485}" type="sibTrans" cxnId="{F57928D5-671F-4F17-BB41-D3BA2C4FF7CF}">
      <dgm:prSet/>
      <dgm:spPr/>
      <dgm:t>
        <a:bodyPr/>
        <a:lstStyle/>
        <a:p>
          <a:endParaRPr lang="en-US"/>
        </a:p>
      </dgm:t>
    </dgm:pt>
    <dgm:pt modelId="{3BE602C7-84BD-47D0-8776-A61CCC5CBBC2}" type="pres">
      <dgm:prSet presAssocID="{991E3716-9B1C-4C9A-AAF1-36FA219AFC98}" presName="linearFlow" presStyleCnt="0">
        <dgm:presLayoutVars>
          <dgm:dir/>
          <dgm:resizeHandles val="exact"/>
        </dgm:presLayoutVars>
      </dgm:prSet>
      <dgm:spPr/>
    </dgm:pt>
    <dgm:pt modelId="{FE90E3F4-9704-42A8-B848-92FB68EE2111}" type="pres">
      <dgm:prSet presAssocID="{2814D0CE-D452-4A80-89DB-C4D27FF28E5B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1191B9-3D9A-4B82-85D6-FB6BBC9A3590}" type="pres">
      <dgm:prSet presAssocID="{6221804E-32EC-4079-9F93-BD4D5D4BA26B}" presName="spacerL" presStyleCnt="0"/>
      <dgm:spPr/>
    </dgm:pt>
    <dgm:pt modelId="{1E83C79F-89C9-4E1A-A648-6783405AF485}" type="pres">
      <dgm:prSet presAssocID="{6221804E-32EC-4079-9F93-BD4D5D4BA26B}" presName="sibTrans" presStyleLbl="sibTrans2D1" presStyleIdx="0" presStyleCnt="2"/>
      <dgm:spPr/>
      <dgm:t>
        <a:bodyPr/>
        <a:lstStyle/>
        <a:p>
          <a:endParaRPr lang="en-US"/>
        </a:p>
      </dgm:t>
    </dgm:pt>
    <dgm:pt modelId="{0DBA48A7-03CC-4E19-8A37-CEBEEEBEA28B}" type="pres">
      <dgm:prSet presAssocID="{6221804E-32EC-4079-9F93-BD4D5D4BA26B}" presName="spacerR" presStyleCnt="0"/>
      <dgm:spPr/>
    </dgm:pt>
    <dgm:pt modelId="{40980BCD-37AC-4F52-90D2-A7802229880A}" type="pres">
      <dgm:prSet presAssocID="{02C6316A-45D8-4D65-9C18-1E6CF4A35983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603094-41D0-4397-B2D6-729E62F3CDEE}" type="pres">
      <dgm:prSet presAssocID="{DC7AF1F5-54F6-4B04-9AFB-6580446EB4D1}" presName="spacerL" presStyleCnt="0"/>
      <dgm:spPr/>
    </dgm:pt>
    <dgm:pt modelId="{A1DDDFA0-2FC2-4E69-BEDF-C724BBB8250F}" type="pres">
      <dgm:prSet presAssocID="{DC7AF1F5-54F6-4B04-9AFB-6580446EB4D1}" presName="sibTrans" presStyleLbl="sibTrans2D1" presStyleIdx="1" presStyleCnt="2"/>
      <dgm:spPr/>
      <dgm:t>
        <a:bodyPr/>
        <a:lstStyle/>
        <a:p>
          <a:endParaRPr lang="en-US"/>
        </a:p>
      </dgm:t>
    </dgm:pt>
    <dgm:pt modelId="{8D2627F7-91A3-49E3-96FE-F8BE4E699F7C}" type="pres">
      <dgm:prSet presAssocID="{DC7AF1F5-54F6-4B04-9AFB-6580446EB4D1}" presName="spacerR" presStyleCnt="0"/>
      <dgm:spPr/>
    </dgm:pt>
    <dgm:pt modelId="{37EF7BF0-FC86-4E10-9067-BB6718E3D1CC}" type="pres">
      <dgm:prSet presAssocID="{F968AC21-7406-441F-993E-946E0471B2D6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6AA00FC-1552-42C9-9E65-F847E91A377A}" type="presOf" srcId="{F968AC21-7406-441F-993E-946E0471B2D6}" destId="{37EF7BF0-FC86-4E10-9067-BB6718E3D1CC}" srcOrd="0" destOrd="0" presId="urn:microsoft.com/office/officeart/2005/8/layout/equation1"/>
    <dgm:cxn modelId="{A9D39D12-AAA0-4E66-9B8D-E8301863D6A5}" type="presOf" srcId="{6221804E-32EC-4079-9F93-BD4D5D4BA26B}" destId="{1E83C79F-89C9-4E1A-A648-6783405AF485}" srcOrd="0" destOrd="0" presId="urn:microsoft.com/office/officeart/2005/8/layout/equation1"/>
    <dgm:cxn modelId="{A4CD7D91-D710-405C-84D4-A1D2A59D5222}" type="presOf" srcId="{2814D0CE-D452-4A80-89DB-C4D27FF28E5B}" destId="{FE90E3F4-9704-42A8-B848-92FB68EE2111}" srcOrd="0" destOrd="0" presId="urn:microsoft.com/office/officeart/2005/8/layout/equation1"/>
    <dgm:cxn modelId="{624D6099-3197-479C-9A32-F449F0B921DF}" type="presOf" srcId="{02C6316A-45D8-4D65-9C18-1E6CF4A35983}" destId="{40980BCD-37AC-4F52-90D2-A7802229880A}" srcOrd="0" destOrd="0" presId="urn:microsoft.com/office/officeart/2005/8/layout/equation1"/>
    <dgm:cxn modelId="{02FB41D8-30BC-4A3F-B97F-966512C25A25}" srcId="{991E3716-9B1C-4C9A-AAF1-36FA219AFC98}" destId="{2814D0CE-D452-4A80-89DB-C4D27FF28E5B}" srcOrd="0" destOrd="0" parTransId="{EAC319F5-FCB1-45A4-80DB-88E171BA30AD}" sibTransId="{6221804E-32EC-4079-9F93-BD4D5D4BA26B}"/>
    <dgm:cxn modelId="{F57928D5-671F-4F17-BB41-D3BA2C4FF7CF}" srcId="{991E3716-9B1C-4C9A-AAF1-36FA219AFC98}" destId="{F968AC21-7406-441F-993E-946E0471B2D6}" srcOrd="2" destOrd="0" parTransId="{4737C7BD-8F9D-46DC-BA32-EB5E6F536A5A}" sibTransId="{3FB0686F-E5E2-4869-B9D8-A8741C2AC485}"/>
    <dgm:cxn modelId="{4823E763-6EF6-4AC0-B55B-39C0AAF6583A}" type="presOf" srcId="{DC7AF1F5-54F6-4B04-9AFB-6580446EB4D1}" destId="{A1DDDFA0-2FC2-4E69-BEDF-C724BBB8250F}" srcOrd="0" destOrd="0" presId="urn:microsoft.com/office/officeart/2005/8/layout/equation1"/>
    <dgm:cxn modelId="{A697C93B-BA62-4D24-B84A-E73EA2C1CC2C}" srcId="{991E3716-9B1C-4C9A-AAF1-36FA219AFC98}" destId="{02C6316A-45D8-4D65-9C18-1E6CF4A35983}" srcOrd="1" destOrd="0" parTransId="{BD8CEA37-1F8E-49E5-9C2B-39B769C8F68C}" sibTransId="{DC7AF1F5-54F6-4B04-9AFB-6580446EB4D1}"/>
    <dgm:cxn modelId="{38543E90-B4FD-4A55-B751-6FFCE859F3EA}" type="presOf" srcId="{991E3716-9B1C-4C9A-AAF1-36FA219AFC98}" destId="{3BE602C7-84BD-47D0-8776-A61CCC5CBBC2}" srcOrd="0" destOrd="0" presId="urn:microsoft.com/office/officeart/2005/8/layout/equation1"/>
    <dgm:cxn modelId="{3A763CE0-C581-4732-A397-1CB0312B3CEC}" type="presParOf" srcId="{3BE602C7-84BD-47D0-8776-A61CCC5CBBC2}" destId="{FE90E3F4-9704-42A8-B848-92FB68EE2111}" srcOrd="0" destOrd="0" presId="urn:microsoft.com/office/officeart/2005/8/layout/equation1"/>
    <dgm:cxn modelId="{7D2BAA9F-5ECA-4100-84BA-01C642F6D270}" type="presParOf" srcId="{3BE602C7-84BD-47D0-8776-A61CCC5CBBC2}" destId="{6B1191B9-3D9A-4B82-85D6-FB6BBC9A3590}" srcOrd="1" destOrd="0" presId="urn:microsoft.com/office/officeart/2005/8/layout/equation1"/>
    <dgm:cxn modelId="{1E9213CF-6A41-4A10-8B31-08D303994F64}" type="presParOf" srcId="{3BE602C7-84BD-47D0-8776-A61CCC5CBBC2}" destId="{1E83C79F-89C9-4E1A-A648-6783405AF485}" srcOrd="2" destOrd="0" presId="urn:microsoft.com/office/officeart/2005/8/layout/equation1"/>
    <dgm:cxn modelId="{01EB7CF6-016A-4A2B-9DA1-C78909619E66}" type="presParOf" srcId="{3BE602C7-84BD-47D0-8776-A61CCC5CBBC2}" destId="{0DBA48A7-03CC-4E19-8A37-CEBEEEBEA28B}" srcOrd="3" destOrd="0" presId="urn:microsoft.com/office/officeart/2005/8/layout/equation1"/>
    <dgm:cxn modelId="{6EC197B2-7D1A-40B1-A97C-27314AC5FD7B}" type="presParOf" srcId="{3BE602C7-84BD-47D0-8776-A61CCC5CBBC2}" destId="{40980BCD-37AC-4F52-90D2-A7802229880A}" srcOrd="4" destOrd="0" presId="urn:microsoft.com/office/officeart/2005/8/layout/equation1"/>
    <dgm:cxn modelId="{DE19AF99-CB69-44C0-B3DD-4906DF7BE2A2}" type="presParOf" srcId="{3BE602C7-84BD-47D0-8776-A61CCC5CBBC2}" destId="{54603094-41D0-4397-B2D6-729E62F3CDEE}" srcOrd="5" destOrd="0" presId="urn:microsoft.com/office/officeart/2005/8/layout/equation1"/>
    <dgm:cxn modelId="{88F38EFE-A499-4A5B-9ADC-61CC531692E6}" type="presParOf" srcId="{3BE602C7-84BD-47D0-8776-A61CCC5CBBC2}" destId="{A1DDDFA0-2FC2-4E69-BEDF-C724BBB8250F}" srcOrd="6" destOrd="0" presId="urn:microsoft.com/office/officeart/2005/8/layout/equation1"/>
    <dgm:cxn modelId="{DB9A7D7D-F011-48F5-85FD-E5713EF336CE}" type="presParOf" srcId="{3BE602C7-84BD-47D0-8776-A61CCC5CBBC2}" destId="{8D2627F7-91A3-49E3-96FE-F8BE4E699F7C}" srcOrd="7" destOrd="0" presId="urn:microsoft.com/office/officeart/2005/8/layout/equation1"/>
    <dgm:cxn modelId="{BFABBC9F-40B9-44A8-A285-436B32DCA003}" type="presParOf" srcId="{3BE602C7-84BD-47D0-8776-A61CCC5CBBC2}" destId="{37EF7BF0-FC86-4E10-9067-BB6718E3D1CC}" srcOrd="8" destOrd="0" presId="urn:microsoft.com/office/officeart/2005/8/layout/equation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48.xml><?xml version="1.0" encoding="utf-8"?>
<dgm:dataModel xmlns:dgm="http://schemas.openxmlformats.org/drawingml/2006/diagram" xmlns:a="http://schemas.openxmlformats.org/drawingml/2006/main">
  <dgm:ptLst>
    <dgm:pt modelId="{29BC13AC-CC99-42E1-9C4F-C6624A91CDD1}" type="doc">
      <dgm:prSet loTypeId="urn:microsoft.com/office/officeart/2005/8/layout/equation2" loCatId="process" qsTypeId="urn:microsoft.com/office/officeart/2005/8/quickstyle/simple1" qsCatId="simple" csTypeId="urn:microsoft.com/office/officeart/2005/8/colors/accent1_2" csCatId="accent1" phldr="0"/>
      <dgm:spPr/>
    </dgm:pt>
    <dgm:pt modelId="{6EAF9C9C-073F-4FE4-B503-F6CC2F693940}">
      <dgm:prSet phldrT="[Text]" phldr="1"/>
      <dgm:spPr/>
      <dgm:t>
        <a:bodyPr/>
        <a:lstStyle/>
        <a:p>
          <a:endParaRPr lang="en-US" dirty="0"/>
        </a:p>
      </dgm:t>
    </dgm:pt>
    <dgm:pt modelId="{6E346115-E7EB-4765-B9A1-633360A045F0}" type="parTrans" cxnId="{646BA9C7-9A08-4F33-97C0-2845AE259864}">
      <dgm:prSet/>
      <dgm:spPr/>
      <dgm:t>
        <a:bodyPr/>
        <a:lstStyle/>
        <a:p>
          <a:endParaRPr lang="en-US"/>
        </a:p>
      </dgm:t>
    </dgm:pt>
    <dgm:pt modelId="{C9FC3C89-FCE3-4D86-8A58-8C990B84ED18}" type="sibTrans" cxnId="{646BA9C7-9A08-4F33-97C0-2845AE259864}">
      <dgm:prSet/>
      <dgm:spPr/>
      <dgm:t>
        <a:bodyPr/>
        <a:lstStyle/>
        <a:p>
          <a:endParaRPr lang="en-US" dirty="0"/>
        </a:p>
      </dgm:t>
    </dgm:pt>
    <dgm:pt modelId="{E266BB86-0B79-424D-9475-5EB29E5D2872}">
      <dgm:prSet phldrT="[Text]" phldr="1"/>
      <dgm:spPr/>
      <dgm:t>
        <a:bodyPr/>
        <a:lstStyle/>
        <a:p>
          <a:endParaRPr lang="en-US" dirty="0"/>
        </a:p>
      </dgm:t>
    </dgm:pt>
    <dgm:pt modelId="{5DF62C8B-19C3-4FB6-A0AA-DAF22A5C3DB3}" type="parTrans" cxnId="{50EF9BF5-A003-459F-9C10-535E805223B4}">
      <dgm:prSet/>
      <dgm:spPr/>
      <dgm:t>
        <a:bodyPr/>
        <a:lstStyle/>
        <a:p>
          <a:endParaRPr lang="en-US"/>
        </a:p>
      </dgm:t>
    </dgm:pt>
    <dgm:pt modelId="{47B368F9-0FD0-497D-B5AF-D660F7393F73}" type="sibTrans" cxnId="{50EF9BF5-A003-459F-9C10-535E805223B4}">
      <dgm:prSet/>
      <dgm:spPr/>
      <dgm:t>
        <a:bodyPr/>
        <a:lstStyle/>
        <a:p>
          <a:endParaRPr lang="en-US" dirty="0"/>
        </a:p>
      </dgm:t>
    </dgm:pt>
    <dgm:pt modelId="{8507374C-01F5-422E-9058-6D31ED1D765F}">
      <dgm:prSet phldrT="[Text]" phldr="1"/>
      <dgm:spPr/>
      <dgm:t>
        <a:bodyPr/>
        <a:lstStyle/>
        <a:p>
          <a:endParaRPr lang="en-US" dirty="0"/>
        </a:p>
      </dgm:t>
    </dgm:pt>
    <dgm:pt modelId="{5D889AA0-74AC-451F-BD09-30C75941ADE5}" type="parTrans" cxnId="{AE84FDE9-F162-4AE3-A97C-67BA8DCCF6C7}">
      <dgm:prSet/>
      <dgm:spPr/>
      <dgm:t>
        <a:bodyPr/>
        <a:lstStyle/>
        <a:p>
          <a:endParaRPr lang="en-US"/>
        </a:p>
      </dgm:t>
    </dgm:pt>
    <dgm:pt modelId="{9F9DFE64-1B3B-463E-AAD3-4DD0B01660DE}" type="sibTrans" cxnId="{AE84FDE9-F162-4AE3-A97C-67BA8DCCF6C7}">
      <dgm:prSet/>
      <dgm:spPr/>
      <dgm:t>
        <a:bodyPr/>
        <a:lstStyle/>
        <a:p>
          <a:endParaRPr lang="en-US"/>
        </a:p>
      </dgm:t>
    </dgm:pt>
    <dgm:pt modelId="{5AF79600-364A-4AD9-9810-F48513CDF48B}" type="pres">
      <dgm:prSet presAssocID="{29BC13AC-CC99-42E1-9C4F-C6624A91CDD1}" presName="Name0" presStyleCnt="0">
        <dgm:presLayoutVars>
          <dgm:dir/>
          <dgm:resizeHandles val="exact"/>
        </dgm:presLayoutVars>
      </dgm:prSet>
      <dgm:spPr/>
    </dgm:pt>
    <dgm:pt modelId="{2D182D94-FEEC-40DD-AC3B-8A089F1217E6}" type="pres">
      <dgm:prSet presAssocID="{29BC13AC-CC99-42E1-9C4F-C6624A91CDD1}" presName="vNodes" presStyleCnt="0"/>
      <dgm:spPr/>
    </dgm:pt>
    <dgm:pt modelId="{6304CDBF-0407-4AFE-B603-5CB4D3B922CB}" type="pres">
      <dgm:prSet presAssocID="{6EAF9C9C-073F-4FE4-B503-F6CC2F693940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602EFB-E9B8-4804-BA22-6F448F2435A0}" type="pres">
      <dgm:prSet presAssocID="{C9FC3C89-FCE3-4D86-8A58-8C990B84ED18}" presName="spacerT" presStyleCnt="0"/>
      <dgm:spPr/>
    </dgm:pt>
    <dgm:pt modelId="{C9615468-EF08-4F25-A456-A7EEEDBB592A}" type="pres">
      <dgm:prSet presAssocID="{C9FC3C89-FCE3-4D86-8A58-8C990B84ED18}" presName="sibTrans" presStyleLbl="sibTrans2D1" presStyleIdx="0" presStyleCnt="2"/>
      <dgm:spPr/>
      <dgm:t>
        <a:bodyPr/>
        <a:lstStyle/>
        <a:p>
          <a:endParaRPr lang="en-US"/>
        </a:p>
      </dgm:t>
    </dgm:pt>
    <dgm:pt modelId="{ED84FFE2-E725-48AF-BA5B-E0157A46B0B3}" type="pres">
      <dgm:prSet presAssocID="{C9FC3C89-FCE3-4D86-8A58-8C990B84ED18}" presName="spacerB" presStyleCnt="0"/>
      <dgm:spPr/>
    </dgm:pt>
    <dgm:pt modelId="{96438F3F-3C33-43A7-BB94-C9279C5C0FEC}" type="pres">
      <dgm:prSet presAssocID="{E266BB86-0B79-424D-9475-5EB29E5D2872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5619A5-0A78-44D8-B87B-41704C657328}" type="pres">
      <dgm:prSet presAssocID="{29BC13AC-CC99-42E1-9C4F-C6624A91CDD1}" presName="sibTransLast" presStyleLbl="sibTrans2D1" presStyleIdx="1" presStyleCnt="2"/>
      <dgm:spPr/>
      <dgm:t>
        <a:bodyPr/>
        <a:lstStyle/>
        <a:p>
          <a:endParaRPr lang="en-US"/>
        </a:p>
      </dgm:t>
    </dgm:pt>
    <dgm:pt modelId="{806B4E2E-EDBB-45FE-BD33-876A41E9FED0}" type="pres">
      <dgm:prSet presAssocID="{29BC13AC-CC99-42E1-9C4F-C6624A91CDD1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1233ABD6-6D7D-4A93-BD5F-E5598B80F513}" type="pres">
      <dgm:prSet presAssocID="{29BC13AC-CC99-42E1-9C4F-C6624A91CDD1}" presName="las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E84FDE9-F162-4AE3-A97C-67BA8DCCF6C7}" srcId="{29BC13AC-CC99-42E1-9C4F-C6624A91CDD1}" destId="{8507374C-01F5-422E-9058-6D31ED1D765F}" srcOrd="2" destOrd="0" parTransId="{5D889AA0-74AC-451F-BD09-30C75941ADE5}" sibTransId="{9F9DFE64-1B3B-463E-AAD3-4DD0B01660DE}"/>
    <dgm:cxn modelId="{A312C335-C5BE-4349-8F65-E2A86A43A15F}" type="presOf" srcId="{C9FC3C89-FCE3-4D86-8A58-8C990B84ED18}" destId="{C9615468-EF08-4F25-A456-A7EEEDBB592A}" srcOrd="0" destOrd="0" presId="urn:microsoft.com/office/officeart/2005/8/layout/equation2"/>
    <dgm:cxn modelId="{0A04A018-CC9C-4C66-9C01-56CD77A9B81E}" type="presOf" srcId="{47B368F9-0FD0-497D-B5AF-D660F7393F73}" destId="{6E5619A5-0A78-44D8-B87B-41704C657328}" srcOrd="0" destOrd="0" presId="urn:microsoft.com/office/officeart/2005/8/layout/equation2"/>
    <dgm:cxn modelId="{50EF9BF5-A003-459F-9C10-535E805223B4}" srcId="{29BC13AC-CC99-42E1-9C4F-C6624A91CDD1}" destId="{E266BB86-0B79-424D-9475-5EB29E5D2872}" srcOrd="1" destOrd="0" parTransId="{5DF62C8B-19C3-4FB6-A0AA-DAF22A5C3DB3}" sibTransId="{47B368F9-0FD0-497D-B5AF-D660F7393F73}"/>
    <dgm:cxn modelId="{64D3A8F1-EB4D-4283-B3BA-4001ABF5865E}" type="presOf" srcId="{6EAF9C9C-073F-4FE4-B503-F6CC2F693940}" destId="{6304CDBF-0407-4AFE-B603-5CB4D3B922CB}" srcOrd="0" destOrd="0" presId="urn:microsoft.com/office/officeart/2005/8/layout/equation2"/>
    <dgm:cxn modelId="{96109990-E447-4949-8EDA-8DE990DA61D1}" type="presOf" srcId="{E266BB86-0B79-424D-9475-5EB29E5D2872}" destId="{96438F3F-3C33-43A7-BB94-C9279C5C0FEC}" srcOrd="0" destOrd="0" presId="urn:microsoft.com/office/officeart/2005/8/layout/equation2"/>
    <dgm:cxn modelId="{83F00227-9413-4DFC-B054-8B461032F70B}" type="presOf" srcId="{47B368F9-0FD0-497D-B5AF-D660F7393F73}" destId="{806B4E2E-EDBB-45FE-BD33-876A41E9FED0}" srcOrd="1" destOrd="0" presId="urn:microsoft.com/office/officeart/2005/8/layout/equation2"/>
    <dgm:cxn modelId="{98D6194B-B75B-4B4C-81CA-0E81EBFEA72C}" type="presOf" srcId="{8507374C-01F5-422E-9058-6D31ED1D765F}" destId="{1233ABD6-6D7D-4A93-BD5F-E5598B80F513}" srcOrd="0" destOrd="0" presId="urn:microsoft.com/office/officeart/2005/8/layout/equation2"/>
    <dgm:cxn modelId="{3A0C7FC4-F8E3-47FC-98E6-3BE6C7800E99}" type="presOf" srcId="{29BC13AC-CC99-42E1-9C4F-C6624A91CDD1}" destId="{5AF79600-364A-4AD9-9810-F48513CDF48B}" srcOrd="0" destOrd="0" presId="urn:microsoft.com/office/officeart/2005/8/layout/equation2"/>
    <dgm:cxn modelId="{646BA9C7-9A08-4F33-97C0-2845AE259864}" srcId="{29BC13AC-CC99-42E1-9C4F-C6624A91CDD1}" destId="{6EAF9C9C-073F-4FE4-B503-F6CC2F693940}" srcOrd="0" destOrd="0" parTransId="{6E346115-E7EB-4765-B9A1-633360A045F0}" sibTransId="{C9FC3C89-FCE3-4D86-8A58-8C990B84ED18}"/>
    <dgm:cxn modelId="{81809BED-6082-404C-AC73-88D9BEC66DCF}" type="presParOf" srcId="{5AF79600-364A-4AD9-9810-F48513CDF48B}" destId="{2D182D94-FEEC-40DD-AC3B-8A089F1217E6}" srcOrd="0" destOrd="0" presId="urn:microsoft.com/office/officeart/2005/8/layout/equation2"/>
    <dgm:cxn modelId="{CF4A1D1A-D556-4B16-8480-1401EE589146}" type="presParOf" srcId="{2D182D94-FEEC-40DD-AC3B-8A089F1217E6}" destId="{6304CDBF-0407-4AFE-B603-5CB4D3B922CB}" srcOrd="0" destOrd="0" presId="urn:microsoft.com/office/officeart/2005/8/layout/equation2"/>
    <dgm:cxn modelId="{9AEE3532-2FC1-4A0D-9D76-ED16939D96F8}" type="presParOf" srcId="{2D182D94-FEEC-40DD-AC3B-8A089F1217E6}" destId="{75602EFB-E9B8-4804-BA22-6F448F2435A0}" srcOrd="1" destOrd="0" presId="urn:microsoft.com/office/officeart/2005/8/layout/equation2"/>
    <dgm:cxn modelId="{AFDB00DD-4676-4BFD-A0A8-996C6381ABA4}" type="presParOf" srcId="{2D182D94-FEEC-40DD-AC3B-8A089F1217E6}" destId="{C9615468-EF08-4F25-A456-A7EEEDBB592A}" srcOrd="2" destOrd="0" presId="urn:microsoft.com/office/officeart/2005/8/layout/equation2"/>
    <dgm:cxn modelId="{7AA6F1C8-7816-4FA6-9CAC-1707BDFE3A53}" type="presParOf" srcId="{2D182D94-FEEC-40DD-AC3B-8A089F1217E6}" destId="{ED84FFE2-E725-48AF-BA5B-E0157A46B0B3}" srcOrd="3" destOrd="0" presId="urn:microsoft.com/office/officeart/2005/8/layout/equation2"/>
    <dgm:cxn modelId="{81555547-125B-452B-9811-5946FC4E1AD8}" type="presParOf" srcId="{2D182D94-FEEC-40DD-AC3B-8A089F1217E6}" destId="{96438F3F-3C33-43A7-BB94-C9279C5C0FEC}" srcOrd="4" destOrd="0" presId="urn:microsoft.com/office/officeart/2005/8/layout/equation2"/>
    <dgm:cxn modelId="{278040E7-C17F-4350-9B6E-3BE69FD805B4}" type="presParOf" srcId="{5AF79600-364A-4AD9-9810-F48513CDF48B}" destId="{6E5619A5-0A78-44D8-B87B-41704C657328}" srcOrd="1" destOrd="0" presId="urn:microsoft.com/office/officeart/2005/8/layout/equation2"/>
    <dgm:cxn modelId="{73ADAF4A-0B3B-4D50-8C6B-C07F6D062E33}" type="presParOf" srcId="{6E5619A5-0A78-44D8-B87B-41704C657328}" destId="{806B4E2E-EDBB-45FE-BD33-876A41E9FED0}" srcOrd="0" destOrd="0" presId="urn:microsoft.com/office/officeart/2005/8/layout/equation2"/>
    <dgm:cxn modelId="{BB7176B6-BE50-40CC-B9DC-9065D725CFF8}" type="presParOf" srcId="{5AF79600-364A-4AD9-9810-F48513CDF48B}" destId="{1233ABD6-6D7D-4A93-BD5F-E5598B80F513}" srcOrd="2" destOrd="0" presId="urn:microsoft.com/office/officeart/2005/8/layout/equation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49.xml><?xml version="1.0" encoding="utf-8"?>
<dgm:dataModel xmlns:dgm="http://schemas.openxmlformats.org/drawingml/2006/diagram" xmlns:a="http://schemas.openxmlformats.org/drawingml/2006/main">
  <dgm:ptLst>
    <dgm:pt modelId="{52D4E2D3-EF8B-4D58-8AD0-1528FA7A01A1}" type="doc">
      <dgm:prSet loTypeId="urn:microsoft.com/office/officeart/2005/8/layout/funnel1" loCatId="process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en-US"/>
        </a:p>
      </dgm:t>
    </dgm:pt>
    <dgm:pt modelId="{282F69A0-64E8-479C-B04D-0895F7616F4F}">
      <dgm:prSet phldrT="[Text]" phldr="1"/>
      <dgm:spPr/>
      <dgm:t>
        <a:bodyPr/>
        <a:lstStyle/>
        <a:p>
          <a:endParaRPr lang="en-US" dirty="0"/>
        </a:p>
      </dgm:t>
    </dgm:pt>
    <dgm:pt modelId="{DAF370CF-8F0B-42C4-86D5-072CF99DD62E}" type="parTrans" cxnId="{DE68514C-4FAF-43C7-AC65-B92854589B68}">
      <dgm:prSet/>
      <dgm:spPr/>
      <dgm:t>
        <a:bodyPr/>
        <a:lstStyle/>
        <a:p>
          <a:endParaRPr lang="en-US"/>
        </a:p>
      </dgm:t>
    </dgm:pt>
    <dgm:pt modelId="{491F068F-EAC9-4692-B293-C5176FB952B0}" type="sibTrans" cxnId="{DE68514C-4FAF-43C7-AC65-B92854589B68}">
      <dgm:prSet/>
      <dgm:spPr/>
      <dgm:t>
        <a:bodyPr/>
        <a:lstStyle/>
        <a:p>
          <a:endParaRPr lang="en-US"/>
        </a:p>
      </dgm:t>
    </dgm:pt>
    <dgm:pt modelId="{A6D43DB7-9CE5-4686-BA3E-09750CC3268F}">
      <dgm:prSet phldrT="[Text]" phldr="1"/>
      <dgm:spPr/>
      <dgm:t>
        <a:bodyPr/>
        <a:lstStyle/>
        <a:p>
          <a:endParaRPr lang="en-US" dirty="0"/>
        </a:p>
      </dgm:t>
    </dgm:pt>
    <dgm:pt modelId="{760BD1C0-B064-4504-B0CE-08AF7C44DC4C}" type="parTrans" cxnId="{910CF4C4-3C67-421D-9C4D-6DA08941FD16}">
      <dgm:prSet/>
      <dgm:spPr/>
      <dgm:t>
        <a:bodyPr/>
        <a:lstStyle/>
        <a:p>
          <a:endParaRPr lang="en-US"/>
        </a:p>
      </dgm:t>
    </dgm:pt>
    <dgm:pt modelId="{122EC18B-E916-4768-BA11-2D886BF73149}" type="sibTrans" cxnId="{910CF4C4-3C67-421D-9C4D-6DA08941FD16}">
      <dgm:prSet/>
      <dgm:spPr/>
      <dgm:t>
        <a:bodyPr/>
        <a:lstStyle/>
        <a:p>
          <a:endParaRPr lang="en-US"/>
        </a:p>
      </dgm:t>
    </dgm:pt>
    <dgm:pt modelId="{0312D84F-548A-409D-8B62-77E743AE88BB}">
      <dgm:prSet phldrT="[Text]" phldr="1"/>
      <dgm:spPr/>
      <dgm:t>
        <a:bodyPr/>
        <a:lstStyle/>
        <a:p>
          <a:endParaRPr lang="en-US" dirty="0"/>
        </a:p>
      </dgm:t>
    </dgm:pt>
    <dgm:pt modelId="{E10E2D87-9F24-4992-A832-27EB59764A88}" type="parTrans" cxnId="{E35FA078-E977-4058-B36F-536570F3A46B}">
      <dgm:prSet/>
      <dgm:spPr/>
      <dgm:t>
        <a:bodyPr/>
        <a:lstStyle/>
        <a:p>
          <a:endParaRPr lang="en-US"/>
        </a:p>
      </dgm:t>
    </dgm:pt>
    <dgm:pt modelId="{0EC1E4D7-713B-4C91-A91C-8B3515ED2990}" type="sibTrans" cxnId="{E35FA078-E977-4058-B36F-536570F3A46B}">
      <dgm:prSet/>
      <dgm:spPr/>
      <dgm:t>
        <a:bodyPr/>
        <a:lstStyle/>
        <a:p>
          <a:endParaRPr lang="en-US"/>
        </a:p>
      </dgm:t>
    </dgm:pt>
    <dgm:pt modelId="{69517993-7B75-4552-A96C-51C6A2C20225}">
      <dgm:prSet phldrT="[Text]" phldr="1"/>
      <dgm:spPr/>
      <dgm:t>
        <a:bodyPr/>
        <a:lstStyle/>
        <a:p>
          <a:endParaRPr lang="en-US" dirty="0"/>
        </a:p>
      </dgm:t>
    </dgm:pt>
    <dgm:pt modelId="{8DD8CED4-3103-43AA-A756-FBFA19421CFF}" type="parTrans" cxnId="{FF7F50B2-A5C4-4B06-9366-4C603317B7A1}">
      <dgm:prSet/>
      <dgm:spPr/>
      <dgm:t>
        <a:bodyPr/>
        <a:lstStyle/>
        <a:p>
          <a:endParaRPr lang="en-US"/>
        </a:p>
      </dgm:t>
    </dgm:pt>
    <dgm:pt modelId="{80D506A5-28FA-417C-9197-3B32E82961AC}" type="sibTrans" cxnId="{FF7F50B2-A5C4-4B06-9366-4C603317B7A1}">
      <dgm:prSet/>
      <dgm:spPr/>
      <dgm:t>
        <a:bodyPr/>
        <a:lstStyle/>
        <a:p>
          <a:endParaRPr lang="en-US"/>
        </a:p>
      </dgm:t>
    </dgm:pt>
    <dgm:pt modelId="{9FEE277F-8877-46EF-93C0-DF316AF4990B}" type="pres">
      <dgm:prSet presAssocID="{52D4E2D3-EF8B-4D58-8AD0-1528FA7A01A1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072ADF7-7421-4E1E-A0B3-618E4F52811A}" type="pres">
      <dgm:prSet presAssocID="{52D4E2D3-EF8B-4D58-8AD0-1528FA7A01A1}" presName="ellipse" presStyleLbl="trBgShp" presStyleIdx="0" presStyleCnt="1"/>
      <dgm:spPr/>
    </dgm:pt>
    <dgm:pt modelId="{34E55724-244A-483A-A200-8651A8CB7D0E}" type="pres">
      <dgm:prSet presAssocID="{52D4E2D3-EF8B-4D58-8AD0-1528FA7A01A1}" presName="arrow1" presStyleLbl="fgShp" presStyleIdx="0" presStyleCnt="1"/>
      <dgm:spPr/>
    </dgm:pt>
    <dgm:pt modelId="{3422C642-5D15-4AAB-8604-187C18C42A25}" type="pres">
      <dgm:prSet presAssocID="{52D4E2D3-EF8B-4D58-8AD0-1528FA7A01A1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306BFF-9A90-494C-B9C4-675F6D364F91}" type="pres">
      <dgm:prSet presAssocID="{A6D43DB7-9CE5-4686-BA3E-09750CC3268F}" presName="item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F14581-D1F4-4998-A8F4-999D88167E06}" type="pres">
      <dgm:prSet presAssocID="{0312D84F-548A-409D-8B62-77E743AE88BB}" presName="item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D132FD-5BA2-471A-8C32-787EC3F698A4}" type="pres">
      <dgm:prSet presAssocID="{69517993-7B75-4552-A96C-51C6A2C20225}" presName="item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012153-E36C-481D-BA2F-E3362F704F1C}" type="pres">
      <dgm:prSet presAssocID="{52D4E2D3-EF8B-4D58-8AD0-1528FA7A01A1}" presName="funnel" presStyleLbl="trAlignAcc1" presStyleIdx="0" presStyleCnt="1"/>
      <dgm:spPr/>
    </dgm:pt>
  </dgm:ptLst>
  <dgm:cxnLst>
    <dgm:cxn modelId="{1F9340E1-F6A8-4DD0-AC01-0BC4B000D429}" type="presOf" srcId="{282F69A0-64E8-479C-B04D-0895F7616F4F}" destId="{9BD132FD-5BA2-471A-8C32-787EC3F698A4}" srcOrd="0" destOrd="0" presId="urn:microsoft.com/office/officeart/2005/8/layout/funnel1"/>
    <dgm:cxn modelId="{B3F6BE9F-5866-4F07-8486-2868087800A4}" type="presOf" srcId="{0312D84F-548A-409D-8B62-77E743AE88BB}" destId="{59306BFF-9A90-494C-B9C4-675F6D364F91}" srcOrd="0" destOrd="0" presId="urn:microsoft.com/office/officeart/2005/8/layout/funnel1"/>
    <dgm:cxn modelId="{DE68514C-4FAF-43C7-AC65-B92854589B68}" srcId="{52D4E2D3-EF8B-4D58-8AD0-1528FA7A01A1}" destId="{282F69A0-64E8-479C-B04D-0895F7616F4F}" srcOrd="0" destOrd="0" parTransId="{DAF370CF-8F0B-42C4-86D5-072CF99DD62E}" sibTransId="{491F068F-EAC9-4692-B293-C5176FB952B0}"/>
    <dgm:cxn modelId="{C647FF27-212E-49D3-AAFA-E164A39C2D9B}" type="presOf" srcId="{A6D43DB7-9CE5-4686-BA3E-09750CC3268F}" destId="{06F14581-D1F4-4998-A8F4-999D88167E06}" srcOrd="0" destOrd="0" presId="urn:microsoft.com/office/officeart/2005/8/layout/funnel1"/>
    <dgm:cxn modelId="{FF7F50B2-A5C4-4B06-9366-4C603317B7A1}" srcId="{52D4E2D3-EF8B-4D58-8AD0-1528FA7A01A1}" destId="{69517993-7B75-4552-A96C-51C6A2C20225}" srcOrd="3" destOrd="0" parTransId="{8DD8CED4-3103-43AA-A756-FBFA19421CFF}" sibTransId="{80D506A5-28FA-417C-9197-3B32E82961AC}"/>
    <dgm:cxn modelId="{910CF4C4-3C67-421D-9C4D-6DA08941FD16}" srcId="{52D4E2D3-EF8B-4D58-8AD0-1528FA7A01A1}" destId="{A6D43DB7-9CE5-4686-BA3E-09750CC3268F}" srcOrd="1" destOrd="0" parTransId="{760BD1C0-B064-4504-B0CE-08AF7C44DC4C}" sibTransId="{122EC18B-E916-4768-BA11-2D886BF73149}"/>
    <dgm:cxn modelId="{E1018C43-F2BB-4705-8623-1D5F4B0372DB}" type="presOf" srcId="{69517993-7B75-4552-A96C-51C6A2C20225}" destId="{3422C642-5D15-4AAB-8604-187C18C42A25}" srcOrd="0" destOrd="0" presId="urn:microsoft.com/office/officeart/2005/8/layout/funnel1"/>
    <dgm:cxn modelId="{E35FA078-E977-4058-B36F-536570F3A46B}" srcId="{52D4E2D3-EF8B-4D58-8AD0-1528FA7A01A1}" destId="{0312D84F-548A-409D-8B62-77E743AE88BB}" srcOrd="2" destOrd="0" parTransId="{E10E2D87-9F24-4992-A832-27EB59764A88}" sibTransId="{0EC1E4D7-713B-4C91-A91C-8B3515ED2990}"/>
    <dgm:cxn modelId="{C240617F-ECF3-4DB3-97DC-164C1943DDAC}" type="presOf" srcId="{52D4E2D3-EF8B-4D58-8AD0-1528FA7A01A1}" destId="{9FEE277F-8877-46EF-93C0-DF316AF4990B}" srcOrd="0" destOrd="0" presId="urn:microsoft.com/office/officeart/2005/8/layout/funnel1"/>
    <dgm:cxn modelId="{16F60546-48C1-48A6-9C7B-2648ADF85A74}" type="presParOf" srcId="{9FEE277F-8877-46EF-93C0-DF316AF4990B}" destId="{9072ADF7-7421-4E1E-A0B3-618E4F52811A}" srcOrd="0" destOrd="0" presId="urn:microsoft.com/office/officeart/2005/8/layout/funnel1"/>
    <dgm:cxn modelId="{BFD6E619-6F83-49D1-B109-33330C048AD5}" type="presParOf" srcId="{9FEE277F-8877-46EF-93C0-DF316AF4990B}" destId="{34E55724-244A-483A-A200-8651A8CB7D0E}" srcOrd="1" destOrd="0" presId="urn:microsoft.com/office/officeart/2005/8/layout/funnel1"/>
    <dgm:cxn modelId="{9819745D-D65F-4360-A4E6-6DDD2588F733}" type="presParOf" srcId="{9FEE277F-8877-46EF-93C0-DF316AF4990B}" destId="{3422C642-5D15-4AAB-8604-187C18C42A25}" srcOrd="2" destOrd="0" presId="urn:microsoft.com/office/officeart/2005/8/layout/funnel1"/>
    <dgm:cxn modelId="{EC32D408-30F6-4561-9EF6-5F9417575CC3}" type="presParOf" srcId="{9FEE277F-8877-46EF-93C0-DF316AF4990B}" destId="{59306BFF-9A90-494C-B9C4-675F6D364F91}" srcOrd="3" destOrd="0" presId="urn:microsoft.com/office/officeart/2005/8/layout/funnel1"/>
    <dgm:cxn modelId="{D044EF05-355E-44D5-A45C-09372FA82C5B}" type="presParOf" srcId="{9FEE277F-8877-46EF-93C0-DF316AF4990B}" destId="{06F14581-D1F4-4998-A8F4-999D88167E06}" srcOrd="4" destOrd="0" presId="urn:microsoft.com/office/officeart/2005/8/layout/funnel1"/>
    <dgm:cxn modelId="{BB92F64D-AE1F-46D9-9506-203B243A6D58}" type="presParOf" srcId="{9FEE277F-8877-46EF-93C0-DF316AF4990B}" destId="{9BD132FD-5BA2-471A-8C32-787EC3F698A4}" srcOrd="5" destOrd="0" presId="urn:microsoft.com/office/officeart/2005/8/layout/funnel1"/>
    <dgm:cxn modelId="{1873F532-767F-4F02-8211-E07A21B99192}" type="presParOf" srcId="{9FEE277F-8877-46EF-93C0-DF316AF4990B}" destId="{B4012153-E36C-481D-BA2F-E3362F704F1C}" srcOrd="6" destOrd="0" presId="urn:microsoft.com/office/officeart/2005/8/layout/funnel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1CBD74A-57C5-4773-BC5D-670009FDC49C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en-US"/>
        </a:p>
      </dgm:t>
    </dgm:pt>
    <dgm:pt modelId="{68927E63-E920-4DAC-8015-7364BCAF4EC0}">
      <dgm:prSet phldrT="[Text]" phldr="1"/>
      <dgm:spPr/>
      <dgm:t>
        <a:bodyPr/>
        <a:lstStyle/>
        <a:p>
          <a:endParaRPr lang="en-US" dirty="0"/>
        </a:p>
      </dgm:t>
    </dgm:pt>
    <dgm:pt modelId="{D4E33A71-0162-471A-93D8-343F0CEB1F4F}" type="parTrans" cxnId="{A524882B-94A0-4341-B1C8-7C3935647D69}">
      <dgm:prSet/>
      <dgm:spPr/>
      <dgm:t>
        <a:bodyPr/>
        <a:lstStyle/>
        <a:p>
          <a:endParaRPr lang="en-US"/>
        </a:p>
      </dgm:t>
    </dgm:pt>
    <dgm:pt modelId="{5FFAF481-8FC1-49C2-B449-E9AA85262FC3}" type="sibTrans" cxnId="{A524882B-94A0-4341-B1C8-7C3935647D69}">
      <dgm:prSet/>
      <dgm:spPr/>
      <dgm:t>
        <a:bodyPr/>
        <a:lstStyle/>
        <a:p>
          <a:endParaRPr lang="en-US"/>
        </a:p>
      </dgm:t>
    </dgm:pt>
    <dgm:pt modelId="{649DFDC9-6F09-47F8-A900-4D77D1BFC76D}">
      <dgm:prSet phldrT="[Text]" phldr="1"/>
      <dgm:spPr/>
      <dgm:t>
        <a:bodyPr/>
        <a:lstStyle/>
        <a:p>
          <a:endParaRPr lang="en-US" dirty="0"/>
        </a:p>
      </dgm:t>
    </dgm:pt>
    <dgm:pt modelId="{4361358F-8272-4063-B9C4-9CA3965C780D}" type="parTrans" cxnId="{9FE8BC96-89F3-4F57-8131-86815447AE1B}">
      <dgm:prSet/>
      <dgm:spPr/>
      <dgm:t>
        <a:bodyPr/>
        <a:lstStyle/>
        <a:p>
          <a:endParaRPr lang="en-US"/>
        </a:p>
      </dgm:t>
    </dgm:pt>
    <dgm:pt modelId="{5CF7F411-7B7D-464E-B82B-F31BC89A5EA5}" type="sibTrans" cxnId="{9FE8BC96-89F3-4F57-8131-86815447AE1B}">
      <dgm:prSet/>
      <dgm:spPr/>
      <dgm:t>
        <a:bodyPr/>
        <a:lstStyle/>
        <a:p>
          <a:endParaRPr lang="en-US"/>
        </a:p>
      </dgm:t>
    </dgm:pt>
    <dgm:pt modelId="{FF236CA4-3B58-4FAD-86F9-DCBFD9BB9A07}">
      <dgm:prSet phldrT="[Text]" phldr="1"/>
      <dgm:spPr/>
      <dgm:t>
        <a:bodyPr/>
        <a:lstStyle/>
        <a:p>
          <a:endParaRPr lang="en-US" dirty="0"/>
        </a:p>
      </dgm:t>
    </dgm:pt>
    <dgm:pt modelId="{8ADAABA5-6227-4D56-BE24-440B3BBDA16D}" type="parTrans" cxnId="{B858B901-EFB0-4094-956C-342B0D6FF6CA}">
      <dgm:prSet/>
      <dgm:spPr/>
      <dgm:t>
        <a:bodyPr/>
        <a:lstStyle/>
        <a:p>
          <a:endParaRPr lang="en-US"/>
        </a:p>
      </dgm:t>
    </dgm:pt>
    <dgm:pt modelId="{DB64A60C-072A-42FC-88BE-9DDA4DEB8691}" type="sibTrans" cxnId="{B858B901-EFB0-4094-956C-342B0D6FF6CA}">
      <dgm:prSet/>
      <dgm:spPr/>
      <dgm:t>
        <a:bodyPr/>
        <a:lstStyle/>
        <a:p>
          <a:endParaRPr lang="en-US"/>
        </a:p>
      </dgm:t>
    </dgm:pt>
    <dgm:pt modelId="{0BE55CD2-AA89-4432-A9D9-A7225DB18A55}">
      <dgm:prSet phldrT="[Text]" phldr="1"/>
      <dgm:spPr/>
      <dgm:t>
        <a:bodyPr/>
        <a:lstStyle/>
        <a:p>
          <a:endParaRPr lang="en-US" dirty="0"/>
        </a:p>
      </dgm:t>
    </dgm:pt>
    <dgm:pt modelId="{9B75F6B2-CF55-4899-A098-D014E74B4856}" type="parTrans" cxnId="{46A189EB-EBC4-4138-A1D9-3FF338E95AB0}">
      <dgm:prSet/>
      <dgm:spPr/>
      <dgm:t>
        <a:bodyPr/>
        <a:lstStyle/>
        <a:p>
          <a:endParaRPr lang="en-US"/>
        </a:p>
      </dgm:t>
    </dgm:pt>
    <dgm:pt modelId="{1DE70070-4922-41D6-96F2-E6203CF9AF55}" type="sibTrans" cxnId="{46A189EB-EBC4-4138-A1D9-3FF338E95AB0}">
      <dgm:prSet/>
      <dgm:spPr/>
      <dgm:t>
        <a:bodyPr/>
        <a:lstStyle/>
        <a:p>
          <a:endParaRPr lang="en-US"/>
        </a:p>
      </dgm:t>
    </dgm:pt>
    <dgm:pt modelId="{051E58E9-42AC-4085-A132-FA9974C88B3A}">
      <dgm:prSet phldrT="[Text]" phldr="1"/>
      <dgm:spPr/>
      <dgm:t>
        <a:bodyPr/>
        <a:lstStyle/>
        <a:p>
          <a:endParaRPr lang="en-US" dirty="0"/>
        </a:p>
      </dgm:t>
    </dgm:pt>
    <dgm:pt modelId="{DA8F0436-2F0F-4C49-97A5-8A07F756768C}" type="parTrans" cxnId="{01EAB2C7-FC94-492A-82BB-39D3D47B7EAB}">
      <dgm:prSet/>
      <dgm:spPr/>
      <dgm:t>
        <a:bodyPr/>
        <a:lstStyle/>
        <a:p>
          <a:endParaRPr lang="en-US"/>
        </a:p>
      </dgm:t>
    </dgm:pt>
    <dgm:pt modelId="{3398099A-5396-4995-96DE-A5BA661282A5}" type="sibTrans" cxnId="{01EAB2C7-FC94-492A-82BB-39D3D47B7EAB}">
      <dgm:prSet/>
      <dgm:spPr/>
      <dgm:t>
        <a:bodyPr/>
        <a:lstStyle/>
        <a:p>
          <a:endParaRPr lang="en-US"/>
        </a:p>
      </dgm:t>
    </dgm:pt>
    <dgm:pt modelId="{3D16E356-D7A8-4D8F-8DA5-F4904476C19E}">
      <dgm:prSet phldrT="[Text]" phldr="1"/>
      <dgm:spPr/>
      <dgm:t>
        <a:bodyPr/>
        <a:lstStyle/>
        <a:p>
          <a:endParaRPr lang="en-US" dirty="0"/>
        </a:p>
      </dgm:t>
    </dgm:pt>
    <dgm:pt modelId="{7BAA5253-18D3-4E12-8969-66DA3572D372}" type="parTrans" cxnId="{FD9B63ED-4AA7-4F67-9FB5-2CEA4D99912F}">
      <dgm:prSet/>
      <dgm:spPr/>
      <dgm:t>
        <a:bodyPr/>
        <a:lstStyle/>
        <a:p>
          <a:endParaRPr lang="en-US"/>
        </a:p>
      </dgm:t>
    </dgm:pt>
    <dgm:pt modelId="{83F53BF6-B3E7-4C73-9D2B-7B68F13DAAEA}" type="sibTrans" cxnId="{FD9B63ED-4AA7-4F67-9FB5-2CEA4D99912F}">
      <dgm:prSet/>
      <dgm:spPr/>
      <dgm:t>
        <a:bodyPr/>
        <a:lstStyle/>
        <a:p>
          <a:endParaRPr lang="en-US"/>
        </a:p>
      </dgm:t>
    </dgm:pt>
    <dgm:pt modelId="{7689E7CD-D40E-4F4E-879A-9B7EA107FF13}">
      <dgm:prSet phldrT="[Text]" phldr="1"/>
      <dgm:spPr/>
      <dgm:t>
        <a:bodyPr/>
        <a:lstStyle/>
        <a:p>
          <a:endParaRPr lang="en-US" dirty="0"/>
        </a:p>
      </dgm:t>
    </dgm:pt>
    <dgm:pt modelId="{141C2B14-0857-49C2-8537-E12C45155DCF}" type="parTrans" cxnId="{DF311B7F-5E5C-436B-9CC3-4E401B0ABFFA}">
      <dgm:prSet/>
      <dgm:spPr/>
      <dgm:t>
        <a:bodyPr/>
        <a:lstStyle/>
        <a:p>
          <a:endParaRPr lang="en-US"/>
        </a:p>
      </dgm:t>
    </dgm:pt>
    <dgm:pt modelId="{EA228D62-853A-449E-A592-923226D34FF0}" type="sibTrans" cxnId="{DF311B7F-5E5C-436B-9CC3-4E401B0ABFFA}">
      <dgm:prSet/>
      <dgm:spPr/>
      <dgm:t>
        <a:bodyPr/>
        <a:lstStyle/>
        <a:p>
          <a:endParaRPr lang="en-US"/>
        </a:p>
      </dgm:t>
    </dgm:pt>
    <dgm:pt modelId="{665ABC1F-C836-4225-93C4-950F3A13C763}">
      <dgm:prSet phldrT="[Text]" phldr="1"/>
      <dgm:spPr/>
      <dgm:t>
        <a:bodyPr/>
        <a:lstStyle/>
        <a:p>
          <a:endParaRPr lang="en-US" dirty="0"/>
        </a:p>
      </dgm:t>
    </dgm:pt>
    <dgm:pt modelId="{C726055E-283F-4B12-BD4A-7C6402A07DBD}" type="parTrans" cxnId="{AB874CE0-171C-4B7B-806B-C1D82B4CD3FF}">
      <dgm:prSet/>
      <dgm:spPr/>
      <dgm:t>
        <a:bodyPr/>
        <a:lstStyle/>
        <a:p>
          <a:endParaRPr lang="en-US"/>
        </a:p>
      </dgm:t>
    </dgm:pt>
    <dgm:pt modelId="{C65563EB-8995-47AC-ADD6-8F71AA23613A}" type="sibTrans" cxnId="{AB874CE0-171C-4B7B-806B-C1D82B4CD3FF}">
      <dgm:prSet/>
      <dgm:spPr/>
      <dgm:t>
        <a:bodyPr/>
        <a:lstStyle/>
        <a:p>
          <a:endParaRPr lang="en-US"/>
        </a:p>
      </dgm:t>
    </dgm:pt>
    <dgm:pt modelId="{17E069AF-EECF-488B-A135-6C9B17D7B3B2}">
      <dgm:prSet phldrT="[Text]" phldr="1"/>
      <dgm:spPr/>
      <dgm:t>
        <a:bodyPr/>
        <a:lstStyle/>
        <a:p>
          <a:endParaRPr lang="en-US" dirty="0"/>
        </a:p>
      </dgm:t>
    </dgm:pt>
    <dgm:pt modelId="{8A9821EE-748C-4907-AE14-3A576C31D429}" type="parTrans" cxnId="{2BF955C8-8811-4319-A93B-47931D07BF5C}">
      <dgm:prSet/>
      <dgm:spPr/>
      <dgm:t>
        <a:bodyPr/>
        <a:lstStyle/>
        <a:p>
          <a:endParaRPr lang="en-US"/>
        </a:p>
      </dgm:t>
    </dgm:pt>
    <dgm:pt modelId="{DCC4FAD3-6232-4734-8722-39EB88E71968}" type="sibTrans" cxnId="{2BF955C8-8811-4319-A93B-47931D07BF5C}">
      <dgm:prSet/>
      <dgm:spPr/>
      <dgm:t>
        <a:bodyPr/>
        <a:lstStyle/>
        <a:p>
          <a:endParaRPr lang="en-US"/>
        </a:p>
      </dgm:t>
    </dgm:pt>
    <dgm:pt modelId="{8A2D52C8-1E40-4620-8981-3283B5DCCCA6}" type="pres">
      <dgm:prSet presAssocID="{81CBD74A-57C5-4773-BC5D-670009FDC49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9714C35-071E-4F68-B53E-2B97300207F6}" type="pres">
      <dgm:prSet presAssocID="{68927E63-E920-4DAC-8015-7364BCAF4EC0}" presName="composite" presStyleCnt="0"/>
      <dgm:spPr/>
    </dgm:pt>
    <dgm:pt modelId="{3FB20F35-8F89-4AE1-B2D6-B92AD905A3A7}" type="pres">
      <dgm:prSet presAssocID="{68927E63-E920-4DAC-8015-7364BCAF4EC0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22630D-2611-4668-8DF5-98546435DE24}" type="pres">
      <dgm:prSet presAssocID="{68927E63-E920-4DAC-8015-7364BCAF4EC0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99B5FA-6EDA-4E08-841E-DF53B7551E0D}" type="pres">
      <dgm:prSet presAssocID="{5FFAF481-8FC1-49C2-B449-E9AA85262FC3}" presName="space" presStyleCnt="0"/>
      <dgm:spPr/>
    </dgm:pt>
    <dgm:pt modelId="{DE3A9F8C-D22D-4CD9-A7FB-AC8E3C8D594B}" type="pres">
      <dgm:prSet presAssocID="{0BE55CD2-AA89-4432-A9D9-A7225DB18A55}" presName="composite" presStyleCnt="0"/>
      <dgm:spPr/>
    </dgm:pt>
    <dgm:pt modelId="{99B61154-1753-44C4-B438-6B9B259B89FA}" type="pres">
      <dgm:prSet presAssocID="{0BE55CD2-AA89-4432-A9D9-A7225DB18A55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DDAC53-761C-4E4B-9A2C-EB1BEFC3D818}" type="pres">
      <dgm:prSet presAssocID="{0BE55CD2-AA89-4432-A9D9-A7225DB18A55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DA32A9-D6AB-47A7-A0D0-885C03E0B4D9}" type="pres">
      <dgm:prSet presAssocID="{1DE70070-4922-41D6-96F2-E6203CF9AF55}" presName="space" presStyleCnt="0"/>
      <dgm:spPr/>
    </dgm:pt>
    <dgm:pt modelId="{9BD2B284-DEE1-44CC-B85C-5B88513BCAC6}" type="pres">
      <dgm:prSet presAssocID="{7689E7CD-D40E-4F4E-879A-9B7EA107FF13}" presName="composite" presStyleCnt="0"/>
      <dgm:spPr/>
    </dgm:pt>
    <dgm:pt modelId="{C6021426-C291-433A-A106-EA27C3CBAC68}" type="pres">
      <dgm:prSet presAssocID="{7689E7CD-D40E-4F4E-879A-9B7EA107FF13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BD7A19-5DBF-4D62-A583-7278A88D2D07}" type="pres">
      <dgm:prSet presAssocID="{7689E7CD-D40E-4F4E-879A-9B7EA107FF13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B874CE0-171C-4B7B-806B-C1D82B4CD3FF}" srcId="{7689E7CD-D40E-4F4E-879A-9B7EA107FF13}" destId="{665ABC1F-C836-4225-93C4-950F3A13C763}" srcOrd="0" destOrd="0" parTransId="{C726055E-283F-4B12-BD4A-7C6402A07DBD}" sibTransId="{C65563EB-8995-47AC-ADD6-8F71AA23613A}"/>
    <dgm:cxn modelId="{3CBA214D-CD5D-4B63-93DD-CFD2DDC73B24}" type="presOf" srcId="{17E069AF-EECF-488B-A135-6C9B17D7B3B2}" destId="{78BD7A19-5DBF-4D62-A583-7278A88D2D07}" srcOrd="0" destOrd="1" presId="urn:microsoft.com/office/officeart/2005/8/layout/hList1"/>
    <dgm:cxn modelId="{46A189EB-EBC4-4138-A1D9-3FF338E95AB0}" srcId="{81CBD74A-57C5-4773-BC5D-670009FDC49C}" destId="{0BE55CD2-AA89-4432-A9D9-A7225DB18A55}" srcOrd="1" destOrd="0" parTransId="{9B75F6B2-CF55-4899-A098-D014E74B4856}" sibTransId="{1DE70070-4922-41D6-96F2-E6203CF9AF55}"/>
    <dgm:cxn modelId="{1F6E96FE-DA57-4A2A-BC0D-97570FD09B25}" type="presOf" srcId="{649DFDC9-6F09-47F8-A900-4D77D1BFC76D}" destId="{8E22630D-2611-4668-8DF5-98546435DE24}" srcOrd="0" destOrd="0" presId="urn:microsoft.com/office/officeart/2005/8/layout/hList1"/>
    <dgm:cxn modelId="{DF311B7F-5E5C-436B-9CC3-4E401B0ABFFA}" srcId="{81CBD74A-57C5-4773-BC5D-670009FDC49C}" destId="{7689E7CD-D40E-4F4E-879A-9B7EA107FF13}" srcOrd="2" destOrd="0" parTransId="{141C2B14-0857-49C2-8537-E12C45155DCF}" sibTransId="{EA228D62-853A-449E-A592-923226D34FF0}"/>
    <dgm:cxn modelId="{01EAB2C7-FC94-492A-82BB-39D3D47B7EAB}" srcId="{0BE55CD2-AA89-4432-A9D9-A7225DB18A55}" destId="{051E58E9-42AC-4085-A132-FA9974C88B3A}" srcOrd="0" destOrd="0" parTransId="{DA8F0436-2F0F-4C49-97A5-8A07F756768C}" sibTransId="{3398099A-5396-4995-96DE-A5BA661282A5}"/>
    <dgm:cxn modelId="{8C36B081-0B7D-4BFF-B8A6-A82DBC51460C}" type="presOf" srcId="{051E58E9-42AC-4085-A132-FA9974C88B3A}" destId="{69DDAC53-761C-4E4B-9A2C-EB1BEFC3D818}" srcOrd="0" destOrd="0" presId="urn:microsoft.com/office/officeart/2005/8/layout/hList1"/>
    <dgm:cxn modelId="{9FE8BC96-89F3-4F57-8131-86815447AE1B}" srcId="{68927E63-E920-4DAC-8015-7364BCAF4EC0}" destId="{649DFDC9-6F09-47F8-A900-4D77D1BFC76D}" srcOrd="0" destOrd="0" parTransId="{4361358F-8272-4063-B9C4-9CA3965C780D}" sibTransId="{5CF7F411-7B7D-464E-B82B-F31BC89A5EA5}"/>
    <dgm:cxn modelId="{A524882B-94A0-4341-B1C8-7C3935647D69}" srcId="{81CBD74A-57C5-4773-BC5D-670009FDC49C}" destId="{68927E63-E920-4DAC-8015-7364BCAF4EC0}" srcOrd="0" destOrd="0" parTransId="{D4E33A71-0162-471A-93D8-343F0CEB1F4F}" sibTransId="{5FFAF481-8FC1-49C2-B449-E9AA85262FC3}"/>
    <dgm:cxn modelId="{10E8D34F-FB1D-42A5-B3DA-A8275DF57008}" type="presOf" srcId="{FF236CA4-3B58-4FAD-86F9-DCBFD9BB9A07}" destId="{8E22630D-2611-4668-8DF5-98546435DE24}" srcOrd="0" destOrd="1" presId="urn:microsoft.com/office/officeart/2005/8/layout/hList1"/>
    <dgm:cxn modelId="{7B11A268-E308-4CCC-9A8B-97AA48EADFF1}" type="presOf" srcId="{3D16E356-D7A8-4D8F-8DA5-F4904476C19E}" destId="{69DDAC53-761C-4E4B-9A2C-EB1BEFC3D818}" srcOrd="0" destOrd="1" presId="urn:microsoft.com/office/officeart/2005/8/layout/hList1"/>
    <dgm:cxn modelId="{B858B901-EFB0-4094-956C-342B0D6FF6CA}" srcId="{68927E63-E920-4DAC-8015-7364BCAF4EC0}" destId="{FF236CA4-3B58-4FAD-86F9-DCBFD9BB9A07}" srcOrd="1" destOrd="0" parTransId="{8ADAABA5-6227-4D56-BE24-440B3BBDA16D}" sibTransId="{DB64A60C-072A-42FC-88BE-9DDA4DEB8691}"/>
    <dgm:cxn modelId="{6666A5F0-F67B-401A-96E3-CA2E409F5CB9}" type="presOf" srcId="{81CBD74A-57C5-4773-BC5D-670009FDC49C}" destId="{8A2D52C8-1E40-4620-8981-3283B5DCCCA6}" srcOrd="0" destOrd="0" presId="urn:microsoft.com/office/officeart/2005/8/layout/hList1"/>
    <dgm:cxn modelId="{2BF955C8-8811-4319-A93B-47931D07BF5C}" srcId="{7689E7CD-D40E-4F4E-879A-9B7EA107FF13}" destId="{17E069AF-EECF-488B-A135-6C9B17D7B3B2}" srcOrd="1" destOrd="0" parTransId="{8A9821EE-748C-4907-AE14-3A576C31D429}" sibTransId="{DCC4FAD3-6232-4734-8722-39EB88E71968}"/>
    <dgm:cxn modelId="{FD9B63ED-4AA7-4F67-9FB5-2CEA4D99912F}" srcId="{0BE55CD2-AA89-4432-A9D9-A7225DB18A55}" destId="{3D16E356-D7A8-4D8F-8DA5-F4904476C19E}" srcOrd="1" destOrd="0" parTransId="{7BAA5253-18D3-4E12-8969-66DA3572D372}" sibTransId="{83F53BF6-B3E7-4C73-9D2B-7B68F13DAAEA}"/>
    <dgm:cxn modelId="{3431C14C-046E-4D48-B5AB-66CB787B319A}" type="presOf" srcId="{68927E63-E920-4DAC-8015-7364BCAF4EC0}" destId="{3FB20F35-8F89-4AE1-B2D6-B92AD905A3A7}" srcOrd="0" destOrd="0" presId="urn:microsoft.com/office/officeart/2005/8/layout/hList1"/>
    <dgm:cxn modelId="{59A24131-C43B-4BE7-B833-08F3C8C9EB4A}" type="presOf" srcId="{665ABC1F-C836-4225-93C4-950F3A13C763}" destId="{78BD7A19-5DBF-4D62-A583-7278A88D2D07}" srcOrd="0" destOrd="0" presId="urn:microsoft.com/office/officeart/2005/8/layout/hList1"/>
    <dgm:cxn modelId="{1EBB355B-2C68-4135-A15D-5EB937EE92D2}" type="presOf" srcId="{7689E7CD-D40E-4F4E-879A-9B7EA107FF13}" destId="{C6021426-C291-433A-A106-EA27C3CBAC68}" srcOrd="0" destOrd="0" presId="urn:microsoft.com/office/officeart/2005/8/layout/hList1"/>
    <dgm:cxn modelId="{404CF389-1D13-41C7-B208-75822BA2DB9E}" type="presOf" srcId="{0BE55CD2-AA89-4432-A9D9-A7225DB18A55}" destId="{99B61154-1753-44C4-B438-6B9B259B89FA}" srcOrd="0" destOrd="0" presId="urn:microsoft.com/office/officeart/2005/8/layout/hList1"/>
    <dgm:cxn modelId="{B8A6A266-B0D9-4266-8721-22227DA86289}" type="presParOf" srcId="{8A2D52C8-1E40-4620-8981-3283B5DCCCA6}" destId="{29714C35-071E-4F68-B53E-2B97300207F6}" srcOrd="0" destOrd="0" presId="urn:microsoft.com/office/officeart/2005/8/layout/hList1"/>
    <dgm:cxn modelId="{4510DEDD-8CBE-4DBB-B670-FF1FF64CA47B}" type="presParOf" srcId="{29714C35-071E-4F68-B53E-2B97300207F6}" destId="{3FB20F35-8F89-4AE1-B2D6-B92AD905A3A7}" srcOrd="0" destOrd="0" presId="urn:microsoft.com/office/officeart/2005/8/layout/hList1"/>
    <dgm:cxn modelId="{6BBB0FA7-DD0E-4B6F-88EF-1C35A0A73D4F}" type="presParOf" srcId="{29714C35-071E-4F68-B53E-2B97300207F6}" destId="{8E22630D-2611-4668-8DF5-98546435DE24}" srcOrd="1" destOrd="0" presId="urn:microsoft.com/office/officeart/2005/8/layout/hList1"/>
    <dgm:cxn modelId="{BB474A74-53BD-462F-8217-592AB60A134A}" type="presParOf" srcId="{8A2D52C8-1E40-4620-8981-3283B5DCCCA6}" destId="{4D99B5FA-6EDA-4E08-841E-DF53B7551E0D}" srcOrd="1" destOrd="0" presId="urn:microsoft.com/office/officeart/2005/8/layout/hList1"/>
    <dgm:cxn modelId="{8744A8F9-B5BF-4CBD-807A-181E7F4FE78F}" type="presParOf" srcId="{8A2D52C8-1E40-4620-8981-3283B5DCCCA6}" destId="{DE3A9F8C-D22D-4CD9-A7FB-AC8E3C8D594B}" srcOrd="2" destOrd="0" presId="urn:microsoft.com/office/officeart/2005/8/layout/hList1"/>
    <dgm:cxn modelId="{C198B5D0-9B9E-44C9-AD2E-78305C7FD43A}" type="presParOf" srcId="{DE3A9F8C-D22D-4CD9-A7FB-AC8E3C8D594B}" destId="{99B61154-1753-44C4-B438-6B9B259B89FA}" srcOrd="0" destOrd="0" presId="urn:microsoft.com/office/officeart/2005/8/layout/hList1"/>
    <dgm:cxn modelId="{6F433DB6-05A0-470E-9A8A-6230B24939C4}" type="presParOf" srcId="{DE3A9F8C-D22D-4CD9-A7FB-AC8E3C8D594B}" destId="{69DDAC53-761C-4E4B-9A2C-EB1BEFC3D818}" srcOrd="1" destOrd="0" presId="urn:microsoft.com/office/officeart/2005/8/layout/hList1"/>
    <dgm:cxn modelId="{296BF463-BFE4-4AE3-B7AB-CD97AE405F35}" type="presParOf" srcId="{8A2D52C8-1E40-4620-8981-3283B5DCCCA6}" destId="{58DA32A9-D6AB-47A7-A0D0-885C03E0B4D9}" srcOrd="3" destOrd="0" presId="urn:microsoft.com/office/officeart/2005/8/layout/hList1"/>
    <dgm:cxn modelId="{A4525EDB-C1B4-44F4-86C0-1C5AD4FB3CAC}" type="presParOf" srcId="{8A2D52C8-1E40-4620-8981-3283B5DCCCA6}" destId="{9BD2B284-DEE1-44CC-B85C-5B88513BCAC6}" srcOrd="4" destOrd="0" presId="urn:microsoft.com/office/officeart/2005/8/layout/hList1"/>
    <dgm:cxn modelId="{F301C3E9-CD95-46D5-B66C-10411131F2E5}" type="presParOf" srcId="{9BD2B284-DEE1-44CC-B85C-5B88513BCAC6}" destId="{C6021426-C291-433A-A106-EA27C3CBAC68}" srcOrd="0" destOrd="0" presId="urn:microsoft.com/office/officeart/2005/8/layout/hList1"/>
    <dgm:cxn modelId="{C959A76D-7E99-45A9-BA1E-EABCF626D278}" type="presParOf" srcId="{9BD2B284-DEE1-44CC-B85C-5B88513BCAC6}" destId="{78BD7A19-5DBF-4D62-A583-7278A88D2D07}" srcOrd="1" destOrd="0" presId="urn:microsoft.com/office/officeart/2005/8/layout/hList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50.xml><?xml version="1.0" encoding="utf-8"?>
<dgm:dataModel xmlns:dgm="http://schemas.openxmlformats.org/drawingml/2006/diagram" xmlns:a="http://schemas.openxmlformats.org/drawingml/2006/main">
  <dgm:ptLst>
    <dgm:pt modelId="{200A8503-CC46-4D66-A0F6-91BBB5F8CD9B}" type="doc">
      <dgm:prSet loTypeId="urn:microsoft.com/office/officeart/2005/8/layout/gear1" loCatId="process" qsTypeId="urn:microsoft.com/office/officeart/2005/8/quickstyle/simple1" qsCatId="simple" csTypeId="urn:microsoft.com/office/officeart/2005/8/colors/accent1_2" csCatId="accent1" phldr="0"/>
      <dgm:spPr/>
    </dgm:pt>
    <dgm:pt modelId="{A7902DD5-3797-46DA-B180-5B638E1D163B}">
      <dgm:prSet phldrT="[Text]" phldr="1"/>
      <dgm:spPr/>
      <dgm:t>
        <a:bodyPr/>
        <a:lstStyle/>
        <a:p>
          <a:endParaRPr lang="en-US" dirty="0"/>
        </a:p>
      </dgm:t>
    </dgm:pt>
    <dgm:pt modelId="{0CAE3BE2-D043-4360-8349-521E51C20158}" type="parTrans" cxnId="{393E9FF6-9B78-45DD-A36C-8FEEFDEA3444}">
      <dgm:prSet/>
      <dgm:spPr/>
      <dgm:t>
        <a:bodyPr/>
        <a:lstStyle/>
        <a:p>
          <a:endParaRPr lang="en-US"/>
        </a:p>
      </dgm:t>
    </dgm:pt>
    <dgm:pt modelId="{77055633-F24D-46EE-A0E7-996E76F98F64}" type="sibTrans" cxnId="{393E9FF6-9B78-45DD-A36C-8FEEFDEA3444}">
      <dgm:prSet/>
      <dgm:spPr/>
      <dgm:t>
        <a:bodyPr/>
        <a:lstStyle/>
        <a:p>
          <a:endParaRPr lang="en-US" dirty="0"/>
        </a:p>
      </dgm:t>
    </dgm:pt>
    <dgm:pt modelId="{98AD511D-D5C9-497A-8C11-FE5EE2C2EE56}">
      <dgm:prSet phldrT="[Text]" phldr="1"/>
      <dgm:spPr/>
      <dgm:t>
        <a:bodyPr/>
        <a:lstStyle/>
        <a:p>
          <a:endParaRPr lang="en-US" dirty="0"/>
        </a:p>
      </dgm:t>
    </dgm:pt>
    <dgm:pt modelId="{183D1BA0-EBB9-4EDD-B707-8DE2362CCE0F}" type="parTrans" cxnId="{9B718B4D-19C1-488D-90A7-2568CE2B46A9}">
      <dgm:prSet/>
      <dgm:spPr/>
      <dgm:t>
        <a:bodyPr/>
        <a:lstStyle/>
        <a:p>
          <a:endParaRPr lang="en-US"/>
        </a:p>
      </dgm:t>
    </dgm:pt>
    <dgm:pt modelId="{4418C085-CF73-4EEF-A8C5-73F464831781}" type="sibTrans" cxnId="{9B718B4D-19C1-488D-90A7-2568CE2B46A9}">
      <dgm:prSet/>
      <dgm:spPr/>
      <dgm:t>
        <a:bodyPr/>
        <a:lstStyle/>
        <a:p>
          <a:endParaRPr lang="en-US" dirty="0"/>
        </a:p>
      </dgm:t>
    </dgm:pt>
    <dgm:pt modelId="{1C15190F-E003-4F98-9A6F-DE3763E1E4AF}">
      <dgm:prSet phldrT="[Text]" phldr="1"/>
      <dgm:spPr/>
      <dgm:t>
        <a:bodyPr/>
        <a:lstStyle/>
        <a:p>
          <a:endParaRPr lang="en-US" dirty="0"/>
        </a:p>
      </dgm:t>
    </dgm:pt>
    <dgm:pt modelId="{50DE0D77-A850-4794-B3CC-9AE79442D7FD}" type="parTrans" cxnId="{143CD9C4-3811-4BEF-8227-998DDF23FA93}">
      <dgm:prSet/>
      <dgm:spPr/>
      <dgm:t>
        <a:bodyPr/>
        <a:lstStyle/>
        <a:p>
          <a:endParaRPr lang="en-US"/>
        </a:p>
      </dgm:t>
    </dgm:pt>
    <dgm:pt modelId="{46818C55-A622-43D6-8327-33BFD1EA4223}" type="sibTrans" cxnId="{143CD9C4-3811-4BEF-8227-998DDF23FA93}">
      <dgm:prSet/>
      <dgm:spPr/>
      <dgm:t>
        <a:bodyPr/>
        <a:lstStyle/>
        <a:p>
          <a:endParaRPr lang="en-US" dirty="0"/>
        </a:p>
      </dgm:t>
    </dgm:pt>
    <dgm:pt modelId="{FC6FF688-1D3D-4C1D-AC85-B2EB3F7B94A8}" type="pres">
      <dgm:prSet presAssocID="{200A8503-CC46-4D66-A0F6-91BBB5F8CD9B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35A5333C-5E8E-4257-8EAB-090619267DA2}" type="pres">
      <dgm:prSet presAssocID="{A7902DD5-3797-46DA-B180-5B638E1D163B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FE1CB4-0E09-4833-9914-A1EF6C3770AA}" type="pres">
      <dgm:prSet presAssocID="{A7902DD5-3797-46DA-B180-5B638E1D163B}" presName="gear1srcNode" presStyleLbl="node1" presStyleIdx="0" presStyleCnt="3"/>
      <dgm:spPr/>
      <dgm:t>
        <a:bodyPr/>
        <a:lstStyle/>
        <a:p>
          <a:endParaRPr lang="en-US"/>
        </a:p>
      </dgm:t>
    </dgm:pt>
    <dgm:pt modelId="{06F34A2C-A779-41D5-80FE-3C4D4D8501FF}" type="pres">
      <dgm:prSet presAssocID="{A7902DD5-3797-46DA-B180-5B638E1D163B}" presName="gear1dstNode" presStyleLbl="node1" presStyleIdx="0" presStyleCnt="3"/>
      <dgm:spPr/>
      <dgm:t>
        <a:bodyPr/>
        <a:lstStyle/>
        <a:p>
          <a:endParaRPr lang="en-US"/>
        </a:p>
      </dgm:t>
    </dgm:pt>
    <dgm:pt modelId="{24841B1E-F567-4084-9CF6-B0EC3921D381}" type="pres">
      <dgm:prSet presAssocID="{98AD511D-D5C9-497A-8C11-FE5EE2C2EE56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9AA7A2-671C-42B2-A44F-C20F982352FC}" type="pres">
      <dgm:prSet presAssocID="{98AD511D-D5C9-497A-8C11-FE5EE2C2EE56}" presName="gear2srcNode" presStyleLbl="node1" presStyleIdx="1" presStyleCnt="3"/>
      <dgm:spPr/>
      <dgm:t>
        <a:bodyPr/>
        <a:lstStyle/>
        <a:p>
          <a:endParaRPr lang="en-US"/>
        </a:p>
      </dgm:t>
    </dgm:pt>
    <dgm:pt modelId="{CE2CD013-FC34-4A4F-8832-3E9DF7DC0A6C}" type="pres">
      <dgm:prSet presAssocID="{98AD511D-D5C9-497A-8C11-FE5EE2C2EE56}" presName="gear2dstNode" presStyleLbl="node1" presStyleIdx="1" presStyleCnt="3"/>
      <dgm:spPr/>
      <dgm:t>
        <a:bodyPr/>
        <a:lstStyle/>
        <a:p>
          <a:endParaRPr lang="en-US"/>
        </a:p>
      </dgm:t>
    </dgm:pt>
    <dgm:pt modelId="{DA68620D-F109-4BE6-AD95-F5585B7462CE}" type="pres">
      <dgm:prSet presAssocID="{1C15190F-E003-4F98-9A6F-DE3763E1E4AF}" presName="gear3" presStyleLbl="node1" presStyleIdx="2" presStyleCnt="3"/>
      <dgm:spPr/>
      <dgm:t>
        <a:bodyPr/>
        <a:lstStyle/>
        <a:p>
          <a:endParaRPr lang="en-US"/>
        </a:p>
      </dgm:t>
    </dgm:pt>
    <dgm:pt modelId="{3FD4995E-DA24-43C5-9D3C-5AF13FFC34EE}" type="pres">
      <dgm:prSet presAssocID="{1C15190F-E003-4F98-9A6F-DE3763E1E4AF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A87749-80CF-4E47-9F52-79277A05394E}" type="pres">
      <dgm:prSet presAssocID="{1C15190F-E003-4F98-9A6F-DE3763E1E4AF}" presName="gear3srcNode" presStyleLbl="node1" presStyleIdx="2" presStyleCnt="3"/>
      <dgm:spPr/>
      <dgm:t>
        <a:bodyPr/>
        <a:lstStyle/>
        <a:p>
          <a:endParaRPr lang="en-US"/>
        </a:p>
      </dgm:t>
    </dgm:pt>
    <dgm:pt modelId="{D12E2E4A-760B-41E9-9100-A2FF896B9470}" type="pres">
      <dgm:prSet presAssocID="{1C15190F-E003-4F98-9A6F-DE3763E1E4AF}" presName="gear3dstNode" presStyleLbl="node1" presStyleIdx="2" presStyleCnt="3"/>
      <dgm:spPr/>
      <dgm:t>
        <a:bodyPr/>
        <a:lstStyle/>
        <a:p>
          <a:endParaRPr lang="en-US"/>
        </a:p>
      </dgm:t>
    </dgm:pt>
    <dgm:pt modelId="{DA4F329D-4269-425B-8D0E-CCF4210319E2}" type="pres">
      <dgm:prSet presAssocID="{77055633-F24D-46EE-A0E7-996E76F98F64}" presName="connector1" presStyleLbl="sibTrans2D1" presStyleIdx="0" presStyleCnt="3"/>
      <dgm:spPr/>
      <dgm:t>
        <a:bodyPr/>
        <a:lstStyle/>
        <a:p>
          <a:endParaRPr lang="en-US"/>
        </a:p>
      </dgm:t>
    </dgm:pt>
    <dgm:pt modelId="{4230F9DF-A615-46B5-B68B-7C4E226727CA}" type="pres">
      <dgm:prSet presAssocID="{4418C085-CF73-4EEF-A8C5-73F464831781}" presName="connector2" presStyleLbl="sibTrans2D1" presStyleIdx="1" presStyleCnt="3"/>
      <dgm:spPr/>
      <dgm:t>
        <a:bodyPr/>
        <a:lstStyle/>
        <a:p>
          <a:endParaRPr lang="en-US"/>
        </a:p>
      </dgm:t>
    </dgm:pt>
    <dgm:pt modelId="{9B0D8132-FF10-46B5-9F83-B58570EE4029}" type="pres">
      <dgm:prSet presAssocID="{46818C55-A622-43D6-8327-33BFD1EA4223}" presName="connector3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CBBF99EA-9594-4A9D-973B-7C769AB99D32}" type="presOf" srcId="{77055633-F24D-46EE-A0E7-996E76F98F64}" destId="{DA4F329D-4269-425B-8D0E-CCF4210319E2}" srcOrd="0" destOrd="0" presId="urn:microsoft.com/office/officeart/2005/8/layout/gear1"/>
    <dgm:cxn modelId="{61EE0355-D68C-450C-ABEC-58A859D30AA4}" type="presOf" srcId="{46818C55-A622-43D6-8327-33BFD1EA4223}" destId="{9B0D8132-FF10-46B5-9F83-B58570EE4029}" srcOrd="0" destOrd="0" presId="urn:microsoft.com/office/officeart/2005/8/layout/gear1"/>
    <dgm:cxn modelId="{0A84E06E-0390-49C8-B3C2-0B312B4E76AC}" type="presOf" srcId="{1C15190F-E003-4F98-9A6F-DE3763E1E4AF}" destId="{3FD4995E-DA24-43C5-9D3C-5AF13FFC34EE}" srcOrd="1" destOrd="0" presId="urn:microsoft.com/office/officeart/2005/8/layout/gear1"/>
    <dgm:cxn modelId="{F05DD8A5-15C3-4B26-AB30-B7EBE235447A}" type="presOf" srcId="{A7902DD5-3797-46DA-B180-5B638E1D163B}" destId="{06F34A2C-A779-41D5-80FE-3C4D4D8501FF}" srcOrd="2" destOrd="0" presId="urn:microsoft.com/office/officeart/2005/8/layout/gear1"/>
    <dgm:cxn modelId="{D34C2609-1BF0-4485-AE17-7218E06A6C1A}" type="presOf" srcId="{98AD511D-D5C9-497A-8C11-FE5EE2C2EE56}" destId="{739AA7A2-671C-42B2-A44F-C20F982352FC}" srcOrd="1" destOrd="0" presId="urn:microsoft.com/office/officeart/2005/8/layout/gear1"/>
    <dgm:cxn modelId="{393E9FF6-9B78-45DD-A36C-8FEEFDEA3444}" srcId="{200A8503-CC46-4D66-A0F6-91BBB5F8CD9B}" destId="{A7902DD5-3797-46DA-B180-5B638E1D163B}" srcOrd="0" destOrd="0" parTransId="{0CAE3BE2-D043-4360-8349-521E51C20158}" sibTransId="{77055633-F24D-46EE-A0E7-996E76F98F64}"/>
    <dgm:cxn modelId="{809158B8-B565-4240-A0E6-7F96E17AB945}" type="presOf" srcId="{200A8503-CC46-4D66-A0F6-91BBB5F8CD9B}" destId="{FC6FF688-1D3D-4C1D-AC85-B2EB3F7B94A8}" srcOrd="0" destOrd="0" presId="urn:microsoft.com/office/officeart/2005/8/layout/gear1"/>
    <dgm:cxn modelId="{5CAC3064-F7EF-480E-8397-81E3E0BABDE1}" type="presOf" srcId="{A7902DD5-3797-46DA-B180-5B638E1D163B}" destId="{35A5333C-5E8E-4257-8EAB-090619267DA2}" srcOrd="0" destOrd="0" presId="urn:microsoft.com/office/officeart/2005/8/layout/gear1"/>
    <dgm:cxn modelId="{A7496308-3543-4407-B910-6D4CAEA621E8}" type="presOf" srcId="{1C15190F-E003-4F98-9A6F-DE3763E1E4AF}" destId="{BFA87749-80CF-4E47-9F52-79277A05394E}" srcOrd="2" destOrd="0" presId="urn:microsoft.com/office/officeart/2005/8/layout/gear1"/>
    <dgm:cxn modelId="{9AA8F64A-F541-406A-B3AB-D980C5D50725}" type="presOf" srcId="{4418C085-CF73-4EEF-A8C5-73F464831781}" destId="{4230F9DF-A615-46B5-B68B-7C4E226727CA}" srcOrd="0" destOrd="0" presId="urn:microsoft.com/office/officeart/2005/8/layout/gear1"/>
    <dgm:cxn modelId="{40337521-E8C0-4A52-B0D3-F9EC37EAFD99}" type="presOf" srcId="{1C15190F-E003-4F98-9A6F-DE3763E1E4AF}" destId="{DA68620D-F109-4BE6-AD95-F5585B7462CE}" srcOrd="0" destOrd="0" presId="urn:microsoft.com/office/officeart/2005/8/layout/gear1"/>
    <dgm:cxn modelId="{2C85FBF6-F751-4E17-B22C-69017684DDBA}" type="presOf" srcId="{98AD511D-D5C9-497A-8C11-FE5EE2C2EE56}" destId="{24841B1E-F567-4084-9CF6-B0EC3921D381}" srcOrd="0" destOrd="0" presId="urn:microsoft.com/office/officeart/2005/8/layout/gear1"/>
    <dgm:cxn modelId="{BA6A5D7B-1C68-4A97-8A4A-DD6099C112A1}" type="presOf" srcId="{A7902DD5-3797-46DA-B180-5B638E1D163B}" destId="{38FE1CB4-0E09-4833-9914-A1EF6C3770AA}" srcOrd="1" destOrd="0" presId="urn:microsoft.com/office/officeart/2005/8/layout/gear1"/>
    <dgm:cxn modelId="{7A5011CB-F00C-4A78-83BD-DB5E687183D9}" type="presOf" srcId="{1C15190F-E003-4F98-9A6F-DE3763E1E4AF}" destId="{D12E2E4A-760B-41E9-9100-A2FF896B9470}" srcOrd="3" destOrd="0" presId="urn:microsoft.com/office/officeart/2005/8/layout/gear1"/>
    <dgm:cxn modelId="{143CD9C4-3811-4BEF-8227-998DDF23FA93}" srcId="{200A8503-CC46-4D66-A0F6-91BBB5F8CD9B}" destId="{1C15190F-E003-4F98-9A6F-DE3763E1E4AF}" srcOrd="2" destOrd="0" parTransId="{50DE0D77-A850-4794-B3CC-9AE79442D7FD}" sibTransId="{46818C55-A622-43D6-8327-33BFD1EA4223}"/>
    <dgm:cxn modelId="{9B718B4D-19C1-488D-90A7-2568CE2B46A9}" srcId="{200A8503-CC46-4D66-A0F6-91BBB5F8CD9B}" destId="{98AD511D-D5C9-497A-8C11-FE5EE2C2EE56}" srcOrd="1" destOrd="0" parTransId="{183D1BA0-EBB9-4EDD-B707-8DE2362CCE0F}" sibTransId="{4418C085-CF73-4EEF-A8C5-73F464831781}"/>
    <dgm:cxn modelId="{41309B1E-B2B6-499E-B31A-BC50FB9E4917}" type="presOf" srcId="{98AD511D-D5C9-497A-8C11-FE5EE2C2EE56}" destId="{CE2CD013-FC34-4A4F-8832-3E9DF7DC0A6C}" srcOrd="2" destOrd="0" presId="urn:microsoft.com/office/officeart/2005/8/layout/gear1"/>
    <dgm:cxn modelId="{F601C4AE-181A-4C8D-BDB2-F79EF4222428}" type="presParOf" srcId="{FC6FF688-1D3D-4C1D-AC85-B2EB3F7B94A8}" destId="{35A5333C-5E8E-4257-8EAB-090619267DA2}" srcOrd="0" destOrd="0" presId="urn:microsoft.com/office/officeart/2005/8/layout/gear1"/>
    <dgm:cxn modelId="{47ED2A25-7E26-4B0B-9BCB-4D5C0F6A9D51}" type="presParOf" srcId="{FC6FF688-1D3D-4C1D-AC85-B2EB3F7B94A8}" destId="{38FE1CB4-0E09-4833-9914-A1EF6C3770AA}" srcOrd="1" destOrd="0" presId="urn:microsoft.com/office/officeart/2005/8/layout/gear1"/>
    <dgm:cxn modelId="{CF436BD0-DB04-46C8-8A7A-15127B204F29}" type="presParOf" srcId="{FC6FF688-1D3D-4C1D-AC85-B2EB3F7B94A8}" destId="{06F34A2C-A779-41D5-80FE-3C4D4D8501FF}" srcOrd="2" destOrd="0" presId="urn:microsoft.com/office/officeart/2005/8/layout/gear1"/>
    <dgm:cxn modelId="{AEAD9004-7C32-443E-9B5E-0CCF43629273}" type="presParOf" srcId="{FC6FF688-1D3D-4C1D-AC85-B2EB3F7B94A8}" destId="{24841B1E-F567-4084-9CF6-B0EC3921D381}" srcOrd="3" destOrd="0" presId="urn:microsoft.com/office/officeart/2005/8/layout/gear1"/>
    <dgm:cxn modelId="{E6769A61-F90D-4522-96C9-0CF4D9CBFB22}" type="presParOf" srcId="{FC6FF688-1D3D-4C1D-AC85-B2EB3F7B94A8}" destId="{739AA7A2-671C-42B2-A44F-C20F982352FC}" srcOrd="4" destOrd="0" presId="urn:microsoft.com/office/officeart/2005/8/layout/gear1"/>
    <dgm:cxn modelId="{3AA544E4-0D45-465A-9BE3-DA922E609ABB}" type="presParOf" srcId="{FC6FF688-1D3D-4C1D-AC85-B2EB3F7B94A8}" destId="{CE2CD013-FC34-4A4F-8832-3E9DF7DC0A6C}" srcOrd="5" destOrd="0" presId="urn:microsoft.com/office/officeart/2005/8/layout/gear1"/>
    <dgm:cxn modelId="{DFBA2B6B-2065-4B09-BEC4-31EEBD83309D}" type="presParOf" srcId="{FC6FF688-1D3D-4C1D-AC85-B2EB3F7B94A8}" destId="{DA68620D-F109-4BE6-AD95-F5585B7462CE}" srcOrd="6" destOrd="0" presId="urn:microsoft.com/office/officeart/2005/8/layout/gear1"/>
    <dgm:cxn modelId="{90894CAC-3982-4B08-BD38-3CC28ED45343}" type="presParOf" srcId="{FC6FF688-1D3D-4C1D-AC85-B2EB3F7B94A8}" destId="{3FD4995E-DA24-43C5-9D3C-5AF13FFC34EE}" srcOrd="7" destOrd="0" presId="urn:microsoft.com/office/officeart/2005/8/layout/gear1"/>
    <dgm:cxn modelId="{18218959-4994-449B-9E09-ADB96D550E22}" type="presParOf" srcId="{FC6FF688-1D3D-4C1D-AC85-B2EB3F7B94A8}" destId="{BFA87749-80CF-4E47-9F52-79277A05394E}" srcOrd="8" destOrd="0" presId="urn:microsoft.com/office/officeart/2005/8/layout/gear1"/>
    <dgm:cxn modelId="{0D358733-C07C-4478-893B-E9C44F0701C9}" type="presParOf" srcId="{FC6FF688-1D3D-4C1D-AC85-B2EB3F7B94A8}" destId="{D12E2E4A-760B-41E9-9100-A2FF896B9470}" srcOrd="9" destOrd="0" presId="urn:microsoft.com/office/officeart/2005/8/layout/gear1"/>
    <dgm:cxn modelId="{E2532046-F160-4144-B6F0-E0D33D08B7B5}" type="presParOf" srcId="{FC6FF688-1D3D-4C1D-AC85-B2EB3F7B94A8}" destId="{DA4F329D-4269-425B-8D0E-CCF4210319E2}" srcOrd="10" destOrd="0" presId="urn:microsoft.com/office/officeart/2005/8/layout/gear1"/>
    <dgm:cxn modelId="{C0F9FA65-0030-45F4-A24D-85D805659E79}" type="presParOf" srcId="{FC6FF688-1D3D-4C1D-AC85-B2EB3F7B94A8}" destId="{4230F9DF-A615-46B5-B68B-7C4E226727CA}" srcOrd="11" destOrd="0" presId="urn:microsoft.com/office/officeart/2005/8/layout/gear1"/>
    <dgm:cxn modelId="{44B60558-E92C-4B69-A6F6-5E995EF41713}" type="presParOf" srcId="{FC6FF688-1D3D-4C1D-AC85-B2EB3F7B94A8}" destId="{9B0D8132-FF10-46B5-9F83-B58570EE4029}" srcOrd="12" destOrd="0" presId="urn:microsoft.com/office/officeart/2005/8/layout/gear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51.xml><?xml version="1.0" encoding="utf-8"?>
<dgm:dataModel xmlns:dgm="http://schemas.openxmlformats.org/drawingml/2006/diagram" xmlns:a="http://schemas.openxmlformats.org/drawingml/2006/main">
  <dgm:ptLst>
    <dgm:pt modelId="{FF1482F5-D80F-4F09-AD68-536A20143626}" type="doc">
      <dgm:prSet loTypeId="urn:microsoft.com/office/officeart/2005/8/layout/arrow6" loCatId="process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en-US"/>
        </a:p>
      </dgm:t>
    </dgm:pt>
    <dgm:pt modelId="{74471259-7528-4ABC-9FFF-FBFD6D3B56CB}">
      <dgm:prSet phldrT="[Text]" phldr="1"/>
      <dgm:spPr/>
      <dgm:t>
        <a:bodyPr/>
        <a:lstStyle/>
        <a:p>
          <a:endParaRPr lang="en-US" dirty="0"/>
        </a:p>
      </dgm:t>
    </dgm:pt>
    <dgm:pt modelId="{02AD2033-C43F-4C1F-9AEA-704E73D19640}" type="parTrans" cxnId="{B5DD0323-989F-410D-8AF8-4AB945347151}">
      <dgm:prSet/>
      <dgm:spPr/>
      <dgm:t>
        <a:bodyPr/>
        <a:lstStyle/>
        <a:p>
          <a:endParaRPr lang="en-US"/>
        </a:p>
      </dgm:t>
    </dgm:pt>
    <dgm:pt modelId="{79F25BBA-0309-4E1B-9A99-459235A1590D}" type="sibTrans" cxnId="{B5DD0323-989F-410D-8AF8-4AB945347151}">
      <dgm:prSet/>
      <dgm:spPr/>
      <dgm:t>
        <a:bodyPr/>
        <a:lstStyle/>
        <a:p>
          <a:endParaRPr lang="en-US"/>
        </a:p>
      </dgm:t>
    </dgm:pt>
    <dgm:pt modelId="{7A0B1880-BAEE-4FDC-AFF3-8949903F1EAE}">
      <dgm:prSet phldrT="[Text]" phldr="1"/>
      <dgm:spPr/>
      <dgm:t>
        <a:bodyPr/>
        <a:lstStyle/>
        <a:p>
          <a:endParaRPr lang="en-US" dirty="0"/>
        </a:p>
      </dgm:t>
    </dgm:pt>
    <dgm:pt modelId="{DC020D41-30FD-4AE4-9789-5791D8133A11}" type="parTrans" cxnId="{2794F0A3-243A-4EF2-AEDA-2EB56945503E}">
      <dgm:prSet/>
      <dgm:spPr/>
      <dgm:t>
        <a:bodyPr/>
        <a:lstStyle/>
        <a:p>
          <a:endParaRPr lang="en-US"/>
        </a:p>
      </dgm:t>
    </dgm:pt>
    <dgm:pt modelId="{CFFA965D-81A8-4390-BC72-82B678D1DF19}" type="sibTrans" cxnId="{2794F0A3-243A-4EF2-AEDA-2EB56945503E}">
      <dgm:prSet/>
      <dgm:spPr/>
      <dgm:t>
        <a:bodyPr/>
        <a:lstStyle/>
        <a:p>
          <a:endParaRPr lang="en-US"/>
        </a:p>
      </dgm:t>
    </dgm:pt>
    <dgm:pt modelId="{42951260-923C-4A5B-8B3A-A952C3DBD9D2}" type="pres">
      <dgm:prSet presAssocID="{FF1482F5-D80F-4F09-AD68-536A20143626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866E01E-A202-43F8-AC5E-4023B550EE0B}" type="pres">
      <dgm:prSet presAssocID="{FF1482F5-D80F-4F09-AD68-536A20143626}" presName="ribbon" presStyleLbl="node1" presStyleIdx="0" presStyleCnt="1"/>
      <dgm:spPr/>
    </dgm:pt>
    <dgm:pt modelId="{7A8E87D6-5654-46AD-9330-DCBD1F7EA43B}" type="pres">
      <dgm:prSet presAssocID="{FF1482F5-D80F-4F09-AD68-536A20143626}" presName="lef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5E8423-F11F-4A0A-A774-5DA964766E6D}" type="pres">
      <dgm:prSet presAssocID="{FF1482F5-D80F-4F09-AD68-536A20143626}" presName="righ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76CA76F-C6B9-4142-BEA3-837273F0D1B0}" type="presOf" srcId="{FF1482F5-D80F-4F09-AD68-536A20143626}" destId="{42951260-923C-4A5B-8B3A-A952C3DBD9D2}" srcOrd="0" destOrd="0" presId="urn:microsoft.com/office/officeart/2005/8/layout/arrow6"/>
    <dgm:cxn modelId="{2794F0A3-243A-4EF2-AEDA-2EB56945503E}" srcId="{FF1482F5-D80F-4F09-AD68-536A20143626}" destId="{7A0B1880-BAEE-4FDC-AFF3-8949903F1EAE}" srcOrd="1" destOrd="0" parTransId="{DC020D41-30FD-4AE4-9789-5791D8133A11}" sibTransId="{CFFA965D-81A8-4390-BC72-82B678D1DF19}"/>
    <dgm:cxn modelId="{4968CFB8-0C90-4146-88E5-4E1E50B82488}" type="presOf" srcId="{74471259-7528-4ABC-9FFF-FBFD6D3B56CB}" destId="{7A8E87D6-5654-46AD-9330-DCBD1F7EA43B}" srcOrd="0" destOrd="0" presId="urn:microsoft.com/office/officeart/2005/8/layout/arrow6"/>
    <dgm:cxn modelId="{30ED298D-22AB-4577-B190-CD64BE7AC60B}" type="presOf" srcId="{7A0B1880-BAEE-4FDC-AFF3-8949903F1EAE}" destId="{0E5E8423-F11F-4A0A-A774-5DA964766E6D}" srcOrd="0" destOrd="0" presId="urn:microsoft.com/office/officeart/2005/8/layout/arrow6"/>
    <dgm:cxn modelId="{B5DD0323-989F-410D-8AF8-4AB945347151}" srcId="{FF1482F5-D80F-4F09-AD68-536A20143626}" destId="{74471259-7528-4ABC-9FFF-FBFD6D3B56CB}" srcOrd="0" destOrd="0" parTransId="{02AD2033-C43F-4C1F-9AEA-704E73D19640}" sibTransId="{79F25BBA-0309-4E1B-9A99-459235A1590D}"/>
    <dgm:cxn modelId="{B06CD056-9CC8-46AA-B3DF-A6B6CED93C08}" type="presParOf" srcId="{42951260-923C-4A5B-8B3A-A952C3DBD9D2}" destId="{9866E01E-A202-43F8-AC5E-4023B550EE0B}" srcOrd="0" destOrd="0" presId="urn:microsoft.com/office/officeart/2005/8/layout/arrow6"/>
    <dgm:cxn modelId="{35B5DF38-4E57-4CCD-91C9-13610694D983}" type="presParOf" srcId="{42951260-923C-4A5B-8B3A-A952C3DBD9D2}" destId="{7A8E87D6-5654-46AD-9330-DCBD1F7EA43B}" srcOrd="1" destOrd="0" presId="urn:microsoft.com/office/officeart/2005/8/layout/arrow6"/>
    <dgm:cxn modelId="{8BE26973-006A-443D-BF19-E01C0F080BF0}" type="presParOf" srcId="{42951260-923C-4A5B-8B3A-A952C3DBD9D2}" destId="{0E5E8423-F11F-4A0A-A774-5DA964766E6D}" srcOrd="2" destOrd="0" presId="urn:microsoft.com/office/officeart/2005/8/layout/arrow6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52.xml><?xml version="1.0" encoding="utf-8"?>
<dgm:dataModel xmlns:dgm="http://schemas.openxmlformats.org/drawingml/2006/diagram" xmlns:a="http://schemas.openxmlformats.org/drawingml/2006/main">
  <dgm:ptLst>
    <dgm:pt modelId="{BA9F97F1-49AE-4C2C-9097-7C7281A173F4}" type="doc">
      <dgm:prSet loTypeId="urn:microsoft.com/office/officeart/2005/8/layout/arrow4" loCatId="process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en-US"/>
        </a:p>
      </dgm:t>
    </dgm:pt>
    <dgm:pt modelId="{4487B63A-0F31-4FEC-93F7-64DC87E245CA}">
      <dgm:prSet phldrT="[Text]" phldr="1"/>
      <dgm:spPr/>
      <dgm:t>
        <a:bodyPr/>
        <a:lstStyle/>
        <a:p>
          <a:endParaRPr lang="en-US" dirty="0"/>
        </a:p>
      </dgm:t>
    </dgm:pt>
    <dgm:pt modelId="{2DFAC908-E4AD-4513-B568-44BB1AAD9376}" type="parTrans" cxnId="{F415BFFF-424D-46EF-929B-C068BE604412}">
      <dgm:prSet/>
      <dgm:spPr/>
      <dgm:t>
        <a:bodyPr/>
        <a:lstStyle/>
        <a:p>
          <a:endParaRPr lang="en-US"/>
        </a:p>
      </dgm:t>
    </dgm:pt>
    <dgm:pt modelId="{3BAE1260-92EF-47CF-9312-C01C1D18F598}" type="sibTrans" cxnId="{F415BFFF-424D-46EF-929B-C068BE604412}">
      <dgm:prSet/>
      <dgm:spPr/>
      <dgm:t>
        <a:bodyPr/>
        <a:lstStyle/>
        <a:p>
          <a:endParaRPr lang="en-US"/>
        </a:p>
      </dgm:t>
    </dgm:pt>
    <dgm:pt modelId="{8BA0BF74-3CDA-474B-87D6-B58938206C22}">
      <dgm:prSet phldrT="[Text]" phldr="1"/>
      <dgm:spPr/>
      <dgm:t>
        <a:bodyPr/>
        <a:lstStyle/>
        <a:p>
          <a:endParaRPr lang="en-US" dirty="0"/>
        </a:p>
      </dgm:t>
    </dgm:pt>
    <dgm:pt modelId="{D8D603EA-0271-4EE6-9C09-A780C0A78EDA}" type="parTrans" cxnId="{FDCDE4BA-03CD-45FE-B2A2-0938E73CD5E8}">
      <dgm:prSet/>
      <dgm:spPr/>
      <dgm:t>
        <a:bodyPr/>
        <a:lstStyle/>
        <a:p>
          <a:endParaRPr lang="en-US"/>
        </a:p>
      </dgm:t>
    </dgm:pt>
    <dgm:pt modelId="{CE12C9E6-4855-4382-90C2-394B7065700E}" type="sibTrans" cxnId="{FDCDE4BA-03CD-45FE-B2A2-0938E73CD5E8}">
      <dgm:prSet/>
      <dgm:spPr/>
      <dgm:t>
        <a:bodyPr/>
        <a:lstStyle/>
        <a:p>
          <a:endParaRPr lang="en-US"/>
        </a:p>
      </dgm:t>
    </dgm:pt>
    <dgm:pt modelId="{9EAC42FC-A0BC-4BFD-9850-8BBD5FDF3E50}" type="pres">
      <dgm:prSet presAssocID="{BA9F97F1-49AE-4C2C-9097-7C7281A173F4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DACC799-6DB9-4750-B24C-FB1DEB701BB7}" type="pres">
      <dgm:prSet presAssocID="{4487B63A-0F31-4FEC-93F7-64DC87E245CA}" presName="upArrow" presStyleLbl="node1" presStyleIdx="0" presStyleCnt="2"/>
      <dgm:spPr/>
    </dgm:pt>
    <dgm:pt modelId="{FDBAFB5B-6466-4B90-A980-0C76D92C9864}" type="pres">
      <dgm:prSet presAssocID="{4487B63A-0F31-4FEC-93F7-64DC87E245CA}" presName="upArrowText" presStyleLbl="revTx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576235-07B9-4ED1-8BA0-07E8F0FA9E13}" type="pres">
      <dgm:prSet presAssocID="{8BA0BF74-3CDA-474B-87D6-B58938206C22}" presName="downArrow" presStyleLbl="node1" presStyleIdx="1" presStyleCnt="2"/>
      <dgm:spPr/>
    </dgm:pt>
    <dgm:pt modelId="{E5B378A2-B3F3-4644-973D-D7C58BB3DC09}" type="pres">
      <dgm:prSet presAssocID="{8BA0BF74-3CDA-474B-87D6-B58938206C22}" presName="downArrowText" presStyleLbl="revTx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040D5C0-3988-441C-A771-58CC54D2663E}" type="presOf" srcId="{8BA0BF74-3CDA-474B-87D6-B58938206C22}" destId="{E5B378A2-B3F3-4644-973D-D7C58BB3DC09}" srcOrd="0" destOrd="0" presId="urn:microsoft.com/office/officeart/2005/8/layout/arrow4"/>
    <dgm:cxn modelId="{1E7998AB-B40E-450C-A22A-30CBFC80BBEB}" type="presOf" srcId="{4487B63A-0F31-4FEC-93F7-64DC87E245CA}" destId="{FDBAFB5B-6466-4B90-A980-0C76D92C9864}" srcOrd="0" destOrd="0" presId="urn:microsoft.com/office/officeart/2005/8/layout/arrow4"/>
    <dgm:cxn modelId="{F415BFFF-424D-46EF-929B-C068BE604412}" srcId="{BA9F97F1-49AE-4C2C-9097-7C7281A173F4}" destId="{4487B63A-0F31-4FEC-93F7-64DC87E245CA}" srcOrd="0" destOrd="0" parTransId="{2DFAC908-E4AD-4513-B568-44BB1AAD9376}" sibTransId="{3BAE1260-92EF-47CF-9312-C01C1D18F598}"/>
    <dgm:cxn modelId="{FDCDE4BA-03CD-45FE-B2A2-0938E73CD5E8}" srcId="{BA9F97F1-49AE-4C2C-9097-7C7281A173F4}" destId="{8BA0BF74-3CDA-474B-87D6-B58938206C22}" srcOrd="1" destOrd="0" parTransId="{D8D603EA-0271-4EE6-9C09-A780C0A78EDA}" sibTransId="{CE12C9E6-4855-4382-90C2-394B7065700E}"/>
    <dgm:cxn modelId="{EB9F6E5B-A754-4273-A106-321C1017245E}" type="presOf" srcId="{BA9F97F1-49AE-4C2C-9097-7C7281A173F4}" destId="{9EAC42FC-A0BC-4BFD-9850-8BBD5FDF3E50}" srcOrd="0" destOrd="0" presId="urn:microsoft.com/office/officeart/2005/8/layout/arrow4"/>
    <dgm:cxn modelId="{5BE163F1-4E1E-42E5-955F-BDE108828B3C}" type="presParOf" srcId="{9EAC42FC-A0BC-4BFD-9850-8BBD5FDF3E50}" destId="{0DACC799-6DB9-4750-B24C-FB1DEB701BB7}" srcOrd="0" destOrd="0" presId="urn:microsoft.com/office/officeart/2005/8/layout/arrow4"/>
    <dgm:cxn modelId="{972E8044-EE0C-4181-8B05-408A5D4AB357}" type="presParOf" srcId="{9EAC42FC-A0BC-4BFD-9850-8BBD5FDF3E50}" destId="{FDBAFB5B-6466-4B90-A980-0C76D92C9864}" srcOrd="1" destOrd="0" presId="urn:microsoft.com/office/officeart/2005/8/layout/arrow4"/>
    <dgm:cxn modelId="{8DFA7B86-AE73-4D8B-82F8-E3FD624AA272}" type="presParOf" srcId="{9EAC42FC-A0BC-4BFD-9850-8BBD5FDF3E50}" destId="{C0576235-07B9-4ED1-8BA0-07E8F0FA9E13}" srcOrd="2" destOrd="0" presId="urn:microsoft.com/office/officeart/2005/8/layout/arrow4"/>
    <dgm:cxn modelId="{984284D2-5625-4199-A751-52C9E294C983}" type="presParOf" srcId="{9EAC42FC-A0BC-4BFD-9850-8BBD5FDF3E50}" destId="{E5B378A2-B3F3-4644-973D-D7C58BB3DC09}" srcOrd="3" destOrd="0" presId="urn:microsoft.com/office/officeart/2005/8/layout/arrow4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53.xml><?xml version="1.0" encoding="utf-8"?>
<dgm:dataModel xmlns:dgm="http://schemas.openxmlformats.org/drawingml/2006/diagram" xmlns:a="http://schemas.openxmlformats.org/drawingml/2006/main">
  <dgm:ptLst>
    <dgm:pt modelId="{C39CBD52-A6EA-4929-98F2-16BD58066AB2}" type="doc">
      <dgm:prSet loTypeId="urn:microsoft.com/office/officeart/2005/8/layout/arrow5" loCatId="process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en-US"/>
        </a:p>
      </dgm:t>
    </dgm:pt>
    <dgm:pt modelId="{B97C90BD-9F3E-40F7-B4A9-FB21CB796F37}">
      <dgm:prSet phldrT="[Text]" phldr="1"/>
      <dgm:spPr/>
      <dgm:t>
        <a:bodyPr/>
        <a:lstStyle/>
        <a:p>
          <a:endParaRPr lang="en-US" dirty="0"/>
        </a:p>
      </dgm:t>
    </dgm:pt>
    <dgm:pt modelId="{B859D36D-6913-4ADB-AAC9-9CA48CE85348}" type="parTrans" cxnId="{35884F83-20BA-4D6A-B4F6-CC55E73E3FAE}">
      <dgm:prSet/>
      <dgm:spPr/>
      <dgm:t>
        <a:bodyPr/>
        <a:lstStyle/>
        <a:p>
          <a:endParaRPr lang="en-US"/>
        </a:p>
      </dgm:t>
    </dgm:pt>
    <dgm:pt modelId="{5A44416F-78FE-4D6E-89A1-16D7897CD01C}" type="sibTrans" cxnId="{35884F83-20BA-4D6A-B4F6-CC55E73E3FAE}">
      <dgm:prSet/>
      <dgm:spPr/>
      <dgm:t>
        <a:bodyPr/>
        <a:lstStyle/>
        <a:p>
          <a:endParaRPr lang="en-US"/>
        </a:p>
      </dgm:t>
    </dgm:pt>
    <dgm:pt modelId="{C8E1D2B7-8A41-4D95-AC0F-061C00B3B304}">
      <dgm:prSet phldrT="[Text]" phldr="1"/>
      <dgm:spPr/>
      <dgm:t>
        <a:bodyPr/>
        <a:lstStyle/>
        <a:p>
          <a:endParaRPr lang="en-US" dirty="0"/>
        </a:p>
      </dgm:t>
    </dgm:pt>
    <dgm:pt modelId="{02CD4450-6B86-434E-8C06-791FD46659EE}" type="parTrans" cxnId="{D49E07AB-9012-4100-9A1B-6A6D6D60AF6E}">
      <dgm:prSet/>
      <dgm:spPr/>
      <dgm:t>
        <a:bodyPr/>
        <a:lstStyle/>
        <a:p>
          <a:endParaRPr lang="en-US"/>
        </a:p>
      </dgm:t>
    </dgm:pt>
    <dgm:pt modelId="{97D532F4-EEF3-45FE-B151-2349EC13AC03}" type="sibTrans" cxnId="{D49E07AB-9012-4100-9A1B-6A6D6D60AF6E}">
      <dgm:prSet/>
      <dgm:spPr/>
      <dgm:t>
        <a:bodyPr/>
        <a:lstStyle/>
        <a:p>
          <a:endParaRPr lang="en-US"/>
        </a:p>
      </dgm:t>
    </dgm:pt>
    <dgm:pt modelId="{3CDB2C69-334C-427F-ACF7-5E15A33DAF74}" type="pres">
      <dgm:prSet presAssocID="{C39CBD52-A6EA-4929-98F2-16BD58066AB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8C05172-D842-40A9-8B90-B6AD37FB9A27}" type="pres">
      <dgm:prSet presAssocID="{B97C90BD-9F3E-40F7-B4A9-FB21CB796F37}" presName="arrow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313A3D-C353-45D1-A815-EBF470F5F711}" type="pres">
      <dgm:prSet presAssocID="{C8E1D2B7-8A41-4D95-AC0F-061C00B3B304}" presName="arrow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5884F83-20BA-4D6A-B4F6-CC55E73E3FAE}" srcId="{C39CBD52-A6EA-4929-98F2-16BD58066AB2}" destId="{B97C90BD-9F3E-40F7-B4A9-FB21CB796F37}" srcOrd="0" destOrd="0" parTransId="{B859D36D-6913-4ADB-AAC9-9CA48CE85348}" sibTransId="{5A44416F-78FE-4D6E-89A1-16D7897CD01C}"/>
    <dgm:cxn modelId="{9D3F966A-A687-4FE8-8038-331491C8B7E1}" type="presOf" srcId="{C39CBD52-A6EA-4929-98F2-16BD58066AB2}" destId="{3CDB2C69-334C-427F-ACF7-5E15A33DAF74}" srcOrd="0" destOrd="0" presId="urn:microsoft.com/office/officeart/2005/8/layout/arrow5"/>
    <dgm:cxn modelId="{DF052BB3-B27E-4685-A51B-10D2E7F6E5CB}" type="presOf" srcId="{B97C90BD-9F3E-40F7-B4A9-FB21CB796F37}" destId="{28C05172-D842-40A9-8B90-B6AD37FB9A27}" srcOrd="0" destOrd="0" presId="urn:microsoft.com/office/officeart/2005/8/layout/arrow5"/>
    <dgm:cxn modelId="{0C08A778-AEC4-4EA9-9A37-FFACBFB637B6}" type="presOf" srcId="{C8E1D2B7-8A41-4D95-AC0F-061C00B3B304}" destId="{6C313A3D-C353-45D1-A815-EBF470F5F711}" srcOrd="0" destOrd="0" presId="urn:microsoft.com/office/officeart/2005/8/layout/arrow5"/>
    <dgm:cxn modelId="{D49E07AB-9012-4100-9A1B-6A6D6D60AF6E}" srcId="{C39CBD52-A6EA-4929-98F2-16BD58066AB2}" destId="{C8E1D2B7-8A41-4D95-AC0F-061C00B3B304}" srcOrd="1" destOrd="0" parTransId="{02CD4450-6B86-434E-8C06-791FD46659EE}" sibTransId="{97D532F4-EEF3-45FE-B151-2349EC13AC03}"/>
    <dgm:cxn modelId="{C2A7245B-072D-4635-A962-DCC2EEBA9DDC}" type="presParOf" srcId="{3CDB2C69-334C-427F-ACF7-5E15A33DAF74}" destId="{28C05172-D842-40A9-8B90-B6AD37FB9A27}" srcOrd="0" destOrd="0" presId="urn:microsoft.com/office/officeart/2005/8/layout/arrow5"/>
    <dgm:cxn modelId="{C5CEBE60-9C7F-4939-8F7B-835CF0C00CB1}" type="presParOf" srcId="{3CDB2C69-334C-427F-ACF7-5E15A33DAF74}" destId="{6C313A3D-C353-45D1-A815-EBF470F5F711}" srcOrd="1" destOrd="0" presId="urn:microsoft.com/office/officeart/2005/8/layout/arrow5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54.xml><?xml version="1.0" encoding="utf-8"?>
<dgm:dataModel xmlns:dgm="http://schemas.openxmlformats.org/drawingml/2006/diagram" xmlns:a="http://schemas.openxmlformats.org/drawingml/2006/main">
  <dgm:ptLst>
    <dgm:pt modelId="{E3881D04-EA44-4A26-AD1C-B3447C32334B}" type="doc">
      <dgm:prSet loTypeId="urn:microsoft.com/office/officeart/2005/8/layout/arrow1" loCatId="process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en-US"/>
        </a:p>
      </dgm:t>
    </dgm:pt>
    <dgm:pt modelId="{A7C290B3-4186-45C8-9D0D-62007278108D}">
      <dgm:prSet phldrT="[Text]" phldr="1"/>
      <dgm:spPr/>
      <dgm:t>
        <a:bodyPr/>
        <a:lstStyle/>
        <a:p>
          <a:endParaRPr lang="en-US" dirty="0"/>
        </a:p>
      </dgm:t>
    </dgm:pt>
    <dgm:pt modelId="{26F442E8-A7A1-4F8C-8534-8F5293247116}" type="parTrans" cxnId="{D5CFD93B-2380-44A8-ABE1-B84CC4113346}">
      <dgm:prSet/>
      <dgm:spPr/>
      <dgm:t>
        <a:bodyPr/>
        <a:lstStyle/>
        <a:p>
          <a:endParaRPr lang="en-US"/>
        </a:p>
      </dgm:t>
    </dgm:pt>
    <dgm:pt modelId="{35FF17AB-0C46-414C-ABE2-3C96BDED8D31}" type="sibTrans" cxnId="{D5CFD93B-2380-44A8-ABE1-B84CC4113346}">
      <dgm:prSet/>
      <dgm:spPr/>
      <dgm:t>
        <a:bodyPr/>
        <a:lstStyle/>
        <a:p>
          <a:endParaRPr lang="en-US"/>
        </a:p>
      </dgm:t>
    </dgm:pt>
    <dgm:pt modelId="{7F9EACDD-67FB-4D53-AB20-238AF5B5669B}">
      <dgm:prSet phldrT="[Text]" phldr="1"/>
      <dgm:spPr/>
      <dgm:t>
        <a:bodyPr/>
        <a:lstStyle/>
        <a:p>
          <a:endParaRPr lang="en-US" dirty="0"/>
        </a:p>
      </dgm:t>
    </dgm:pt>
    <dgm:pt modelId="{375F094F-57BE-4EC6-949F-0FC65B6FC48D}" type="parTrans" cxnId="{2DB34EC1-59F8-4F01-9C35-9CEC3BA7BB14}">
      <dgm:prSet/>
      <dgm:spPr/>
      <dgm:t>
        <a:bodyPr/>
        <a:lstStyle/>
        <a:p>
          <a:endParaRPr lang="en-US"/>
        </a:p>
      </dgm:t>
    </dgm:pt>
    <dgm:pt modelId="{DF07AA59-2DC7-482E-AA7E-109F185E471B}" type="sibTrans" cxnId="{2DB34EC1-59F8-4F01-9C35-9CEC3BA7BB14}">
      <dgm:prSet/>
      <dgm:spPr/>
      <dgm:t>
        <a:bodyPr/>
        <a:lstStyle/>
        <a:p>
          <a:endParaRPr lang="en-US"/>
        </a:p>
      </dgm:t>
    </dgm:pt>
    <dgm:pt modelId="{2E2C2F2D-7625-4148-8180-50C2A85DE364}" type="pres">
      <dgm:prSet presAssocID="{E3881D04-EA44-4A26-AD1C-B3447C32334B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B5A3DCC-8DD0-46CA-8088-E642779629F6}" type="pres">
      <dgm:prSet presAssocID="{A7C290B3-4186-45C8-9D0D-62007278108D}" presName="arrow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431D99-ECDF-4E34-9A5D-A33D3999CCC3}" type="pres">
      <dgm:prSet presAssocID="{7F9EACDD-67FB-4D53-AB20-238AF5B5669B}" presName="arrow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C004419-137F-47B5-B1D1-87FF72448C09}" type="presOf" srcId="{7F9EACDD-67FB-4D53-AB20-238AF5B5669B}" destId="{CF431D99-ECDF-4E34-9A5D-A33D3999CCC3}" srcOrd="0" destOrd="0" presId="urn:microsoft.com/office/officeart/2005/8/layout/arrow1"/>
    <dgm:cxn modelId="{2DB34EC1-59F8-4F01-9C35-9CEC3BA7BB14}" srcId="{E3881D04-EA44-4A26-AD1C-B3447C32334B}" destId="{7F9EACDD-67FB-4D53-AB20-238AF5B5669B}" srcOrd="1" destOrd="0" parTransId="{375F094F-57BE-4EC6-949F-0FC65B6FC48D}" sibTransId="{DF07AA59-2DC7-482E-AA7E-109F185E471B}"/>
    <dgm:cxn modelId="{0A2A2118-0AD5-4450-855A-AF236BEBC118}" type="presOf" srcId="{A7C290B3-4186-45C8-9D0D-62007278108D}" destId="{4B5A3DCC-8DD0-46CA-8088-E642779629F6}" srcOrd="0" destOrd="0" presId="urn:microsoft.com/office/officeart/2005/8/layout/arrow1"/>
    <dgm:cxn modelId="{5CD02554-B322-402A-A8F8-995D1283F561}" type="presOf" srcId="{E3881D04-EA44-4A26-AD1C-B3447C32334B}" destId="{2E2C2F2D-7625-4148-8180-50C2A85DE364}" srcOrd="0" destOrd="0" presId="urn:microsoft.com/office/officeart/2005/8/layout/arrow1"/>
    <dgm:cxn modelId="{D5CFD93B-2380-44A8-ABE1-B84CC4113346}" srcId="{E3881D04-EA44-4A26-AD1C-B3447C32334B}" destId="{A7C290B3-4186-45C8-9D0D-62007278108D}" srcOrd="0" destOrd="0" parTransId="{26F442E8-A7A1-4F8C-8534-8F5293247116}" sibTransId="{35FF17AB-0C46-414C-ABE2-3C96BDED8D31}"/>
    <dgm:cxn modelId="{6AB5756B-4B04-40C5-AFB7-ED7F36A5C0BA}" type="presParOf" srcId="{2E2C2F2D-7625-4148-8180-50C2A85DE364}" destId="{4B5A3DCC-8DD0-46CA-8088-E642779629F6}" srcOrd="0" destOrd="0" presId="urn:microsoft.com/office/officeart/2005/8/layout/arrow1"/>
    <dgm:cxn modelId="{5D4303DC-AE40-4BA4-A4F4-AF039A28D125}" type="presParOf" srcId="{2E2C2F2D-7625-4148-8180-50C2A85DE364}" destId="{CF431D99-ECDF-4E34-9A5D-A33D3999CCC3}" srcOrd="1" destOrd="0" presId="urn:microsoft.com/office/officeart/2005/8/layout/arrow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55.xml><?xml version="1.0" encoding="utf-8"?>
<dgm:dataModel xmlns:dgm="http://schemas.openxmlformats.org/drawingml/2006/diagram" xmlns:a="http://schemas.openxmlformats.org/drawingml/2006/main">
  <dgm:ptLst>
    <dgm:pt modelId="{0D5E47BB-7E48-40F9-8582-B493C7F192D2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en-US"/>
        </a:p>
      </dgm:t>
    </dgm:pt>
    <dgm:pt modelId="{7C419F06-7BCF-4B7E-AFE7-F591C310EAA7}">
      <dgm:prSet phldrT="[Text]" phldr="1"/>
      <dgm:spPr/>
      <dgm:t>
        <a:bodyPr/>
        <a:lstStyle/>
        <a:p>
          <a:endParaRPr lang="en-US" dirty="0"/>
        </a:p>
      </dgm:t>
    </dgm:pt>
    <dgm:pt modelId="{E9DC58CC-F251-4B89-93B8-28001B5E884C}" type="parTrans" cxnId="{7C354B22-6A43-4F1B-A202-F2A7879F9923}">
      <dgm:prSet/>
      <dgm:spPr/>
      <dgm:t>
        <a:bodyPr/>
        <a:lstStyle/>
        <a:p>
          <a:endParaRPr lang="en-US"/>
        </a:p>
      </dgm:t>
    </dgm:pt>
    <dgm:pt modelId="{2E4F40E9-40E8-4FDE-9D97-C065EF29FCFF}" type="sibTrans" cxnId="{7C354B22-6A43-4F1B-A202-F2A7879F9923}">
      <dgm:prSet/>
      <dgm:spPr/>
      <dgm:t>
        <a:bodyPr/>
        <a:lstStyle/>
        <a:p>
          <a:endParaRPr lang="en-US" dirty="0"/>
        </a:p>
      </dgm:t>
    </dgm:pt>
    <dgm:pt modelId="{D02DC178-9F39-49CA-A6FE-009E0A4FB956}">
      <dgm:prSet phldrT="[Text]" phldr="1"/>
      <dgm:spPr/>
      <dgm:t>
        <a:bodyPr/>
        <a:lstStyle/>
        <a:p>
          <a:endParaRPr lang="en-US" dirty="0"/>
        </a:p>
      </dgm:t>
    </dgm:pt>
    <dgm:pt modelId="{18766350-6FC6-43E2-9056-C719108AFEEA}" type="parTrans" cxnId="{A8B90F2B-CC53-46E3-8DFA-8B75CB25EAF6}">
      <dgm:prSet/>
      <dgm:spPr/>
      <dgm:t>
        <a:bodyPr/>
        <a:lstStyle/>
        <a:p>
          <a:endParaRPr lang="en-US"/>
        </a:p>
      </dgm:t>
    </dgm:pt>
    <dgm:pt modelId="{314B1DA6-1216-4A5F-ADBA-B2DE8D565853}" type="sibTrans" cxnId="{A8B90F2B-CC53-46E3-8DFA-8B75CB25EAF6}">
      <dgm:prSet/>
      <dgm:spPr/>
      <dgm:t>
        <a:bodyPr/>
        <a:lstStyle/>
        <a:p>
          <a:endParaRPr lang="en-US" dirty="0"/>
        </a:p>
      </dgm:t>
    </dgm:pt>
    <dgm:pt modelId="{B9243CDC-F8DB-40D0-BEFE-1482A91DF57A}">
      <dgm:prSet phldrT="[Text]" phldr="1"/>
      <dgm:spPr/>
      <dgm:t>
        <a:bodyPr/>
        <a:lstStyle/>
        <a:p>
          <a:endParaRPr lang="en-US" dirty="0"/>
        </a:p>
      </dgm:t>
    </dgm:pt>
    <dgm:pt modelId="{CEFA21AE-776F-4E14-9E19-CC9169AE49B9}" type="parTrans" cxnId="{781DBE2A-02E5-442F-8DD7-1A852829A188}">
      <dgm:prSet/>
      <dgm:spPr/>
      <dgm:t>
        <a:bodyPr/>
        <a:lstStyle/>
        <a:p>
          <a:endParaRPr lang="en-US"/>
        </a:p>
      </dgm:t>
    </dgm:pt>
    <dgm:pt modelId="{8B381C26-7EBE-4726-9A5A-6106EF5114C5}" type="sibTrans" cxnId="{781DBE2A-02E5-442F-8DD7-1A852829A188}">
      <dgm:prSet/>
      <dgm:spPr/>
      <dgm:t>
        <a:bodyPr/>
        <a:lstStyle/>
        <a:p>
          <a:endParaRPr lang="en-US" dirty="0"/>
        </a:p>
      </dgm:t>
    </dgm:pt>
    <dgm:pt modelId="{DEE8E867-9022-49CB-B1BF-CA393B781901}">
      <dgm:prSet phldrT="[Text]" phldr="1"/>
      <dgm:spPr/>
      <dgm:t>
        <a:bodyPr/>
        <a:lstStyle/>
        <a:p>
          <a:endParaRPr lang="en-US" dirty="0"/>
        </a:p>
      </dgm:t>
    </dgm:pt>
    <dgm:pt modelId="{9C50E750-4147-465B-A77F-C003C3F0551A}" type="parTrans" cxnId="{19F37E87-86D6-4906-BEFD-2412858F4B72}">
      <dgm:prSet/>
      <dgm:spPr/>
      <dgm:t>
        <a:bodyPr/>
        <a:lstStyle/>
        <a:p>
          <a:endParaRPr lang="en-US"/>
        </a:p>
      </dgm:t>
    </dgm:pt>
    <dgm:pt modelId="{471DD571-DFBE-4679-B2B6-9B975EABF5FE}" type="sibTrans" cxnId="{19F37E87-86D6-4906-BEFD-2412858F4B72}">
      <dgm:prSet/>
      <dgm:spPr/>
      <dgm:t>
        <a:bodyPr/>
        <a:lstStyle/>
        <a:p>
          <a:endParaRPr lang="en-US" dirty="0"/>
        </a:p>
      </dgm:t>
    </dgm:pt>
    <dgm:pt modelId="{63B61CEF-2915-44F1-AF03-371D29F22F13}">
      <dgm:prSet phldrT="[Text]" phldr="1"/>
      <dgm:spPr/>
      <dgm:t>
        <a:bodyPr/>
        <a:lstStyle/>
        <a:p>
          <a:endParaRPr lang="en-US" dirty="0"/>
        </a:p>
      </dgm:t>
    </dgm:pt>
    <dgm:pt modelId="{4ECBFC65-D101-4CE3-86C1-3497FDB40F03}" type="parTrans" cxnId="{EC9703E1-3872-492A-B4B1-76E133FD078E}">
      <dgm:prSet/>
      <dgm:spPr/>
      <dgm:t>
        <a:bodyPr/>
        <a:lstStyle/>
        <a:p>
          <a:endParaRPr lang="en-US"/>
        </a:p>
      </dgm:t>
    </dgm:pt>
    <dgm:pt modelId="{79CDFCD7-A711-457D-A47A-F8468EEF30C6}" type="sibTrans" cxnId="{EC9703E1-3872-492A-B4B1-76E133FD078E}">
      <dgm:prSet/>
      <dgm:spPr/>
      <dgm:t>
        <a:bodyPr/>
        <a:lstStyle/>
        <a:p>
          <a:endParaRPr lang="en-US" dirty="0"/>
        </a:p>
      </dgm:t>
    </dgm:pt>
    <dgm:pt modelId="{72C08741-B1D1-4C79-8B8C-62E32E8F2AFA}" type="pres">
      <dgm:prSet presAssocID="{0D5E47BB-7E48-40F9-8582-B493C7F192D2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A38A985-C018-43DA-8EE9-A871C40DBBD9}" type="pres">
      <dgm:prSet presAssocID="{7C419F06-7BCF-4B7E-AFE7-F591C310EAA7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F688CD-FD3A-4423-A955-9AA92BBBF3D7}" type="pres">
      <dgm:prSet presAssocID="{2E4F40E9-40E8-4FDE-9D97-C065EF29FCFF}" presName="sibTrans" presStyleLbl="sibTrans2D1" presStyleIdx="0" presStyleCnt="5"/>
      <dgm:spPr/>
      <dgm:t>
        <a:bodyPr/>
        <a:lstStyle/>
        <a:p>
          <a:endParaRPr lang="en-US"/>
        </a:p>
      </dgm:t>
    </dgm:pt>
    <dgm:pt modelId="{F60FA1E8-2DCB-4174-B0F8-4FC9ED1647A5}" type="pres">
      <dgm:prSet presAssocID="{2E4F40E9-40E8-4FDE-9D97-C065EF29FCFF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F75B4D34-E2ED-4184-8A29-306BBE2FA765}" type="pres">
      <dgm:prSet presAssocID="{D02DC178-9F39-49CA-A6FE-009E0A4FB956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592AB3-BC04-4272-A049-A9211D23EE26}" type="pres">
      <dgm:prSet presAssocID="{314B1DA6-1216-4A5F-ADBA-B2DE8D565853}" presName="sibTrans" presStyleLbl="sibTrans2D1" presStyleIdx="1" presStyleCnt="5"/>
      <dgm:spPr/>
      <dgm:t>
        <a:bodyPr/>
        <a:lstStyle/>
        <a:p>
          <a:endParaRPr lang="en-US"/>
        </a:p>
      </dgm:t>
    </dgm:pt>
    <dgm:pt modelId="{49C119A0-8303-46CC-AB40-9D247BB0640E}" type="pres">
      <dgm:prSet presAssocID="{314B1DA6-1216-4A5F-ADBA-B2DE8D565853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6EC154C1-A2A0-4055-9192-3132F2E5F9CC}" type="pres">
      <dgm:prSet presAssocID="{B9243CDC-F8DB-40D0-BEFE-1482A91DF57A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8E93CE-D3B1-4E01-93EC-5B3381234239}" type="pres">
      <dgm:prSet presAssocID="{8B381C26-7EBE-4726-9A5A-6106EF5114C5}" presName="sibTrans" presStyleLbl="sibTrans2D1" presStyleIdx="2" presStyleCnt="5"/>
      <dgm:spPr/>
      <dgm:t>
        <a:bodyPr/>
        <a:lstStyle/>
        <a:p>
          <a:endParaRPr lang="en-US"/>
        </a:p>
      </dgm:t>
    </dgm:pt>
    <dgm:pt modelId="{478F0ABA-AF55-4360-824B-5907B893D719}" type="pres">
      <dgm:prSet presAssocID="{8B381C26-7EBE-4726-9A5A-6106EF5114C5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12942937-B69C-40B9-B5CF-943B841F9E2B}" type="pres">
      <dgm:prSet presAssocID="{DEE8E867-9022-49CB-B1BF-CA393B781901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2F300B-FCDC-446D-8077-EE70BF217400}" type="pres">
      <dgm:prSet presAssocID="{471DD571-DFBE-4679-B2B6-9B975EABF5FE}" presName="sibTrans" presStyleLbl="sibTrans2D1" presStyleIdx="3" presStyleCnt="5"/>
      <dgm:spPr/>
      <dgm:t>
        <a:bodyPr/>
        <a:lstStyle/>
        <a:p>
          <a:endParaRPr lang="en-US"/>
        </a:p>
      </dgm:t>
    </dgm:pt>
    <dgm:pt modelId="{8098AE7F-80DF-4090-8C1A-C1CC86587A81}" type="pres">
      <dgm:prSet presAssocID="{471DD571-DFBE-4679-B2B6-9B975EABF5FE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03BC6389-C0BF-45A9-9BFB-F78B79B20561}" type="pres">
      <dgm:prSet presAssocID="{63B61CEF-2915-44F1-AF03-371D29F22F13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54079D-C909-4486-B261-663D449718C3}" type="pres">
      <dgm:prSet presAssocID="{79CDFCD7-A711-457D-A47A-F8468EEF30C6}" presName="sibTrans" presStyleLbl="sibTrans2D1" presStyleIdx="4" presStyleCnt="5"/>
      <dgm:spPr/>
      <dgm:t>
        <a:bodyPr/>
        <a:lstStyle/>
        <a:p>
          <a:endParaRPr lang="en-US"/>
        </a:p>
      </dgm:t>
    </dgm:pt>
    <dgm:pt modelId="{74D62690-1E30-4C3B-A7FD-3DD5789403F4}" type="pres">
      <dgm:prSet presAssocID="{79CDFCD7-A711-457D-A47A-F8468EEF30C6}" presName="connectorText" presStyleLbl="sibTrans2D1" presStyleIdx="4" presStyleCnt="5"/>
      <dgm:spPr/>
      <dgm:t>
        <a:bodyPr/>
        <a:lstStyle/>
        <a:p>
          <a:endParaRPr lang="en-US"/>
        </a:p>
      </dgm:t>
    </dgm:pt>
  </dgm:ptLst>
  <dgm:cxnLst>
    <dgm:cxn modelId="{808783EF-1CFD-4386-82F2-B3C8CDE1547C}" type="presOf" srcId="{2E4F40E9-40E8-4FDE-9D97-C065EF29FCFF}" destId="{85F688CD-FD3A-4423-A955-9AA92BBBF3D7}" srcOrd="0" destOrd="0" presId="urn:microsoft.com/office/officeart/2005/8/layout/cycle2"/>
    <dgm:cxn modelId="{DB3CA5CD-389F-4786-AA9A-DB40AB369F92}" type="presOf" srcId="{471DD571-DFBE-4679-B2B6-9B975EABF5FE}" destId="{842F300B-FCDC-446D-8077-EE70BF217400}" srcOrd="0" destOrd="0" presId="urn:microsoft.com/office/officeart/2005/8/layout/cycle2"/>
    <dgm:cxn modelId="{844BF031-ED0C-4669-BC9D-828003647050}" type="presOf" srcId="{B9243CDC-F8DB-40D0-BEFE-1482A91DF57A}" destId="{6EC154C1-A2A0-4055-9192-3132F2E5F9CC}" srcOrd="0" destOrd="0" presId="urn:microsoft.com/office/officeart/2005/8/layout/cycle2"/>
    <dgm:cxn modelId="{5433B406-2FB1-4F1E-9566-63EFD6ED1726}" type="presOf" srcId="{63B61CEF-2915-44F1-AF03-371D29F22F13}" destId="{03BC6389-C0BF-45A9-9BFB-F78B79B20561}" srcOrd="0" destOrd="0" presId="urn:microsoft.com/office/officeart/2005/8/layout/cycle2"/>
    <dgm:cxn modelId="{CA321A31-C4FE-4A2B-BC3F-6913715918D0}" type="presOf" srcId="{DEE8E867-9022-49CB-B1BF-CA393B781901}" destId="{12942937-B69C-40B9-B5CF-943B841F9E2B}" srcOrd="0" destOrd="0" presId="urn:microsoft.com/office/officeart/2005/8/layout/cycle2"/>
    <dgm:cxn modelId="{BBF7AB5C-CA15-4A13-9631-6A088FC98F9D}" type="presOf" srcId="{2E4F40E9-40E8-4FDE-9D97-C065EF29FCFF}" destId="{F60FA1E8-2DCB-4174-B0F8-4FC9ED1647A5}" srcOrd="1" destOrd="0" presId="urn:microsoft.com/office/officeart/2005/8/layout/cycle2"/>
    <dgm:cxn modelId="{F6CB15FF-968F-4194-A7FC-01B7F7DB0918}" type="presOf" srcId="{0D5E47BB-7E48-40F9-8582-B493C7F192D2}" destId="{72C08741-B1D1-4C79-8B8C-62E32E8F2AFA}" srcOrd="0" destOrd="0" presId="urn:microsoft.com/office/officeart/2005/8/layout/cycle2"/>
    <dgm:cxn modelId="{66CE2F1F-AA0F-43E3-B7B7-1DB1EBDB5EEF}" type="presOf" srcId="{314B1DA6-1216-4A5F-ADBA-B2DE8D565853}" destId="{49C119A0-8303-46CC-AB40-9D247BB0640E}" srcOrd="1" destOrd="0" presId="urn:microsoft.com/office/officeart/2005/8/layout/cycle2"/>
    <dgm:cxn modelId="{19F37E87-86D6-4906-BEFD-2412858F4B72}" srcId="{0D5E47BB-7E48-40F9-8582-B493C7F192D2}" destId="{DEE8E867-9022-49CB-B1BF-CA393B781901}" srcOrd="3" destOrd="0" parTransId="{9C50E750-4147-465B-A77F-C003C3F0551A}" sibTransId="{471DD571-DFBE-4679-B2B6-9B975EABF5FE}"/>
    <dgm:cxn modelId="{A8B90F2B-CC53-46E3-8DFA-8B75CB25EAF6}" srcId="{0D5E47BB-7E48-40F9-8582-B493C7F192D2}" destId="{D02DC178-9F39-49CA-A6FE-009E0A4FB956}" srcOrd="1" destOrd="0" parTransId="{18766350-6FC6-43E2-9056-C719108AFEEA}" sibTransId="{314B1DA6-1216-4A5F-ADBA-B2DE8D565853}"/>
    <dgm:cxn modelId="{F65040C4-3CCC-4AD2-BF0C-12C4CD2EDC80}" type="presOf" srcId="{D02DC178-9F39-49CA-A6FE-009E0A4FB956}" destId="{F75B4D34-E2ED-4184-8A29-306BBE2FA765}" srcOrd="0" destOrd="0" presId="urn:microsoft.com/office/officeart/2005/8/layout/cycle2"/>
    <dgm:cxn modelId="{F409F37F-5252-4352-9F38-DBB88930E784}" type="presOf" srcId="{471DD571-DFBE-4679-B2B6-9B975EABF5FE}" destId="{8098AE7F-80DF-4090-8C1A-C1CC86587A81}" srcOrd="1" destOrd="0" presId="urn:microsoft.com/office/officeart/2005/8/layout/cycle2"/>
    <dgm:cxn modelId="{4BED560B-6ACE-4E9D-9AF5-EFCED88A0725}" type="presOf" srcId="{79CDFCD7-A711-457D-A47A-F8468EEF30C6}" destId="{E854079D-C909-4486-B261-663D449718C3}" srcOrd="0" destOrd="0" presId="urn:microsoft.com/office/officeart/2005/8/layout/cycle2"/>
    <dgm:cxn modelId="{B105076B-CC21-4EA5-A287-9A1A3AD893CA}" type="presOf" srcId="{8B381C26-7EBE-4726-9A5A-6106EF5114C5}" destId="{478F0ABA-AF55-4360-824B-5907B893D719}" srcOrd="1" destOrd="0" presId="urn:microsoft.com/office/officeart/2005/8/layout/cycle2"/>
    <dgm:cxn modelId="{EC9703E1-3872-492A-B4B1-76E133FD078E}" srcId="{0D5E47BB-7E48-40F9-8582-B493C7F192D2}" destId="{63B61CEF-2915-44F1-AF03-371D29F22F13}" srcOrd="4" destOrd="0" parTransId="{4ECBFC65-D101-4CE3-86C1-3497FDB40F03}" sibTransId="{79CDFCD7-A711-457D-A47A-F8468EEF30C6}"/>
    <dgm:cxn modelId="{CAFF750D-5813-4B0E-8B24-CB930F3DA24D}" type="presOf" srcId="{8B381C26-7EBE-4726-9A5A-6106EF5114C5}" destId="{488E93CE-D3B1-4E01-93EC-5B3381234239}" srcOrd="0" destOrd="0" presId="urn:microsoft.com/office/officeart/2005/8/layout/cycle2"/>
    <dgm:cxn modelId="{EEFF69D8-11C7-460F-9C48-EFD0DAA80377}" type="presOf" srcId="{7C419F06-7BCF-4B7E-AFE7-F591C310EAA7}" destId="{4A38A985-C018-43DA-8EE9-A871C40DBBD9}" srcOrd="0" destOrd="0" presId="urn:microsoft.com/office/officeart/2005/8/layout/cycle2"/>
    <dgm:cxn modelId="{7C354B22-6A43-4F1B-A202-F2A7879F9923}" srcId="{0D5E47BB-7E48-40F9-8582-B493C7F192D2}" destId="{7C419F06-7BCF-4B7E-AFE7-F591C310EAA7}" srcOrd="0" destOrd="0" parTransId="{E9DC58CC-F251-4B89-93B8-28001B5E884C}" sibTransId="{2E4F40E9-40E8-4FDE-9D97-C065EF29FCFF}"/>
    <dgm:cxn modelId="{A28E5476-A3DF-4722-8EE9-C5E6059E9516}" type="presOf" srcId="{79CDFCD7-A711-457D-A47A-F8468EEF30C6}" destId="{74D62690-1E30-4C3B-A7FD-3DD5789403F4}" srcOrd="1" destOrd="0" presId="urn:microsoft.com/office/officeart/2005/8/layout/cycle2"/>
    <dgm:cxn modelId="{781DBE2A-02E5-442F-8DD7-1A852829A188}" srcId="{0D5E47BB-7E48-40F9-8582-B493C7F192D2}" destId="{B9243CDC-F8DB-40D0-BEFE-1482A91DF57A}" srcOrd="2" destOrd="0" parTransId="{CEFA21AE-776F-4E14-9E19-CC9169AE49B9}" sibTransId="{8B381C26-7EBE-4726-9A5A-6106EF5114C5}"/>
    <dgm:cxn modelId="{CC159FDC-D711-45B2-8B12-C12931D1C684}" type="presOf" srcId="{314B1DA6-1216-4A5F-ADBA-B2DE8D565853}" destId="{CB592AB3-BC04-4272-A049-A9211D23EE26}" srcOrd="0" destOrd="0" presId="urn:microsoft.com/office/officeart/2005/8/layout/cycle2"/>
    <dgm:cxn modelId="{D00AD485-9E8A-4569-A69C-7DFBD449747C}" type="presParOf" srcId="{72C08741-B1D1-4C79-8B8C-62E32E8F2AFA}" destId="{4A38A985-C018-43DA-8EE9-A871C40DBBD9}" srcOrd="0" destOrd="0" presId="urn:microsoft.com/office/officeart/2005/8/layout/cycle2"/>
    <dgm:cxn modelId="{7EE1F583-5E20-49BC-AD12-A83D12FE209E}" type="presParOf" srcId="{72C08741-B1D1-4C79-8B8C-62E32E8F2AFA}" destId="{85F688CD-FD3A-4423-A955-9AA92BBBF3D7}" srcOrd="1" destOrd="0" presId="urn:microsoft.com/office/officeart/2005/8/layout/cycle2"/>
    <dgm:cxn modelId="{4242D2A3-711B-4908-AB41-66C96E0AEC6B}" type="presParOf" srcId="{85F688CD-FD3A-4423-A955-9AA92BBBF3D7}" destId="{F60FA1E8-2DCB-4174-B0F8-4FC9ED1647A5}" srcOrd="0" destOrd="0" presId="urn:microsoft.com/office/officeart/2005/8/layout/cycle2"/>
    <dgm:cxn modelId="{C371D863-673F-41EF-B968-4A2952EEA9D1}" type="presParOf" srcId="{72C08741-B1D1-4C79-8B8C-62E32E8F2AFA}" destId="{F75B4D34-E2ED-4184-8A29-306BBE2FA765}" srcOrd="2" destOrd="0" presId="urn:microsoft.com/office/officeart/2005/8/layout/cycle2"/>
    <dgm:cxn modelId="{63587237-535C-480D-AAF5-852A897CBC60}" type="presParOf" srcId="{72C08741-B1D1-4C79-8B8C-62E32E8F2AFA}" destId="{CB592AB3-BC04-4272-A049-A9211D23EE26}" srcOrd="3" destOrd="0" presId="urn:microsoft.com/office/officeart/2005/8/layout/cycle2"/>
    <dgm:cxn modelId="{78CB423B-13F9-47A8-BDE8-E322463ABD84}" type="presParOf" srcId="{CB592AB3-BC04-4272-A049-A9211D23EE26}" destId="{49C119A0-8303-46CC-AB40-9D247BB0640E}" srcOrd="0" destOrd="0" presId="urn:microsoft.com/office/officeart/2005/8/layout/cycle2"/>
    <dgm:cxn modelId="{392F2268-98EF-49EB-8578-8A2D7F04B973}" type="presParOf" srcId="{72C08741-B1D1-4C79-8B8C-62E32E8F2AFA}" destId="{6EC154C1-A2A0-4055-9192-3132F2E5F9CC}" srcOrd="4" destOrd="0" presId="urn:microsoft.com/office/officeart/2005/8/layout/cycle2"/>
    <dgm:cxn modelId="{6B89017D-820A-4648-B4C2-216DD8076E1F}" type="presParOf" srcId="{72C08741-B1D1-4C79-8B8C-62E32E8F2AFA}" destId="{488E93CE-D3B1-4E01-93EC-5B3381234239}" srcOrd="5" destOrd="0" presId="urn:microsoft.com/office/officeart/2005/8/layout/cycle2"/>
    <dgm:cxn modelId="{BB035AE8-0355-44B4-82DC-83E33C1BCBFC}" type="presParOf" srcId="{488E93CE-D3B1-4E01-93EC-5B3381234239}" destId="{478F0ABA-AF55-4360-824B-5907B893D719}" srcOrd="0" destOrd="0" presId="urn:microsoft.com/office/officeart/2005/8/layout/cycle2"/>
    <dgm:cxn modelId="{23D2648B-6D2B-4DDB-ADE6-32BB274B789B}" type="presParOf" srcId="{72C08741-B1D1-4C79-8B8C-62E32E8F2AFA}" destId="{12942937-B69C-40B9-B5CF-943B841F9E2B}" srcOrd="6" destOrd="0" presId="urn:microsoft.com/office/officeart/2005/8/layout/cycle2"/>
    <dgm:cxn modelId="{0F8DAF0C-719F-4624-BF57-60DA05289342}" type="presParOf" srcId="{72C08741-B1D1-4C79-8B8C-62E32E8F2AFA}" destId="{842F300B-FCDC-446D-8077-EE70BF217400}" srcOrd="7" destOrd="0" presId="urn:microsoft.com/office/officeart/2005/8/layout/cycle2"/>
    <dgm:cxn modelId="{250763E7-DE27-4BD8-93E8-0EEC5882BEC9}" type="presParOf" srcId="{842F300B-FCDC-446D-8077-EE70BF217400}" destId="{8098AE7F-80DF-4090-8C1A-C1CC86587A81}" srcOrd="0" destOrd="0" presId="urn:microsoft.com/office/officeart/2005/8/layout/cycle2"/>
    <dgm:cxn modelId="{17FEF693-272E-4298-B868-F321E9DA6B90}" type="presParOf" srcId="{72C08741-B1D1-4C79-8B8C-62E32E8F2AFA}" destId="{03BC6389-C0BF-45A9-9BFB-F78B79B20561}" srcOrd="8" destOrd="0" presId="urn:microsoft.com/office/officeart/2005/8/layout/cycle2"/>
    <dgm:cxn modelId="{BC5A69A2-DD6C-4680-A065-6E818BED30FD}" type="presParOf" srcId="{72C08741-B1D1-4C79-8B8C-62E32E8F2AFA}" destId="{E854079D-C909-4486-B261-663D449718C3}" srcOrd="9" destOrd="0" presId="urn:microsoft.com/office/officeart/2005/8/layout/cycle2"/>
    <dgm:cxn modelId="{7FC14055-1883-4A90-B129-DF58908981CA}" type="presParOf" srcId="{E854079D-C909-4486-B261-663D449718C3}" destId="{74D62690-1E30-4C3B-A7FD-3DD5789403F4}" srcOrd="0" destOrd="0" presId="urn:microsoft.com/office/officeart/2005/8/layout/cycle2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56.xml><?xml version="1.0" encoding="utf-8"?>
<dgm:dataModel xmlns:dgm="http://schemas.openxmlformats.org/drawingml/2006/diagram" xmlns:a="http://schemas.openxmlformats.org/drawingml/2006/main">
  <dgm:ptLst>
    <dgm:pt modelId="{0CC3D6F3-09BA-4EAB-8FEC-24B5826170A9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en-US"/>
        </a:p>
      </dgm:t>
    </dgm:pt>
    <dgm:pt modelId="{E4500E3C-4626-47AE-AED0-C7CC04E06CA9}">
      <dgm:prSet phldrT="[Text]" phldr="1"/>
      <dgm:spPr/>
      <dgm:t>
        <a:bodyPr/>
        <a:lstStyle/>
        <a:p>
          <a:endParaRPr lang="en-US" dirty="0"/>
        </a:p>
      </dgm:t>
    </dgm:pt>
    <dgm:pt modelId="{67147A54-0EE2-4B1E-BE92-865E74C1AF5E}" type="parTrans" cxnId="{EAAB9BD9-C748-4CBC-871D-725F750E3EEC}">
      <dgm:prSet/>
      <dgm:spPr/>
      <dgm:t>
        <a:bodyPr/>
        <a:lstStyle/>
        <a:p>
          <a:endParaRPr lang="en-US"/>
        </a:p>
      </dgm:t>
    </dgm:pt>
    <dgm:pt modelId="{C1602116-BA3F-460C-AEC8-04941E53BE50}" type="sibTrans" cxnId="{EAAB9BD9-C748-4CBC-871D-725F750E3EEC}">
      <dgm:prSet/>
      <dgm:spPr/>
      <dgm:t>
        <a:bodyPr/>
        <a:lstStyle/>
        <a:p>
          <a:endParaRPr lang="en-US" dirty="0"/>
        </a:p>
      </dgm:t>
    </dgm:pt>
    <dgm:pt modelId="{12E2E746-3B55-4CA0-B580-25CE9ECFA794}">
      <dgm:prSet phldrT="[Text]" phldr="1"/>
      <dgm:spPr/>
      <dgm:t>
        <a:bodyPr/>
        <a:lstStyle/>
        <a:p>
          <a:endParaRPr lang="en-US" dirty="0"/>
        </a:p>
      </dgm:t>
    </dgm:pt>
    <dgm:pt modelId="{484392E7-29F1-4F53-A2AF-21009F23F0DB}" type="parTrans" cxnId="{CBF23762-E999-4E39-AB9C-3E43E4D8C457}">
      <dgm:prSet/>
      <dgm:spPr/>
      <dgm:t>
        <a:bodyPr/>
        <a:lstStyle/>
        <a:p>
          <a:endParaRPr lang="en-US"/>
        </a:p>
      </dgm:t>
    </dgm:pt>
    <dgm:pt modelId="{46FB65DE-6DA6-435D-A223-FB2175A4B56B}" type="sibTrans" cxnId="{CBF23762-E999-4E39-AB9C-3E43E4D8C457}">
      <dgm:prSet/>
      <dgm:spPr/>
      <dgm:t>
        <a:bodyPr/>
        <a:lstStyle/>
        <a:p>
          <a:endParaRPr lang="en-US" dirty="0"/>
        </a:p>
      </dgm:t>
    </dgm:pt>
    <dgm:pt modelId="{C5695BB9-591C-4980-9A75-9EF2C962F692}">
      <dgm:prSet phldrT="[Text]" phldr="1"/>
      <dgm:spPr/>
      <dgm:t>
        <a:bodyPr/>
        <a:lstStyle/>
        <a:p>
          <a:endParaRPr lang="en-US" dirty="0"/>
        </a:p>
      </dgm:t>
    </dgm:pt>
    <dgm:pt modelId="{E9C2871F-3023-44A3-A840-BD765E58C592}" type="parTrans" cxnId="{6AC89D57-E002-40E4-970A-9DFF8F95A41B}">
      <dgm:prSet/>
      <dgm:spPr/>
      <dgm:t>
        <a:bodyPr/>
        <a:lstStyle/>
        <a:p>
          <a:endParaRPr lang="en-US"/>
        </a:p>
      </dgm:t>
    </dgm:pt>
    <dgm:pt modelId="{38F2A4F4-9C0A-49AF-B91A-16D89C9F935D}" type="sibTrans" cxnId="{6AC89D57-E002-40E4-970A-9DFF8F95A41B}">
      <dgm:prSet/>
      <dgm:spPr/>
      <dgm:t>
        <a:bodyPr/>
        <a:lstStyle/>
        <a:p>
          <a:endParaRPr lang="en-US" dirty="0"/>
        </a:p>
      </dgm:t>
    </dgm:pt>
    <dgm:pt modelId="{CD8FDD66-6C55-440E-B74E-CE66F7EF6661}">
      <dgm:prSet phldrT="[Text]" phldr="1"/>
      <dgm:spPr/>
      <dgm:t>
        <a:bodyPr/>
        <a:lstStyle/>
        <a:p>
          <a:endParaRPr lang="en-US" dirty="0"/>
        </a:p>
      </dgm:t>
    </dgm:pt>
    <dgm:pt modelId="{60DAED98-03A5-4BEC-8762-EB33C274F06B}" type="parTrans" cxnId="{A8EBBD6F-2767-4E1D-8842-C64FF5ED70AD}">
      <dgm:prSet/>
      <dgm:spPr/>
      <dgm:t>
        <a:bodyPr/>
        <a:lstStyle/>
        <a:p>
          <a:endParaRPr lang="en-US"/>
        </a:p>
      </dgm:t>
    </dgm:pt>
    <dgm:pt modelId="{178F891F-3E94-4757-910D-8481ECBB73EF}" type="sibTrans" cxnId="{A8EBBD6F-2767-4E1D-8842-C64FF5ED70AD}">
      <dgm:prSet/>
      <dgm:spPr/>
      <dgm:t>
        <a:bodyPr/>
        <a:lstStyle/>
        <a:p>
          <a:endParaRPr lang="en-US" dirty="0"/>
        </a:p>
      </dgm:t>
    </dgm:pt>
    <dgm:pt modelId="{D8D68AAE-A7FE-4359-B323-76C13CE18994}">
      <dgm:prSet phldrT="[Text]" phldr="1"/>
      <dgm:spPr/>
      <dgm:t>
        <a:bodyPr/>
        <a:lstStyle/>
        <a:p>
          <a:endParaRPr lang="en-US" dirty="0"/>
        </a:p>
      </dgm:t>
    </dgm:pt>
    <dgm:pt modelId="{12B6C4EA-61F9-42AF-9426-42EDB46F7226}" type="parTrans" cxnId="{C17724F9-5A7D-4B62-A81F-81380436717D}">
      <dgm:prSet/>
      <dgm:spPr/>
      <dgm:t>
        <a:bodyPr/>
        <a:lstStyle/>
        <a:p>
          <a:endParaRPr lang="en-US"/>
        </a:p>
      </dgm:t>
    </dgm:pt>
    <dgm:pt modelId="{F88E0638-0E54-4968-AB4B-F0FEE1ABD494}" type="sibTrans" cxnId="{C17724F9-5A7D-4B62-A81F-81380436717D}">
      <dgm:prSet/>
      <dgm:spPr/>
      <dgm:t>
        <a:bodyPr/>
        <a:lstStyle/>
        <a:p>
          <a:endParaRPr lang="en-US" dirty="0"/>
        </a:p>
      </dgm:t>
    </dgm:pt>
    <dgm:pt modelId="{DB4F7968-FBFC-4D6D-85E4-F12FC40D039A}" type="pres">
      <dgm:prSet presAssocID="{0CC3D6F3-09BA-4EAB-8FEC-24B5826170A9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DB62E64-CDFC-471C-A98E-12897A013C7C}" type="pres">
      <dgm:prSet presAssocID="{E4500E3C-4626-47AE-AED0-C7CC04E06CA9}" presName="dummy" presStyleCnt="0"/>
      <dgm:spPr/>
    </dgm:pt>
    <dgm:pt modelId="{5D7827D5-1FB3-4B78-9DAD-8B84AB088ED4}" type="pres">
      <dgm:prSet presAssocID="{E4500E3C-4626-47AE-AED0-C7CC04E06CA9}" presName="node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D893A8-665C-4FCC-9D03-E00A16A8BA02}" type="pres">
      <dgm:prSet presAssocID="{C1602116-BA3F-460C-AEC8-04941E53BE50}" presName="sibTrans" presStyleLbl="node1" presStyleIdx="0" presStyleCnt="5"/>
      <dgm:spPr/>
      <dgm:t>
        <a:bodyPr/>
        <a:lstStyle/>
        <a:p>
          <a:endParaRPr lang="en-US"/>
        </a:p>
      </dgm:t>
    </dgm:pt>
    <dgm:pt modelId="{79A431BB-D7D9-41BD-A366-F2EA68FB1FFD}" type="pres">
      <dgm:prSet presAssocID="{12E2E746-3B55-4CA0-B580-25CE9ECFA794}" presName="dummy" presStyleCnt="0"/>
      <dgm:spPr/>
    </dgm:pt>
    <dgm:pt modelId="{3A282A43-E498-4D77-B930-45004A94A92B}" type="pres">
      <dgm:prSet presAssocID="{12E2E746-3B55-4CA0-B580-25CE9ECFA794}" presName="node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93712B-6349-4E93-81FB-68FFCBC137E7}" type="pres">
      <dgm:prSet presAssocID="{46FB65DE-6DA6-435D-A223-FB2175A4B56B}" presName="sibTrans" presStyleLbl="node1" presStyleIdx="1" presStyleCnt="5"/>
      <dgm:spPr/>
      <dgm:t>
        <a:bodyPr/>
        <a:lstStyle/>
        <a:p>
          <a:endParaRPr lang="en-US"/>
        </a:p>
      </dgm:t>
    </dgm:pt>
    <dgm:pt modelId="{6D168837-F0D7-47D4-9BB4-E149D2E50919}" type="pres">
      <dgm:prSet presAssocID="{C5695BB9-591C-4980-9A75-9EF2C962F692}" presName="dummy" presStyleCnt="0"/>
      <dgm:spPr/>
    </dgm:pt>
    <dgm:pt modelId="{A70E8538-0024-4E63-A4E4-50873761D9EB}" type="pres">
      <dgm:prSet presAssocID="{C5695BB9-591C-4980-9A75-9EF2C962F692}" presName="node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78755B-541D-4BDB-980A-692738282032}" type="pres">
      <dgm:prSet presAssocID="{38F2A4F4-9C0A-49AF-B91A-16D89C9F935D}" presName="sibTrans" presStyleLbl="node1" presStyleIdx="2" presStyleCnt="5"/>
      <dgm:spPr/>
      <dgm:t>
        <a:bodyPr/>
        <a:lstStyle/>
        <a:p>
          <a:endParaRPr lang="en-US"/>
        </a:p>
      </dgm:t>
    </dgm:pt>
    <dgm:pt modelId="{6D213046-06EB-41FC-8DF7-3214FAA91C14}" type="pres">
      <dgm:prSet presAssocID="{CD8FDD66-6C55-440E-B74E-CE66F7EF6661}" presName="dummy" presStyleCnt="0"/>
      <dgm:spPr/>
    </dgm:pt>
    <dgm:pt modelId="{4158131B-CE10-4C8C-A08A-986FA6F2393F}" type="pres">
      <dgm:prSet presAssocID="{CD8FDD66-6C55-440E-B74E-CE66F7EF6661}" presName="node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B2A1D1-AB3A-4493-BCD8-DC8606FDD8D7}" type="pres">
      <dgm:prSet presAssocID="{178F891F-3E94-4757-910D-8481ECBB73EF}" presName="sibTrans" presStyleLbl="node1" presStyleIdx="3" presStyleCnt="5"/>
      <dgm:spPr/>
      <dgm:t>
        <a:bodyPr/>
        <a:lstStyle/>
        <a:p>
          <a:endParaRPr lang="en-US"/>
        </a:p>
      </dgm:t>
    </dgm:pt>
    <dgm:pt modelId="{786E601F-A297-47C9-B25E-DE1C71304E55}" type="pres">
      <dgm:prSet presAssocID="{D8D68AAE-A7FE-4359-B323-76C13CE18994}" presName="dummy" presStyleCnt="0"/>
      <dgm:spPr/>
    </dgm:pt>
    <dgm:pt modelId="{84B92A23-3BBF-4254-9847-E1C820D1F2A0}" type="pres">
      <dgm:prSet presAssocID="{D8D68AAE-A7FE-4359-B323-76C13CE18994}" presName="node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2DC79B-B2CB-4365-B4EC-5D4B76A3200A}" type="pres">
      <dgm:prSet presAssocID="{F88E0638-0E54-4968-AB4B-F0FEE1ABD494}" presName="sibTrans" presStyleLbl="node1" presStyleIdx="4" presStyleCnt="5"/>
      <dgm:spPr/>
      <dgm:t>
        <a:bodyPr/>
        <a:lstStyle/>
        <a:p>
          <a:endParaRPr lang="en-US"/>
        </a:p>
      </dgm:t>
    </dgm:pt>
  </dgm:ptLst>
  <dgm:cxnLst>
    <dgm:cxn modelId="{6A557120-647E-416B-8997-0DCED9BDB315}" type="presOf" srcId="{178F891F-3E94-4757-910D-8481ECBB73EF}" destId="{73B2A1D1-AB3A-4493-BCD8-DC8606FDD8D7}" srcOrd="0" destOrd="0" presId="urn:microsoft.com/office/officeart/2005/8/layout/cycle1"/>
    <dgm:cxn modelId="{E7BB77EF-52F2-4094-8160-A1960EF64687}" type="presOf" srcId="{38F2A4F4-9C0A-49AF-B91A-16D89C9F935D}" destId="{A378755B-541D-4BDB-980A-692738282032}" srcOrd="0" destOrd="0" presId="urn:microsoft.com/office/officeart/2005/8/layout/cycle1"/>
    <dgm:cxn modelId="{879B635C-AF39-4DFB-A8A4-817C192A573C}" type="presOf" srcId="{CD8FDD66-6C55-440E-B74E-CE66F7EF6661}" destId="{4158131B-CE10-4C8C-A08A-986FA6F2393F}" srcOrd="0" destOrd="0" presId="urn:microsoft.com/office/officeart/2005/8/layout/cycle1"/>
    <dgm:cxn modelId="{356D0684-554D-48E1-B541-FBC20C5CF08E}" type="presOf" srcId="{D8D68AAE-A7FE-4359-B323-76C13CE18994}" destId="{84B92A23-3BBF-4254-9847-E1C820D1F2A0}" srcOrd="0" destOrd="0" presId="urn:microsoft.com/office/officeart/2005/8/layout/cycle1"/>
    <dgm:cxn modelId="{5A5806A6-A72B-4D63-9E98-E67A93699780}" type="presOf" srcId="{46FB65DE-6DA6-435D-A223-FB2175A4B56B}" destId="{C293712B-6349-4E93-81FB-68FFCBC137E7}" srcOrd="0" destOrd="0" presId="urn:microsoft.com/office/officeart/2005/8/layout/cycle1"/>
    <dgm:cxn modelId="{CBF23762-E999-4E39-AB9C-3E43E4D8C457}" srcId="{0CC3D6F3-09BA-4EAB-8FEC-24B5826170A9}" destId="{12E2E746-3B55-4CA0-B580-25CE9ECFA794}" srcOrd="1" destOrd="0" parTransId="{484392E7-29F1-4F53-A2AF-21009F23F0DB}" sibTransId="{46FB65DE-6DA6-435D-A223-FB2175A4B56B}"/>
    <dgm:cxn modelId="{C17724F9-5A7D-4B62-A81F-81380436717D}" srcId="{0CC3D6F3-09BA-4EAB-8FEC-24B5826170A9}" destId="{D8D68AAE-A7FE-4359-B323-76C13CE18994}" srcOrd="4" destOrd="0" parTransId="{12B6C4EA-61F9-42AF-9426-42EDB46F7226}" sibTransId="{F88E0638-0E54-4968-AB4B-F0FEE1ABD494}"/>
    <dgm:cxn modelId="{EAAB9BD9-C748-4CBC-871D-725F750E3EEC}" srcId="{0CC3D6F3-09BA-4EAB-8FEC-24B5826170A9}" destId="{E4500E3C-4626-47AE-AED0-C7CC04E06CA9}" srcOrd="0" destOrd="0" parTransId="{67147A54-0EE2-4B1E-BE92-865E74C1AF5E}" sibTransId="{C1602116-BA3F-460C-AEC8-04941E53BE50}"/>
    <dgm:cxn modelId="{1702FF12-B9D0-4569-8F3B-BC7154E27362}" type="presOf" srcId="{C5695BB9-591C-4980-9A75-9EF2C962F692}" destId="{A70E8538-0024-4E63-A4E4-50873761D9EB}" srcOrd="0" destOrd="0" presId="urn:microsoft.com/office/officeart/2005/8/layout/cycle1"/>
    <dgm:cxn modelId="{A8EBBD6F-2767-4E1D-8842-C64FF5ED70AD}" srcId="{0CC3D6F3-09BA-4EAB-8FEC-24B5826170A9}" destId="{CD8FDD66-6C55-440E-B74E-CE66F7EF6661}" srcOrd="3" destOrd="0" parTransId="{60DAED98-03A5-4BEC-8762-EB33C274F06B}" sibTransId="{178F891F-3E94-4757-910D-8481ECBB73EF}"/>
    <dgm:cxn modelId="{6AC89D57-E002-40E4-970A-9DFF8F95A41B}" srcId="{0CC3D6F3-09BA-4EAB-8FEC-24B5826170A9}" destId="{C5695BB9-591C-4980-9A75-9EF2C962F692}" srcOrd="2" destOrd="0" parTransId="{E9C2871F-3023-44A3-A840-BD765E58C592}" sibTransId="{38F2A4F4-9C0A-49AF-B91A-16D89C9F935D}"/>
    <dgm:cxn modelId="{2CD73CB9-2E3F-49E5-BD60-11D3173891C8}" type="presOf" srcId="{E4500E3C-4626-47AE-AED0-C7CC04E06CA9}" destId="{5D7827D5-1FB3-4B78-9DAD-8B84AB088ED4}" srcOrd="0" destOrd="0" presId="urn:microsoft.com/office/officeart/2005/8/layout/cycle1"/>
    <dgm:cxn modelId="{DDF615DF-BF27-496C-9A7A-1C7620873CC4}" type="presOf" srcId="{C1602116-BA3F-460C-AEC8-04941E53BE50}" destId="{7ED893A8-665C-4FCC-9D03-E00A16A8BA02}" srcOrd="0" destOrd="0" presId="urn:microsoft.com/office/officeart/2005/8/layout/cycle1"/>
    <dgm:cxn modelId="{D6E8201A-9B0E-49E7-8EB5-17CC1C8DD181}" type="presOf" srcId="{12E2E746-3B55-4CA0-B580-25CE9ECFA794}" destId="{3A282A43-E498-4D77-B930-45004A94A92B}" srcOrd="0" destOrd="0" presId="urn:microsoft.com/office/officeart/2005/8/layout/cycle1"/>
    <dgm:cxn modelId="{93121B00-5208-4FF9-980A-DABE93398FC9}" type="presOf" srcId="{0CC3D6F3-09BA-4EAB-8FEC-24B5826170A9}" destId="{DB4F7968-FBFC-4D6D-85E4-F12FC40D039A}" srcOrd="0" destOrd="0" presId="urn:microsoft.com/office/officeart/2005/8/layout/cycle1"/>
    <dgm:cxn modelId="{875AEEBF-247B-42DE-9027-25C21BFB5441}" type="presOf" srcId="{F88E0638-0E54-4968-AB4B-F0FEE1ABD494}" destId="{512DC79B-B2CB-4365-B4EC-5D4B76A3200A}" srcOrd="0" destOrd="0" presId="urn:microsoft.com/office/officeart/2005/8/layout/cycle1"/>
    <dgm:cxn modelId="{31427FE1-8633-4855-BA72-187E6681E563}" type="presParOf" srcId="{DB4F7968-FBFC-4D6D-85E4-F12FC40D039A}" destId="{CDB62E64-CDFC-471C-A98E-12897A013C7C}" srcOrd="0" destOrd="0" presId="urn:microsoft.com/office/officeart/2005/8/layout/cycle1"/>
    <dgm:cxn modelId="{7A2431DE-E76D-4486-9850-1D5EE02D02DC}" type="presParOf" srcId="{DB4F7968-FBFC-4D6D-85E4-F12FC40D039A}" destId="{5D7827D5-1FB3-4B78-9DAD-8B84AB088ED4}" srcOrd="1" destOrd="0" presId="urn:microsoft.com/office/officeart/2005/8/layout/cycle1"/>
    <dgm:cxn modelId="{480B3CE8-4C0F-4797-8CC6-5201C2FA992D}" type="presParOf" srcId="{DB4F7968-FBFC-4D6D-85E4-F12FC40D039A}" destId="{7ED893A8-665C-4FCC-9D03-E00A16A8BA02}" srcOrd="2" destOrd="0" presId="urn:microsoft.com/office/officeart/2005/8/layout/cycle1"/>
    <dgm:cxn modelId="{1BF4958C-0370-4E87-A141-277760FB7FAD}" type="presParOf" srcId="{DB4F7968-FBFC-4D6D-85E4-F12FC40D039A}" destId="{79A431BB-D7D9-41BD-A366-F2EA68FB1FFD}" srcOrd="3" destOrd="0" presId="urn:microsoft.com/office/officeart/2005/8/layout/cycle1"/>
    <dgm:cxn modelId="{76E82550-14B0-44FB-B17D-625760E07ED9}" type="presParOf" srcId="{DB4F7968-FBFC-4D6D-85E4-F12FC40D039A}" destId="{3A282A43-E498-4D77-B930-45004A94A92B}" srcOrd="4" destOrd="0" presId="urn:microsoft.com/office/officeart/2005/8/layout/cycle1"/>
    <dgm:cxn modelId="{B80F1679-533E-462B-9ABD-853D54B0CD7D}" type="presParOf" srcId="{DB4F7968-FBFC-4D6D-85E4-F12FC40D039A}" destId="{C293712B-6349-4E93-81FB-68FFCBC137E7}" srcOrd="5" destOrd="0" presId="urn:microsoft.com/office/officeart/2005/8/layout/cycle1"/>
    <dgm:cxn modelId="{B9412924-36BF-4C6C-8AF6-87845AFE3DF4}" type="presParOf" srcId="{DB4F7968-FBFC-4D6D-85E4-F12FC40D039A}" destId="{6D168837-F0D7-47D4-9BB4-E149D2E50919}" srcOrd="6" destOrd="0" presId="urn:microsoft.com/office/officeart/2005/8/layout/cycle1"/>
    <dgm:cxn modelId="{B7FDEC45-F1F5-4D46-980A-A276EE946607}" type="presParOf" srcId="{DB4F7968-FBFC-4D6D-85E4-F12FC40D039A}" destId="{A70E8538-0024-4E63-A4E4-50873761D9EB}" srcOrd="7" destOrd="0" presId="urn:microsoft.com/office/officeart/2005/8/layout/cycle1"/>
    <dgm:cxn modelId="{E4A20135-6CF8-4453-85A6-DEE603727508}" type="presParOf" srcId="{DB4F7968-FBFC-4D6D-85E4-F12FC40D039A}" destId="{A378755B-541D-4BDB-980A-692738282032}" srcOrd="8" destOrd="0" presId="urn:microsoft.com/office/officeart/2005/8/layout/cycle1"/>
    <dgm:cxn modelId="{2C19D152-8473-4E4B-855D-704F340AA0B7}" type="presParOf" srcId="{DB4F7968-FBFC-4D6D-85E4-F12FC40D039A}" destId="{6D213046-06EB-41FC-8DF7-3214FAA91C14}" srcOrd="9" destOrd="0" presId="urn:microsoft.com/office/officeart/2005/8/layout/cycle1"/>
    <dgm:cxn modelId="{77D7F5EE-8FAF-409D-B38F-BA48E23A00BA}" type="presParOf" srcId="{DB4F7968-FBFC-4D6D-85E4-F12FC40D039A}" destId="{4158131B-CE10-4C8C-A08A-986FA6F2393F}" srcOrd="10" destOrd="0" presId="urn:microsoft.com/office/officeart/2005/8/layout/cycle1"/>
    <dgm:cxn modelId="{8286056B-64E1-4ED9-89ED-2DA8A1D9F3AF}" type="presParOf" srcId="{DB4F7968-FBFC-4D6D-85E4-F12FC40D039A}" destId="{73B2A1D1-AB3A-4493-BCD8-DC8606FDD8D7}" srcOrd="11" destOrd="0" presId="urn:microsoft.com/office/officeart/2005/8/layout/cycle1"/>
    <dgm:cxn modelId="{271D06AA-1C04-4377-A5CE-398F6319D61B}" type="presParOf" srcId="{DB4F7968-FBFC-4D6D-85E4-F12FC40D039A}" destId="{786E601F-A297-47C9-B25E-DE1C71304E55}" srcOrd="12" destOrd="0" presId="urn:microsoft.com/office/officeart/2005/8/layout/cycle1"/>
    <dgm:cxn modelId="{31150879-6C71-4A03-83C5-6BB1668D187D}" type="presParOf" srcId="{DB4F7968-FBFC-4D6D-85E4-F12FC40D039A}" destId="{84B92A23-3BBF-4254-9847-E1C820D1F2A0}" srcOrd="13" destOrd="0" presId="urn:microsoft.com/office/officeart/2005/8/layout/cycle1"/>
    <dgm:cxn modelId="{87613F32-0B5F-4064-AAFA-AFE59CB3610A}" type="presParOf" srcId="{DB4F7968-FBFC-4D6D-85E4-F12FC40D039A}" destId="{512DC79B-B2CB-4365-B4EC-5D4B76A3200A}" srcOrd="14" destOrd="0" presId="urn:microsoft.com/office/officeart/2005/8/layout/cycle1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57.xml><?xml version="1.0" encoding="utf-8"?>
<dgm:dataModel xmlns:dgm="http://schemas.openxmlformats.org/drawingml/2006/diagram" xmlns:a="http://schemas.openxmlformats.org/drawingml/2006/main">
  <dgm:ptLst>
    <dgm:pt modelId="{F2312974-52D3-4D52-8BD8-0FCAFEBF07DB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en-US"/>
        </a:p>
      </dgm:t>
    </dgm:pt>
    <dgm:pt modelId="{746E01FE-7D16-4C54-A9F4-0BBC463375AB}">
      <dgm:prSet phldrT="[Text]" phldr="1"/>
      <dgm:spPr/>
      <dgm:t>
        <a:bodyPr/>
        <a:lstStyle/>
        <a:p>
          <a:endParaRPr lang="en-US" dirty="0"/>
        </a:p>
      </dgm:t>
    </dgm:pt>
    <dgm:pt modelId="{FF5286DF-3B91-45F1-B37E-58C8F0156D4F}" type="parTrans" cxnId="{10C13C72-6C69-4DE8-9644-E9AE6175DE4F}">
      <dgm:prSet/>
      <dgm:spPr/>
      <dgm:t>
        <a:bodyPr/>
        <a:lstStyle/>
        <a:p>
          <a:endParaRPr lang="en-US"/>
        </a:p>
      </dgm:t>
    </dgm:pt>
    <dgm:pt modelId="{75148458-0A9B-4A98-A849-19A3964A0039}" type="sibTrans" cxnId="{10C13C72-6C69-4DE8-9644-E9AE6175DE4F}">
      <dgm:prSet/>
      <dgm:spPr/>
      <dgm:t>
        <a:bodyPr/>
        <a:lstStyle/>
        <a:p>
          <a:endParaRPr lang="en-US" dirty="0"/>
        </a:p>
      </dgm:t>
    </dgm:pt>
    <dgm:pt modelId="{3A907B09-0E13-477C-A038-4E5330DB5C5E}">
      <dgm:prSet phldrT="[Text]" phldr="1"/>
      <dgm:spPr/>
      <dgm:t>
        <a:bodyPr/>
        <a:lstStyle/>
        <a:p>
          <a:endParaRPr lang="en-US" dirty="0"/>
        </a:p>
      </dgm:t>
    </dgm:pt>
    <dgm:pt modelId="{F8A1AC6E-2C53-414A-98CB-698163E9218A}" type="parTrans" cxnId="{58AC682F-2573-4EAC-9F78-7A5136570D98}">
      <dgm:prSet/>
      <dgm:spPr/>
      <dgm:t>
        <a:bodyPr/>
        <a:lstStyle/>
        <a:p>
          <a:endParaRPr lang="en-US"/>
        </a:p>
      </dgm:t>
    </dgm:pt>
    <dgm:pt modelId="{8F11DA43-BE45-4258-A811-03137B8E2955}" type="sibTrans" cxnId="{58AC682F-2573-4EAC-9F78-7A5136570D98}">
      <dgm:prSet/>
      <dgm:spPr/>
      <dgm:t>
        <a:bodyPr/>
        <a:lstStyle/>
        <a:p>
          <a:endParaRPr lang="en-US" dirty="0"/>
        </a:p>
      </dgm:t>
    </dgm:pt>
    <dgm:pt modelId="{30401C1F-CB7F-4C68-B9AC-C331CFF05C33}">
      <dgm:prSet phldrT="[Text]" phldr="1"/>
      <dgm:spPr/>
      <dgm:t>
        <a:bodyPr/>
        <a:lstStyle/>
        <a:p>
          <a:endParaRPr lang="en-US" dirty="0"/>
        </a:p>
      </dgm:t>
    </dgm:pt>
    <dgm:pt modelId="{C43C2999-BD39-45E7-90FC-241F2C453579}" type="parTrans" cxnId="{5C5614D8-81E1-4BE3-9CD0-9E3E254DDD3A}">
      <dgm:prSet/>
      <dgm:spPr/>
      <dgm:t>
        <a:bodyPr/>
        <a:lstStyle/>
        <a:p>
          <a:endParaRPr lang="en-US"/>
        </a:p>
      </dgm:t>
    </dgm:pt>
    <dgm:pt modelId="{2D4CD773-3ADC-45E3-AD8A-A56A8A46A50B}" type="sibTrans" cxnId="{5C5614D8-81E1-4BE3-9CD0-9E3E254DDD3A}">
      <dgm:prSet/>
      <dgm:spPr/>
      <dgm:t>
        <a:bodyPr/>
        <a:lstStyle/>
        <a:p>
          <a:endParaRPr lang="en-US" dirty="0"/>
        </a:p>
      </dgm:t>
    </dgm:pt>
    <dgm:pt modelId="{AC09BAA3-3377-456F-A5CC-45212310B1B8}">
      <dgm:prSet phldrT="[Text]" phldr="1"/>
      <dgm:spPr/>
      <dgm:t>
        <a:bodyPr/>
        <a:lstStyle/>
        <a:p>
          <a:endParaRPr lang="en-US" dirty="0"/>
        </a:p>
      </dgm:t>
    </dgm:pt>
    <dgm:pt modelId="{1FA1992B-0510-44AC-86B5-966AE0C138FB}" type="parTrans" cxnId="{CD72BB1B-F4B8-4107-9BF7-1C5A4FD284CE}">
      <dgm:prSet/>
      <dgm:spPr/>
      <dgm:t>
        <a:bodyPr/>
        <a:lstStyle/>
        <a:p>
          <a:endParaRPr lang="en-US"/>
        </a:p>
      </dgm:t>
    </dgm:pt>
    <dgm:pt modelId="{D211DB2D-D389-4C53-9A71-E4B9A6509EEE}" type="sibTrans" cxnId="{CD72BB1B-F4B8-4107-9BF7-1C5A4FD284CE}">
      <dgm:prSet/>
      <dgm:spPr/>
      <dgm:t>
        <a:bodyPr/>
        <a:lstStyle/>
        <a:p>
          <a:endParaRPr lang="en-US" dirty="0"/>
        </a:p>
      </dgm:t>
    </dgm:pt>
    <dgm:pt modelId="{8707B745-5FBE-4B15-AB44-85C02535769F}">
      <dgm:prSet phldrT="[Text]" phldr="1"/>
      <dgm:spPr/>
      <dgm:t>
        <a:bodyPr/>
        <a:lstStyle/>
        <a:p>
          <a:endParaRPr lang="en-US" dirty="0"/>
        </a:p>
      </dgm:t>
    </dgm:pt>
    <dgm:pt modelId="{587D1D22-B6D2-44B6-A816-C8F84766AE6C}" type="parTrans" cxnId="{3779081C-A65B-40CB-AF47-C91B57BA8A07}">
      <dgm:prSet/>
      <dgm:spPr/>
      <dgm:t>
        <a:bodyPr/>
        <a:lstStyle/>
        <a:p>
          <a:endParaRPr lang="en-US"/>
        </a:p>
      </dgm:t>
    </dgm:pt>
    <dgm:pt modelId="{5C6E9294-4374-4EE2-B434-F03CAE07401B}" type="sibTrans" cxnId="{3779081C-A65B-40CB-AF47-C91B57BA8A07}">
      <dgm:prSet/>
      <dgm:spPr/>
      <dgm:t>
        <a:bodyPr/>
        <a:lstStyle/>
        <a:p>
          <a:endParaRPr lang="en-US" dirty="0"/>
        </a:p>
      </dgm:t>
    </dgm:pt>
    <dgm:pt modelId="{E3E251CB-695D-4839-A6FE-A83AB07B7AB2}" type="pres">
      <dgm:prSet presAssocID="{F2312974-52D3-4D52-8BD8-0FCAFEBF07DB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F12118D-9ED0-49E1-846D-1CBA04DC476F}" type="pres">
      <dgm:prSet presAssocID="{746E01FE-7D16-4C54-A9F4-0BBC463375AB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34FBBC-CFDB-4E34-AA50-0B349E49C260}" type="pres">
      <dgm:prSet presAssocID="{746E01FE-7D16-4C54-A9F4-0BBC463375AB}" presName="spNode" presStyleCnt="0"/>
      <dgm:spPr/>
    </dgm:pt>
    <dgm:pt modelId="{6682BA8B-F165-4486-A91B-D162F58B2749}" type="pres">
      <dgm:prSet presAssocID="{75148458-0A9B-4A98-A849-19A3964A0039}" presName="sibTrans" presStyleLbl="sibTrans1D1" presStyleIdx="0" presStyleCnt="5"/>
      <dgm:spPr/>
      <dgm:t>
        <a:bodyPr/>
        <a:lstStyle/>
        <a:p>
          <a:endParaRPr lang="en-US"/>
        </a:p>
      </dgm:t>
    </dgm:pt>
    <dgm:pt modelId="{E4857440-E6BC-42E1-AC50-5262142AD34B}" type="pres">
      <dgm:prSet presAssocID="{3A907B09-0E13-477C-A038-4E5330DB5C5E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299694-2F44-4910-8A09-A5D522461857}" type="pres">
      <dgm:prSet presAssocID="{3A907B09-0E13-477C-A038-4E5330DB5C5E}" presName="spNode" presStyleCnt="0"/>
      <dgm:spPr/>
    </dgm:pt>
    <dgm:pt modelId="{98E99FA4-2E71-403F-9235-636ED080E540}" type="pres">
      <dgm:prSet presAssocID="{8F11DA43-BE45-4258-A811-03137B8E2955}" presName="sibTrans" presStyleLbl="sibTrans1D1" presStyleIdx="1" presStyleCnt="5"/>
      <dgm:spPr/>
      <dgm:t>
        <a:bodyPr/>
        <a:lstStyle/>
        <a:p>
          <a:endParaRPr lang="en-US"/>
        </a:p>
      </dgm:t>
    </dgm:pt>
    <dgm:pt modelId="{8B398AA5-B526-4F68-98E9-D30902529B86}" type="pres">
      <dgm:prSet presAssocID="{30401C1F-CB7F-4C68-B9AC-C331CFF05C33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CADD26-35AA-4A71-83AD-6CDCB8CE6019}" type="pres">
      <dgm:prSet presAssocID="{30401C1F-CB7F-4C68-B9AC-C331CFF05C33}" presName="spNode" presStyleCnt="0"/>
      <dgm:spPr/>
    </dgm:pt>
    <dgm:pt modelId="{C1928EA1-289E-4621-BA62-275CF41BA728}" type="pres">
      <dgm:prSet presAssocID="{2D4CD773-3ADC-45E3-AD8A-A56A8A46A50B}" presName="sibTrans" presStyleLbl="sibTrans1D1" presStyleIdx="2" presStyleCnt="5"/>
      <dgm:spPr/>
      <dgm:t>
        <a:bodyPr/>
        <a:lstStyle/>
        <a:p>
          <a:endParaRPr lang="en-US"/>
        </a:p>
      </dgm:t>
    </dgm:pt>
    <dgm:pt modelId="{0CBF0A70-688C-4518-9E09-5E7F1220665F}" type="pres">
      <dgm:prSet presAssocID="{AC09BAA3-3377-456F-A5CC-45212310B1B8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4A9F09-476F-4181-89E0-800F2426DEB7}" type="pres">
      <dgm:prSet presAssocID="{AC09BAA3-3377-456F-A5CC-45212310B1B8}" presName="spNode" presStyleCnt="0"/>
      <dgm:spPr/>
    </dgm:pt>
    <dgm:pt modelId="{D97666CA-324D-4011-B2B5-1F69AA9CBC75}" type="pres">
      <dgm:prSet presAssocID="{D211DB2D-D389-4C53-9A71-E4B9A6509EEE}" presName="sibTrans" presStyleLbl="sibTrans1D1" presStyleIdx="3" presStyleCnt="5"/>
      <dgm:spPr/>
      <dgm:t>
        <a:bodyPr/>
        <a:lstStyle/>
        <a:p>
          <a:endParaRPr lang="en-US"/>
        </a:p>
      </dgm:t>
    </dgm:pt>
    <dgm:pt modelId="{863F30A3-E67E-4A8A-A562-0A64E4606F41}" type="pres">
      <dgm:prSet presAssocID="{8707B745-5FBE-4B15-AB44-85C02535769F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A7D8C5-3CAA-4A88-825A-51EE6ECB3ABA}" type="pres">
      <dgm:prSet presAssocID="{8707B745-5FBE-4B15-AB44-85C02535769F}" presName="spNode" presStyleCnt="0"/>
      <dgm:spPr/>
    </dgm:pt>
    <dgm:pt modelId="{3FAAD867-8AF2-4EC5-A7E7-26953C8EA0EB}" type="pres">
      <dgm:prSet presAssocID="{5C6E9294-4374-4EE2-B434-F03CAE07401B}" presName="sibTrans" presStyleLbl="sibTrans1D1" presStyleIdx="4" presStyleCnt="5"/>
      <dgm:spPr/>
      <dgm:t>
        <a:bodyPr/>
        <a:lstStyle/>
        <a:p>
          <a:endParaRPr lang="en-US"/>
        </a:p>
      </dgm:t>
    </dgm:pt>
  </dgm:ptLst>
  <dgm:cxnLst>
    <dgm:cxn modelId="{25471960-BF24-423D-A455-8E7D52509DFE}" type="presOf" srcId="{8707B745-5FBE-4B15-AB44-85C02535769F}" destId="{863F30A3-E67E-4A8A-A562-0A64E4606F41}" srcOrd="0" destOrd="0" presId="urn:microsoft.com/office/officeart/2005/8/layout/cycle5"/>
    <dgm:cxn modelId="{5234250E-5CE0-4EF6-A27C-B6F7A7CF0951}" type="presOf" srcId="{3A907B09-0E13-477C-A038-4E5330DB5C5E}" destId="{E4857440-E6BC-42E1-AC50-5262142AD34B}" srcOrd="0" destOrd="0" presId="urn:microsoft.com/office/officeart/2005/8/layout/cycle5"/>
    <dgm:cxn modelId="{3779081C-A65B-40CB-AF47-C91B57BA8A07}" srcId="{F2312974-52D3-4D52-8BD8-0FCAFEBF07DB}" destId="{8707B745-5FBE-4B15-AB44-85C02535769F}" srcOrd="4" destOrd="0" parTransId="{587D1D22-B6D2-44B6-A816-C8F84766AE6C}" sibTransId="{5C6E9294-4374-4EE2-B434-F03CAE07401B}"/>
    <dgm:cxn modelId="{943ACD53-4223-40E0-879A-F0444CE80A15}" type="presOf" srcId="{D211DB2D-D389-4C53-9A71-E4B9A6509EEE}" destId="{D97666CA-324D-4011-B2B5-1F69AA9CBC75}" srcOrd="0" destOrd="0" presId="urn:microsoft.com/office/officeart/2005/8/layout/cycle5"/>
    <dgm:cxn modelId="{39C0D54A-3F73-42BD-BD8C-8BD7E4876594}" type="presOf" srcId="{8F11DA43-BE45-4258-A811-03137B8E2955}" destId="{98E99FA4-2E71-403F-9235-636ED080E540}" srcOrd="0" destOrd="0" presId="urn:microsoft.com/office/officeart/2005/8/layout/cycle5"/>
    <dgm:cxn modelId="{CD72BB1B-F4B8-4107-9BF7-1C5A4FD284CE}" srcId="{F2312974-52D3-4D52-8BD8-0FCAFEBF07DB}" destId="{AC09BAA3-3377-456F-A5CC-45212310B1B8}" srcOrd="3" destOrd="0" parTransId="{1FA1992B-0510-44AC-86B5-966AE0C138FB}" sibTransId="{D211DB2D-D389-4C53-9A71-E4B9A6509EEE}"/>
    <dgm:cxn modelId="{58AC682F-2573-4EAC-9F78-7A5136570D98}" srcId="{F2312974-52D3-4D52-8BD8-0FCAFEBF07DB}" destId="{3A907B09-0E13-477C-A038-4E5330DB5C5E}" srcOrd="1" destOrd="0" parTransId="{F8A1AC6E-2C53-414A-98CB-698163E9218A}" sibTransId="{8F11DA43-BE45-4258-A811-03137B8E2955}"/>
    <dgm:cxn modelId="{21F1CF08-C2AD-430E-8D2E-304CAB4C7F66}" type="presOf" srcId="{746E01FE-7D16-4C54-A9F4-0BBC463375AB}" destId="{1F12118D-9ED0-49E1-846D-1CBA04DC476F}" srcOrd="0" destOrd="0" presId="urn:microsoft.com/office/officeart/2005/8/layout/cycle5"/>
    <dgm:cxn modelId="{10C13C72-6C69-4DE8-9644-E9AE6175DE4F}" srcId="{F2312974-52D3-4D52-8BD8-0FCAFEBF07DB}" destId="{746E01FE-7D16-4C54-A9F4-0BBC463375AB}" srcOrd="0" destOrd="0" parTransId="{FF5286DF-3B91-45F1-B37E-58C8F0156D4F}" sibTransId="{75148458-0A9B-4A98-A849-19A3964A0039}"/>
    <dgm:cxn modelId="{61DAC6BA-092D-41FA-B41C-B7118F9DC195}" type="presOf" srcId="{F2312974-52D3-4D52-8BD8-0FCAFEBF07DB}" destId="{E3E251CB-695D-4839-A6FE-A83AB07B7AB2}" srcOrd="0" destOrd="0" presId="urn:microsoft.com/office/officeart/2005/8/layout/cycle5"/>
    <dgm:cxn modelId="{AA1AC948-A708-4B43-9FE0-2126F72852B0}" type="presOf" srcId="{2D4CD773-3ADC-45E3-AD8A-A56A8A46A50B}" destId="{C1928EA1-289E-4621-BA62-275CF41BA728}" srcOrd="0" destOrd="0" presId="urn:microsoft.com/office/officeart/2005/8/layout/cycle5"/>
    <dgm:cxn modelId="{74DC6D80-2D51-4492-859C-33EFB2151DE3}" type="presOf" srcId="{30401C1F-CB7F-4C68-B9AC-C331CFF05C33}" destId="{8B398AA5-B526-4F68-98E9-D30902529B86}" srcOrd="0" destOrd="0" presId="urn:microsoft.com/office/officeart/2005/8/layout/cycle5"/>
    <dgm:cxn modelId="{7CC2CDF8-672D-460F-9E29-79D083A46999}" type="presOf" srcId="{AC09BAA3-3377-456F-A5CC-45212310B1B8}" destId="{0CBF0A70-688C-4518-9E09-5E7F1220665F}" srcOrd="0" destOrd="0" presId="urn:microsoft.com/office/officeart/2005/8/layout/cycle5"/>
    <dgm:cxn modelId="{5C5614D8-81E1-4BE3-9CD0-9E3E254DDD3A}" srcId="{F2312974-52D3-4D52-8BD8-0FCAFEBF07DB}" destId="{30401C1F-CB7F-4C68-B9AC-C331CFF05C33}" srcOrd="2" destOrd="0" parTransId="{C43C2999-BD39-45E7-90FC-241F2C453579}" sibTransId="{2D4CD773-3ADC-45E3-AD8A-A56A8A46A50B}"/>
    <dgm:cxn modelId="{90213536-C6B0-4AAB-A6BB-05784231093E}" type="presOf" srcId="{75148458-0A9B-4A98-A849-19A3964A0039}" destId="{6682BA8B-F165-4486-A91B-D162F58B2749}" srcOrd="0" destOrd="0" presId="urn:microsoft.com/office/officeart/2005/8/layout/cycle5"/>
    <dgm:cxn modelId="{A8BC8BCB-0650-4F6F-A024-2428BBA0CEBF}" type="presOf" srcId="{5C6E9294-4374-4EE2-B434-F03CAE07401B}" destId="{3FAAD867-8AF2-4EC5-A7E7-26953C8EA0EB}" srcOrd="0" destOrd="0" presId="urn:microsoft.com/office/officeart/2005/8/layout/cycle5"/>
    <dgm:cxn modelId="{786CAF14-4CE3-4331-A755-0D2226910FF9}" type="presParOf" srcId="{E3E251CB-695D-4839-A6FE-A83AB07B7AB2}" destId="{1F12118D-9ED0-49E1-846D-1CBA04DC476F}" srcOrd="0" destOrd="0" presId="urn:microsoft.com/office/officeart/2005/8/layout/cycle5"/>
    <dgm:cxn modelId="{E9948972-7B8B-4012-8A56-535D33315C67}" type="presParOf" srcId="{E3E251CB-695D-4839-A6FE-A83AB07B7AB2}" destId="{4534FBBC-CFDB-4E34-AA50-0B349E49C260}" srcOrd="1" destOrd="0" presId="urn:microsoft.com/office/officeart/2005/8/layout/cycle5"/>
    <dgm:cxn modelId="{5C48BF10-AB4A-42AA-9400-B60A7B0A7369}" type="presParOf" srcId="{E3E251CB-695D-4839-A6FE-A83AB07B7AB2}" destId="{6682BA8B-F165-4486-A91B-D162F58B2749}" srcOrd="2" destOrd="0" presId="urn:microsoft.com/office/officeart/2005/8/layout/cycle5"/>
    <dgm:cxn modelId="{A441DA10-1CC8-4071-AB87-C9899B03F065}" type="presParOf" srcId="{E3E251CB-695D-4839-A6FE-A83AB07B7AB2}" destId="{E4857440-E6BC-42E1-AC50-5262142AD34B}" srcOrd="3" destOrd="0" presId="urn:microsoft.com/office/officeart/2005/8/layout/cycle5"/>
    <dgm:cxn modelId="{316E603D-68B2-4B27-B10E-0C36480E437C}" type="presParOf" srcId="{E3E251CB-695D-4839-A6FE-A83AB07B7AB2}" destId="{E9299694-2F44-4910-8A09-A5D522461857}" srcOrd="4" destOrd="0" presId="urn:microsoft.com/office/officeart/2005/8/layout/cycle5"/>
    <dgm:cxn modelId="{C3EEB6ED-D445-4D16-9911-C909DB9563C2}" type="presParOf" srcId="{E3E251CB-695D-4839-A6FE-A83AB07B7AB2}" destId="{98E99FA4-2E71-403F-9235-636ED080E540}" srcOrd="5" destOrd="0" presId="urn:microsoft.com/office/officeart/2005/8/layout/cycle5"/>
    <dgm:cxn modelId="{5A6B3F96-FC10-43AC-B8CF-666BFE4768FA}" type="presParOf" srcId="{E3E251CB-695D-4839-A6FE-A83AB07B7AB2}" destId="{8B398AA5-B526-4F68-98E9-D30902529B86}" srcOrd="6" destOrd="0" presId="urn:microsoft.com/office/officeart/2005/8/layout/cycle5"/>
    <dgm:cxn modelId="{86543E0C-5D9E-4162-89B2-52FE1B43AFEC}" type="presParOf" srcId="{E3E251CB-695D-4839-A6FE-A83AB07B7AB2}" destId="{74CADD26-35AA-4A71-83AD-6CDCB8CE6019}" srcOrd="7" destOrd="0" presId="urn:microsoft.com/office/officeart/2005/8/layout/cycle5"/>
    <dgm:cxn modelId="{E6A461AD-D7A7-4357-AFAC-E28215544192}" type="presParOf" srcId="{E3E251CB-695D-4839-A6FE-A83AB07B7AB2}" destId="{C1928EA1-289E-4621-BA62-275CF41BA728}" srcOrd="8" destOrd="0" presId="urn:microsoft.com/office/officeart/2005/8/layout/cycle5"/>
    <dgm:cxn modelId="{6615A756-FFFF-4ADE-ADF8-15DECA709E9B}" type="presParOf" srcId="{E3E251CB-695D-4839-A6FE-A83AB07B7AB2}" destId="{0CBF0A70-688C-4518-9E09-5E7F1220665F}" srcOrd="9" destOrd="0" presId="urn:microsoft.com/office/officeart/2005/8/layout/cycle5"/>
    <dgm:cxn modelId="{48912017-2956-4B47-A694-92DAD4CBEF34}" type="presParOf" srcId="{E3E251CB-695D-4839-A6FE-A83AB07B7AB2}" destId="{CF4A9F09-476F-4181-89E0-800F2426DEB7}" srcOrd="10" destOrd="0" presId="urn:microsoft.com/office/officeart/2005/8/layout/cycle5"/>
    <dgm:cxn modelId="{70B6B7F5-E74E-4D82-A18F-D2AA543189C2}" type="presParOf" srcId="{E3E251CB-695D-4839-A6FE-A83AB07B7AB2}" destId="{D97666CA-324D-4011-B2B5-1F69AA9CBC75}" srcOrd="11" destOrd="0" presId="urn:microsoft.com/office/officeart/2005/8/layout/cycle5"/>
    <dgm:cxn modelId="{150307FD-B319-447A-84CE-AA4B22F410D6}" type="presParOf" srcId="{E3E251CB-695D-4839-A6FE-A83AB07B7AB2}" destId="{863F30A3-E67E-4A8A-A562-0A64E4606F41}" srcOrd="12" destOrd="0" presId="urn:microsoft.com/office/officeart/2005/8/layout/cycle5"/>
    <dgm:cxn modelId="{5BAFF68F-3374-4690-850C-66AF7EF8B8DA}" type="presParOf" srcId="{E3E251CB-695D-4839-A6FE-A83AB07B7AB2}" destId="{99A7D8C5-3CAA-4A88-825A-51EE6ECB3ABA}" srcOrd="13" destOrd="0" presId="urn:microsoft.com/office/officeart/2005/8/layout/cycle5"/>
    <dgm:cxn modelId="{76705781-1EC5-4870-A518-CDAE1C602729}" type="presParOf" srcId="{E3E251CB-695D-4839-A6FE-A83AB07B7AB2}" destId="{3FAAD867-8AF2-4EC5-A7E7-26953C8EA0EB}" srcOrd="14" destOrd="0" presId="urn:microsoft.com/office/officeart/2005/8/layout/cycle5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58.xml><?xml version="1.0" encoding="utf-8"?>
<dgm:dataModel xmlns:dgm="http://schemas.openxmlformats.org/drawingml/2006/diagram" xmlns:a="http://schemas.openxmlformats.org/drawingml/2006/main">
  <dgm:ptLst>
    <dgm:pt modelId="{29A3FEA3-0B34-4734-BD9D-2EF8DC04D845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en-US"/>
        </a:p>
      </dgm:t>
    </dgm:pt>
    <dgm:pt modelId="{B3A0AC3E-6D56-4150-BDC2-DB1B0FC9902E}">
      <dgm:prSet phldrT="[Text]" phldr="1"/>
      <dgm:spPr/>
      <dgm:t>
        <a:bodyPr/>
        <a:lstStyle/>
        <a:p>
          <a:endParaRPr lang="en-US" dirty="0"/>
        </a:p>
      </dgm:t>
    </dgm:pt>
    <dgm:pt modelId="{E87C2964-077E-4F09-9E53-8C9B18F7BB7D}" type="parTrans" cxnId="{2C8C1DD9-321A-4821-925F-5625F67AABB0}">
      <dgm:prSet/>
      <dgm:spPr/>
      <dgm:t>
        <a:bodyPr/>
        <a:lstStyle/>
        <a:p>
          <a:endParaRPr lang="en-US"/>
        </a:p>
      </dgm:t>
    </dgm:pt>
    <dgm:pt modelId="{C2BA1B4F-0A08-4A7B-B6B7-F9AC1FF0E440}" type="sibTrans" cxnId="{2C8C1DD9-321A-4821-925F-5625F67AABB0}">
      <dgm:prSet/>
      <dgm:spPr/>
      <dgm:t>
        <a:bodyPr/>
        <a:lstStyle/>
        <a:p>
          <a:endParaRPr lang="en-US" dirty="0"/>
        </a:p>
      </dgm:t>
    </dgm:pt>
    <dgm:pt modelId="{BF9339F8-797B-4232-BF12-492B499696C9}">
      <dgm:prSet phldrT="[Text]" phldr="1"/>
      <dgm:spPr/>
      <dgm:t>
        <a:bodyPr/>
        <a:lstStyle/>
        <a:p>
          <a:endParaRPr lang="en-US" dirty="0"/>
        </a:p>
      </dgm:t>
    </dgm:pt>
    <dgm:pt modelId="{035FF2BF-E406-4288-B866-73A83794DC0D}" type="parTrans" cxnId="{F37F231F-07F5-42B2-9A22-F2CE8AFFB086}">
      <dgm:prSet/>
      <dgm:spPr/>
      <dgm:t>
        <a:bodyPr/>
        <a:lstStyle/>
        <a:p>
          <a:endParaRPr lang="en-US"/>
        </a:p>
      </dgm:t>
    </dgm:pt>
    <dgm:pt modelId="{6FFA5A48-0E9E-4A70-979B-4AF78675F5A9}" type="sibTrans" cxnId="{F37F231F-07F5-42B2-9A22-F2CE8AFFB086}">
      <dgm:prSet/>
      <dgm:spPr/>
      <dgm:t>
        <a:bodyPr/>
        <a:lstStyle/>
        <a:p>
          <a:endParaRPr lang="en-US" dirty="0"/>
        </a:p>
      </dgm:t>
    </dgm:pt>
    <dgm:pt modelId="{BED23309-2C2F-46E3-A034-DBC481C42F0E}">
      <dgm:prSet phldrT="[Text]" phldr="1"/>
      <dgm:spPr/>
      <dgm:t>
        <a:bodyPr/>
        <a:lstStyle/>
        <a:p>
          <a:endParaRPr lang="en-US" dirty="0"/>
        </a:p>
      </dgm:t>
    </dgm:pt>
    <dgm:pt modelId="{875DB334-F556-44AE-8F84-B09BFE44D681}" type="parTrans" cxnId="{64761088-FA4D-4D91-AFE2-0486255EAA30}">
      <dgm:prSet/>
      <dgm:spPr/>
      <dgm:t>
        <a:bodyPr/>
        <a:lstStyle/>
        <a:p>
          <a:endParaRPr lang="en-US"/>
        </a:p>
      </dgm:t>
    </dgm:pt>
    <dgm:pt modelId="{62ACE71D-30E1-4B87-BA39-167C650694C7}" type="sibTrans" cxnId="{64761088-FA4D-4D91-AFE2-0486255EAA30}">
      <dgm:prSet/>
      <dgm:spPr/>
      <dgm:t>
        <a:bodyPr/>
        <a:lstStyle/>
        <a:p>
          <a:endParaRPr lang="en-US" dirty="0"/>
        </a:p>
      </dgm:t>
    </dgm:pt>
    <dgm:pt modelId="{E134C75C-8137-4CE6-86B6-90A54B832461}">
      <dgm:prSet phldrT="[Text]" phldr="1"/>
      <dgm:spPr/>
      <dgm:t>
        <a:bodyPr/>
        <a:lstStyle/>
        <a:p>
          <a:endParaRPr lang="en-US" dirty="0"/>
        </a:p>
      </dgm:t>
    </dgm:pt>
    <dgm:pt modelId="{DCD6ECA6-02DD-498F-A1E3-0A19D235A43A}" type="parTrans" cxnId="{C4B8CD6E-67FB-48E9-BF56-8B1FD703A2F4}">
      <dgm:prSet/>
      <dgm:spPr/>
      <dgm:t>
        <a:bodyPr/>
        <a:lstStyle/>
        <a:p>
          <a:endParaRPr lang="en-US"/>
        </a:p>
      </dgm:t>
    </dgm:pt>
    <dgm:pt modelId="{A3FEAF2D-B613-427E-84AE-54CF58B4D122}" type="sibTrans" cxnId="{C4B8CD6E-67FB-48E9-BF56-8B1FD703A2F4}">
      <dgm:prSet/>
      <dgm:spPr/>
      <dgm:t>
        <a:bodyPr/>
        <a:lstStyle/>
        <a:p>
          <a:endParaRPr lang="en-US" dirty="0"/>
        </a:p>
      </dgm:t>
    </dgm:pt>
    <dgm:pt modelId="{B6C34942-871F-44F9-A03A-4EDFDC0D83E2}">
      <dgm:prSet phldrT="[Text]" phldr="1"/>
      <dgm:spPr/>
      <dgm:t>
        <a:bodyPr/>
        <a:lstStyle/>
        <a:p>
          <a:endParaRPr lang="en-US" dirty="0"/>
        </a:p>
      </dgm:t>
    </dgm:pt>
    <dgm:pt modelId="{A16B19BC-CEF1-4447-A66C-3F2CA42BE28B}" type="parTrans" cxnId="{09937108-7A65-4F56-94C7-490A8AF5A003}">
      <dgm:prSet/>
      <dgm:spPr/>
      <dgm:t>
        <a:bodyPr/>
        <a:lstStyle/>
        <a:p>
          <a:endParaRPr lang="en-US"/>
        </a:p>
      </dgm:t>
    </dgm:pt>
    <dgm:pt modelId="{2D1B3D22-8969-49AD-ACC6-E9C31A224239}" type="sibTrans" cxnId="{09937108-7A65-4F56-94C7-490A8AF5A003}">
      <dgm:prSet/>
      <dgm:spPr/>
      <dgm:t>
        <a:bodyPr/>
        <a:lstStyle/>
        <a:p>
          <a:endParaRPr lang="en-US" dirty="0"/>
        </a:p>
      </dgm:t>
    </dgm:pt>
    <dgm:pt modelId="{93BA1005-BA23-40E2-ABC3-76325399C5A4}" type="pres">
      <dgm:prSet presAssocID="{29A3FEA3-0B34-4734-BD9D-2EF8DC04D845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E619CFA-045F-4486-B661-8C6902C40C1F}" type="pres">
      <dgm:prSet presAssocID="{B3A0AC3E-6D56-4150-BDC2-DB1B0FC9902E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E85E42-07C0-4874-8F4F-CAEA663FAD82}" type="pres">
      <dgm:prSet presAssocID="{B3A0AC3E-6D56-4150-BDC2-DB1B0FC9902E}" presName="spNode" presStyleCnt="0"/>
      <dgm:spPr/>
    </dgm:pt>
    <dgm:pt modelId="{33FB74C8-E58C-4A85-B7E6-391C308AD27B}" type="pres">
      <dgm:prSet presAssocID="{C2BA1B4F-0A08-4A7B-B6B7-F9AC1FF0E440}" presName="sibTrans" presStyleLbl="sibTrans1D1" presStyleIdx="0" presStyleCnt="5"/>
      <dgm:spPr/>
      <dgm:t>
        <a:bodyPr/>
        <a:lstStyle/>
        <a:p>
          <a:endParaRPr lang="en-US"/>
        </a:p>
      </dgm:t>
    </dgm:pt>
    <dgm:pt modelId="{095A2652-B835-4F81-88B2-6620997483B8}" type="pres">
      <dgm:prSet presAssocID="{BF9339F8-797B-4232-BF12-492B499696C9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D5BC1F-CD34-4EEB-8E5B-C0BADCF72A38}" type="pres">
      <dgm:prSet presAssocID="{BF9339F8-797B-4232-BF12-492B499696C9}" presName="spNode" presStyleCnt="0"/>
      <dgm:spPr/>
    </dgm:pt>
    <dgm:pt modelId="{0A640452-C09A-45D5-BFCF-D9F3F445CAF8}" type="pres">
      <dgm:prSet presAssocID="{6FFA5A48-0E9E-4A70-979B-4AF78675F5A9}" presName="sibTrans" presStyleLbl="sibTrans1D1" presStyleIdx="1" presStyleCnt="5"/>
      <dgm:spPr/>
      <dgm:t>
        <a:bodyPr/>
        <a:lstStyle/>
        <a:p>
          <a:endParaRPr lang="en-US"/>
        </a:p>
      </dgm:t>
    </dgm:pt>
    <dgm:pt modelId="{A419DB26-C56A-43AF-BB77-DF6E951E046D}" type="pres">
      <dgm:prSet presAssocID="{BED23309-2C2F-46E3-A034-DBC481C42F0E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FD30C1-8DFA-40FC-A114-A34C7154A1C6}" type="pres">
      <dgm:prSet presAssocID="{BED23309-2C2F-46E3-A034-DBC481C42F0E}" presName="spNode" presStyleCnt="0"/>
      <dgm:spPr/>
    </dgm:pt>
    <dgm:pt modelId="{0D56CDDD-7DDD-4411-9973-1983F6AB45DC}" type="pres">
      <dgm:prSet presAssocID="{62ACE71D-30E1-4B87-BA39-167C650694C7}" presName="sibTrans" presStyleLbl="sibTrans1D1" presStyleIdx="2" presStyleCnt="5"/>
      <dgm:spPr/>
      <dgm:t>
        <a:bodyPr/>
        <a:lstStyle/>
        <a:p>
          <a:endParaRPr lang="en-US"/>
        </a:p>
      </dgm:t>
    </dgm:pt>
    <dgm:pt modelId="{8AC38B02-E759-4C61-BBB4-9057B311313B}" type="pres">
      <dgm:prSet presAssocID="{E134C75C-8137-4CE6-86B6-90A54B832461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A1A156-0EA8-45AA-A7DF-205C23A69D22}" type="pres">
      <dgm:prSet presAssocID="{E134C75C-8137-4CE6-86B6-90A54B832461}" presName="spNode" presStyleCnt="0"/>
      <dgm:spPr/>
    </dgm:pt>
    <dgm:pt modelId="{2D261C29-45D1-4698-A83A-CC0CB8A5C83A}" type="pres">
      <dgm:prSet presAssocID="{A3FEAF2D-B613-427E-84AE-54CF58B4D122}" presName="sibTrans" presStyleLbl="sibTrans1D1" presStyleIdx="3" presStyleCnt="5"/>
      <dgm:spPr/>
      <dgm:t>
        <a:bodyPr/>
        <a:lstStyle/>
        <a:p>
          <a:endParaRPr lang="en-US"/>
        </a:p>
      </dgm:t>
    </dgm:pt>
    <dgm:pt modelId="{6E6540BC-5E2A-4006-8873-BF766B220E02}" type="pres">
      <dgm:prSet presAssocID="{B6C34942-871F-44F9-A03A-4EDFDC0D83E2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09E6C2-A6AD-47F1-B6F3-AE9D0DA414F5}" type="pres">
      <dgm:prSet presAssocID="{B6C34942-871F-44F9-A03A-4EDFDC0D83E2}" presName="spNode" presStyleCnt="0"/>
      <dgm:spPr/>
    </dgm:pt>
    <dgm:pt modelId="{6F5B807B-E29E-422E-B022-62D3CCDB9BA5}" type="pres">
      <dgm:prSet presAssocID="{2D1B3D22-8969-49AD-ACC6-E9C31A224239}" presName="sibTrans" presStyleLbl="sibTrans1D1" presStyleIdx="4" presStyleCnt="5"/>
      <dgm:spPr/>
      <dgm:t>
        <a:bodyPr/>
        <a:lstStyle/>
        <a:p>
          <a:endParaRPr lang="en-US"/>
        </a:p>
      </dgm:t>
    </dgm:pt>
  </dgm:ptLst>
  <dgm:cxnLst>
    <dgm:cxn modelId="{2C8C1DD9-321A-4821-925F-5625F67AABB0}" srcId="{29A3FEA3-0B34-4734-BD9D-2EF8DC04D845}" destId="{B3A0AC3E-6D56-4150-BDC2-DB1B0FC9902E}" srcOrd="0" destOrd="0" parTransId="{E87C2964-077E-4F09-9E53-8C9B18F7BB7D}" sibTransId="{C2BA1B4F-0A08-4A7B-B6B7-F9AC1FF0E440}"/>
    <dgm:cxn modelId="{515A3670-5B02-45E3-AA79-FBC653E91DBC}" type="presOf" srcId="{B6C34942-871F-44F9-A03A-4EDFDC0D83E2}" destId="{6E6540BC-5E2A-4006-8873-BF766B220E02}" srcOrd="0" destOrd="0" presId="urn:microsoft.com/office/officeart/2005/8/layout/cycle6"/>
    <dgm:cxn modelId="{64761088-FA4D-4D91-AFE2-0486255EAA30}" srcId="{29A3FEA3-0B34-4734-BD9D-2EF8DC04D845}" destId="{BED23309-2C2F-46E3-A034-DBC481C42F0E}" srcOrd="2" destOrd="0" parTransId="{875DB334-F556-44AE-8F84-B09BFE44D681}" sibTransId="{62ACE71D-30E1-4B87-BA39-167C650694C7}"/>
    <dgm:cxn modelId="{D6B6D3DD-DD98-4249-8AFF-DFA80DB4A312}" type="presOf" srcId="{B3A0AC3E-6D56-4150-BDC2-DB1B0FC9902E}" destId="{CE619CFA-045F-4486-B661-8C6902C40C1F}" srcOrd="0" destOrd="0" presId="urn:microsoft.com/office/officeart/2005/8/layout/cycle6"/>
    <dgm:cxn modelId="{6D64D481-50C4-4424-9E48-B941CF8BA99A}" type="presOf" srcId="{E134C75C-8137-4CE6-86B6-90A54B832461}" destId="{8AC38B02-E759-4C61-BBB4-9057B311313B}" srcOrd="0" destOrd="0" presId="urn:microsoft.com/office/officeart/2005/8/layout/cycle6"/>
    <dgm:cxn modelId="{D80DFF80-7A84-4AE1-BA48-65702646D7E9}" type="presOf" srcId="{6FFA5A48-0E9E-4A70-979B-4AF78675F5A9}" destId="{0A640452-C09A-45D5-BFCF-D9F3F445CAF8}" srcOrd="0" destOrd="0" presId="urn:microsoft.com/office/officeart/2005/8/layout/cycle6"/>
    <dgm:cxn modelId="{2B9F0420-6DB5-4E88-970B-6145E6B69948}" type="presOf" srcId="{C2BA1B4F-0A08-4A7B-B6B7-F9AC1FF0E440}" destId="{33FB74C8-E58C-4A85-B7E6-391C308AD27B}" srcOrd="0" destOrd="0" presId="urn:microsoft.com/office/officeart/2005/8/layout/cycle6"/>
    <dgm:cxn modelId="{C8313E74-E252-4E95-9BC2-27054564F4C1}" type="presOf" srcId="{A3FEAF2D-B613-427E-84AE-54CF58B4D122}" destId="{2D261C29-45D1-4698-A83A-CC0CB8A5C83A}" srcOrd="0" destOrd="0" presId="urn:microsoft.com/office/officeart/2005/8/layout/cycle6"/>
    <dgm:cxn modelId="{9611C3D4-4CDA-4CD4-BE3A-7D58D356E173}" type="presOf" srcId="{BF9339F8-797B-4232-BF12-492B499696C9}" destId="{095A2652-B835-4F81-88B2-6620997483B8}" srcOrd="0" destOrd="0" presId="urn:microsoft.com/office/officeart/2005/8/layout/cycle6"/>
    <dgm:cxn modelId="{09937108-7A65-4F56-94C7-490A8AF5A003}" srcId="{29A3FEA3-0B34-4734-BD9D-2EF8DC04D845}" destId="{B6C34942-871F-44F9-A03A-4EDFDC0D83E2}" srcOrd="4" destOrd="0" parTransId="{A16B19BC-CEF1-4447-A66C-3F2CA42BE28B}" sibTransId="{2D1B3D22-8969-49AD-ACC6-E9C31A224239}"/>
    <dgm:cxn modelId="{1B86003B-452D-4BC7-A51A-3EEF5D6B723E}" type="presOf" srcId="{2D1B3D22-8969-49AD-ACC6-E9C31A224239}" destId="{6F5B807B-E29E-422E-B022-62D3CCDB9BA5}" srcOrd="0" destOrd="0" presId="urn:microsoft.com/office/officeart/2005/8/layout/cycle6"/>
    <dgm:cxn modelId="{8BC32DCE-CEE2-4469-99D5-897F574E37B1}" type="presOf" srcId="{62ACE71D-30E1-4B87-BA39-167C650694C7}" destId="{0D56CDDD-7DDD-4411-9973-1983F6AB45DC}" srcOrd="0" destOrd="0" presId="urn:microsoft.com/office/officeart/2005/8/layout/cycle6"/>
    <dgm:cxn modelId="{6C027C41-19AF-45A0-9F2D-B22DA6F47882}" type="presOf" srcId="{BED23309-2C2F-46E3-A034-DBC481C42F0E}" destId="{A419DB26-C56A-43AF-BB77-DF6E951E046D}" srcOrd="0" destOrd="0" presId="urn:microsoft.com/office/officeart/2005/8/layout/cycle6"/>
    <dgm:cxn modelId="{F37F231F-07F5-42B2-9A22-F2CE8AFFB086}" srcId="{29A3FEA3-0B34-4734-BD9D-2EF8DC04D845}" destId="{BF9339F8-797B-4232-BF12-492B499696C9}" srcOrd="1" destOrd="0" parTransId="{035FF2BF-E406-4288-B866-73A83794DC0D}" sibTransId="{6FFA5A48-0E9E-4A70-979B-4AF78675F5A9}"/>
    <dgm:cxn modelId="{0C8F05D5-34FE-47B8-B798-76C6857A1384}" type="presOf" srcId="{29A3FEA3-0B34-4734-BD9D-2EF8DC04D845}" destId="{93BA1005-BA23-40E2-ABC3-76325399C5A4}" srcOrd="0" destOrd="0" presId="urn:microsoft.com/office/officeart/2005/8/layout/cycle6"/>
    <dgm:cxn modelId="{C4B8CD6E-67FB-48E9-BF56-8B1FD703A2F4}" srcId="{29A3FEA3-0B34-4734-BD9D-2EF8DC04D845}" destId="{E134C75C-8137-4CE6-86B6-90A54B832461}" srcOrd="3" destOrd="0" parTransId="{DCD6ECA6-02DD-498F-A1E3-0A19D235A43A}" sibTransId="{A3FEAF2D-B613-427E-84AE-54CF58B4D122}"/>
    <dgm:cxn modelId="{17A2AC3B-F7E5-408F-BECC-394312D64002}" type="presParOf" srcId="{93BA1005-BA23-40E2-ABC3-76325399C5A4}" destId="{CE619CFA-045F-4486-B661-8C6902C40C1F}" srcOrd="0" destOrd="0" presId="urn:microsoft.com/office/officeart/2005/8/layout/cycle6"/>
    <dgm:cxn modelId="{F86034A8-240F-4693-B540-5CAE5596C6F1}" type="presParOf" srcId="{93BA1005-BA23-40E2-ABC3-76325399C5A4}" destId="{8AE85E42-07C0-4874-8F4F-CAEA663FAD82}" srcOrd="1" destOrd="0" presId="urn:microsoft.com/office/officeart/2005/8/layout/cycle6"/>
    <dgm:cxn modelId="{01FF6B00-FA85-475B-8682-0CE426F93767}" type="presParOf" srcId="{93BA1005-BA23-40E2-ABC3-76325399C5A4}" destId="{33FB74C8-E58C-4A85-B7E6-391C308AD27B}" srcOrd="2" destOrd="0" presId="urn:microsoft.com/office/officeart/2005/8/layout/cycle6"/>
    <dgm:cxn modelId="{3328E423-559B-4191-BD29-66525E18D9A5}" type="presParOf" srcId="{93BA1005-BA23-40E2-ABC3-76325399C5A4}" destId="{095A2652-B835-4F81-88B2-6620997483B8}" srcOrd="3" destOrd="0" presId="urn:microsoft.com/office/officeart/2005/8/layout/cycle6"/>
    <dgm:cxn modelId="{F6EAE998-6A29-4DFB-9F65-C3717AD54F63}" type="presParOf" srcId="{93BA1005-BA23-40E2-ABC3-76325399C5A4}" destId="{98D5BC1F-CD34-4EEB-8E5B-C0BADCF72A38}" srcOrd="4" destOrd="0" presId="urn:microsoft.com/office/officeart/2005/8/layout/cycle6"/>
    <dgm:cxn modelId="{D2521597-ED1C-4D84-ACB8-BD44D3D9F00C}" type="presParOf" srcId="{93BA1005-BA23-40E2-ABC3-76325399C5A4}" destId="{0A640452-C09A-45D5-BFCF-D9F3F445CAF8}" srcOrd="5" destOrd="0" presId="urn:microsoft.com/office/officeart/2005/8/layout/cycle6"/>
    <dgm:cxn modelId="{466441AD-725A-44F8-9E69-54921133C84A}" type="presParOf" srcId="{93BA1005-BA23-40E2-ABC3-76325399C5A4}" destId="{A419DB26-C56A-43AF-BB77-DF6E951E046D}" srcOrd="6" destOrd="0" presId="urn:microsoft.com/office/officeart/2005/8/layout/cycle6"/>
    <dgm:cxn modelId="{8CDC7783-0B33-4C5F-B7FC-E47D99A14656}" type="presParOf" srcId="{93BA1005-BA23-40E2-ABC3-76325399C5A4}" destId="{A5FD30C1-8DFA-40FC-A114-A34C7154A1C6}" srcOrd="7" destOrd="0" presId="urn:microsoft.com/office/officeart/2005/8/layout/cycle6"/>
    <dgm:cxn modelId="{133C9EFD-FEEF-4D4C-8702-05F7E6E1E4D9}" type="presParOf" srcId="{93BA1005-BA23-40E2-ABC3-76325399C5A4}" destId="{0D56CDDD-7DDD-4411-9973-1983F6AB45DC}" srcOrd="8" destOrd="0" presId="urn:microsoft.com/office/officeart/2005/8/layout/cycle6"/>
    <dgm:cxn modelId="{298A69B1-F45A-472F-8CAD-0178B10F536E}" type="presParOf" srcId="{93BA1005-BA23-40E2-ABC3-76325399C5A4}" destId="{8AC38B02-E759-4C61-BBB4-9057B311313B}" srcOrd="9" destOrd="0" presId="urn:microsoft.com/office/officeart/2005/8/layout/cycle6"/>
    <dgm:cxn modelId="{CD062F8C-B151-47CB-986B-51F86BD85CAE}" type="presParOf" srcId="{93BA1005-BA23-40E2-ABC3-76325399C5A4}" destId="{18A1A156-0EA8-45AA-A7DF-205C23A69D22}" srcOrd="10" destOrd="0" presId="urn:microsoft.com/office/officeart/2005/8/layout/cycle6"/>
    <dgm:cxn modelId="{DE540C55-7A9E-4CB3-A610-F6C125F9E8BC}" type="presParOf" srcId="{93BA1005-BA23-40E2-ABC3-76325399C5A4}" destId="{2D261C29-45D1-4698-A83A-CC0CB8A5C83A}" srcOrd="11" destOrd="0" presId="urn:microsoft.com/office/officeart/2005/8/layout/cycle6"/>
    <dgm:cxn modelId="{669B5675-D692-4FB4-A477-57B5D2D9C4F3}" type="presParOf" srcId="{93BA1005-BA23-40E2-ABC3-76325399C5A4}" destId="{6E6540BC-5E2A-4006-8873-BF766B220E02}" srcOrd="12" destOrd="0" presId="urn:microsoft.com/office/officeart/2005/8/layout/cycle6"/>
    <dgm:cxn modelId="{8A2C3F99-BF71-4AD5-9C45-F42144CFC6BA}" type="presParOf" srcId="{93BA1005-BA23-40E2-ABC3-76325399C5A4}" destId="{1509E6C2-A6AD-47F1-B6F3-AE9D0DA414F5}" srcOrd="13" destOrd="0" presId="urn:microsoft.com/office/officeart/2005/8/layout/cycle6"/>
    <dgm:cxn modelId="{90AF674A-7C05-4913-9F25-28453C0212FC}" type="presParOf" srcId="{93BA1005-BA23-40E2-ABC3-76325399C5A4}" destId="{6F5B807B-E29E-422E-B022-62D3CCDB9BA5}" srcOrd="14" destOrd="0" presId="urn:microsoft.com/office/officeart/2005/8/layout/cycle6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59.xml><?xml version="1.0" encoding="utf-8"?>
<dgm:dataModel xmlns:dgm="http://schemas.openxmlformats.org/drawingml/2006/diagram" xmlns:a="http://schemas.openxmlformats.org/drawingml/2006/main">
  <dgm:ptLst>
    <dgm:pt modelId="{9B153C4E-7371-4951-91D6-B975F3278D5D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en-US"/>
        </a:p>
      </dgm:t>
    </dgm:pt>
    <dgm:pt modelId="{FFE5F2DA-DF4C-4697-88E2-1440C8512608}">
      <dgm:prSet phldrT="[Text]" phldr="1"/>
      <dgm:spPr/>
      <dgm:t>
        <a:bodyPr/>
        <a:lstStyle/>
        <a:p>
          <a:endParaRPr lang="en-US" dirty="0"/>
        </a:p>
      </dgm:t>
    </dgm:pt>
    <dgm:pt modelId="{D3FC1D2D-3448-4D99-B70A-EC797F38E805}" type="parTrans" cxnId="{76D8038D-AEBC-499E-B703-489661461939}">
      <dgm:prSet/>
      <dgm:spPr/>
      <dgm:t>
        <a:bodyPr/>
        <a:lstStyle/>
        <a:p>
          <a:endParaRPr lang="en-US"/>
        </a:p>
      </dgm:t>
    </dgm:pt>
    <dgm:pt modelId="{28E37FC8-B527-4D05-A002-ACFC1A847767}" type="sibTrans" cxnId="{76D8038D-AEBC-499E-B703-489661461939}">
      <dgm:prSet/>
      <dgm:spPr/>
      <dgm:t>
        <a:bodyPr/>
        <a:lstStyle/>
        <a:p>
          <a:endParaRPr lang="en-US" dirty="0"/>
        </a:p>
      </dgm:t>
    </dgm:pt>
    <dgm:pt modelId="{A08A5721-C9D5-453E-B0BC-67FD03C50EDD}">
      <dgm:prSet phldrT="[Text]" phldr="1"/>
      <dgm:spPr/>
      <dgm:t>
        <a:bodyPr/>
        <a:lstStyle/>
        <a:p>
          <a:endParaRPr lang="en-US" dirty="0"/>
        </a:p>
      </dgm:t>
    </dgm:pt>
    <dgm:pt modelId="{3331E45A-DC2C-45F5-B16C-20F6D472ACB6}" type="parTrans" cxnId="{4CE023ED-44B7-4D39-AB2C-5AD0C99D63DB}">
      <dgm:prSet/>
      <dgm:spPr/>
      <dgm:t>
        <a:bodyPr/>
        <a:lstStyle/>
        <a:p>
          <a:endParaRPr lang="en-US"/>
        </a:p>
      </dgm:t>
    </dgm:pt>
    <dgm:pt modelId="{33451D2D-8904-47E9-A65C-29BEB1E854D2}" type="sibTrans" cxnId="{4CE023ED-44B7-4D39-AB2C-5AD0C99D63DB}">
      <dgm:prSet/>
      <dgm:spPr/>
      <dgm:t>
        <a:bodyPr/>
        <a:lstStyle/>
        <a:p>
          <a:endParaRPr lang="en-US"/>
        </a:p>
      </dgm:t>
    </dgm:pt>
    <dgm:pt modelId="{727A148F-CC86-419A-BE52-0FDA1DB8589F}">
      <dgm:prSet phldrT="[Text]" phldr="1"/>
      <dgm:spPr/>
      <dgm:t>
        <a:bodyPr/>
        <a:lstStyle/>
        <a:p>
          <a:endParaRPr lang="en-US" dirty="0"/>
        </a:p>
      </dgm:t>
    </dgm:pt>
    <dgm:pt modelId="{DDD6D032-ABF5-4BB3-9E51-A3AF779B3B37}" type="parTrans" cxnId="{6EF21068-3929-47BE-A0A7-9C4EB1524520}">
      <dgm:prSet/>
      <dgm:spPr/>
      <dgm:t>
        <a:bodyPr/>
        <a:lstStyle/>
        <a:p>
          <a:endParaRPr lang="en-US"/>
        </a:p>
      </dgm:t>
    </dgm:pt>
    <dgm:pt modelId="{3CE36278-FC3F-476F-958B-542188693066}" type="sibTrans" cxnId="{6EF21068-3929-47BE-A0A7-9C4EB1524520}">
      <dgm:prSet/>
      <dgm:spPr/>
      <dgm:t>
        <a:bodyPr/>
        <a:lstStyle/>
        <a:p>
          <a:endParaRPr lang="en-US"/>
        </a:p>
      </dgm:t>
    </dgm:pt>
    <dgm:pt modelId="{D3A7523A-C635-481B-ABD3-39ED68D93319}">
      <dgm:prSet phldrT="[Text]" phldr="1"/>
      <dgm:spPr/>
      <dgm:t>
        <a:bodyPr/>
        <a:lstStyle/>
        <a:p>
          <a:endParaRPr lang="en-US" dirty="0"/>
        </a:p>
      </dgm:t>
    </dgm:pt>
    <dgm:pt modelId="{975CAB58-F35C-4159-A584-F377D7F8E2B8}" type="parTrans" cxnId="{E50AE65A-C823-47B9-AFE1-4E438E8211DA}">
      <dgm:prSet/>
      <dgm:spPr/>
      <dgm:t>
        <a:bodyPr/>
        <a:lstStyle/>
        <a:p>
          <a:endParaRPr lang="en-US"/>
        </a:p>
      </dgm:t>
    </dgm:pt>
    <dgm:pt modelId="{2F380B79-EB37-43CF-A132-53482278AAD4}" type="sibTrans" cxnId="{E50AE65A-C823-47B9-AFE1-4E438E8211DA}">
      <dgm:prSet/>
      <dgm:spPr/>
      <dgm:t>
        <a:bodyPr/>
        <a:lstStyle/>
        <a:p>
          <a:endParaRPr lang="en-US"/>
        </a:p>
      </dgm:t>
    </dgm:pt>
    <dgm:pt modelId="{ADBB7F56-5CAE-4C8C-B430-71AAF2466E63}">
      <dgm:prSet phldrT="[Text]" phldr="1"/>
      <dgm:spPr/>
      <dgm:t>
        <a:bodyPr/>
        <a:lstStyle/>
        <a:p>
          <a:endParaRPr lang="en-US" dirty="0"/>
        </a:p>
      </dgm:t>
    </dgm:pt>
    <dgm:pt modelId="{3A5C523E-3EF3-4B74-AD05-E8A1336F1EEA}" type="parTrans" cxnId="{9DBB1D3F-1031-496F-A098-5C7827E8C876}">
      <dgm:prSet/>
      <dgm:spPr/>
      <dgm:t>
        <a:bodyPr/>
        <a:lstStyle/>
        <a:p>
          <a:endParaRPr lang="en-US"/>
        </a:p>
      </dgm:t>
    </dgm:pt>
    <dgm:pt modelId="{347FD82E-1CA9-4192-9B63-B1D94635F092}" type="sibTrans" cxnId="{9DBB1D3F-1031-496F-A098-5C7827E8C876}">
      <dgm:prSet/>
      <dgm:spPr/>
      <dgm:t>
        <a:bodyPr/>
        <a:lstStyle/>
        <a:p>
          <a:endParaRPr lang="en-US"/>
        </a:p>
      </dgm:t>
    </dgm:pt>
    <dgm:pt modelId="{8B37096A-E30C-4A44-A4F8-2762D4FDC6ED}" type="pres">
      <dgm:prSet presAssocID="{9B153C4E-7371-4951-91D6-B975F3278D5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E216042-AC65-4222-8251-27632A161F40}" type="pres">
      <dgm:prSet presAssocID="{9B153C4E-7371-4951-91D6-B975F3278D5D}" presName="cycle" presStyleCnt="0"/>
      <dgm:spPr/>
    </dgm:pt>
    <dgm:pt modelId="{25E978E3-E672-46EB-AF63-39BE1A125299}" type="pres">
      <dgm:prSet presAssocID="{FFE5F2DA-DF4C-4697-88E2-1440C8512608}" presName="nodeFirs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1DD59B-4897-4E0F-9480-F30B89871392}" type="pres">
      <dgm:prSet presAssocID="{28E37FC8-B527-4D05-A002-ACFC1A847767}" presName="sibTransFirstNode" presStyleLbl="bgShp" presStyleIdx="0" presStyleCnt="1"/>
      <dgm:spPr/>
      <dgm:t>
        <a:bodyPr/>
        <a:lstStyle/>
        <a:p>
          <a:endParaRPr lang="en-US"/>
        </a:p>
      </dgm:t>
    </dgm:pt>
    <dgm:pt modelId="{355DE0BC-7F1A-4FB0-8117-30AC7AC9304D}" type="pres">
      <dgm:prSet presAssocID="{A08A5721-C9D5-453E-B0BC-67FD03C50EDD}" presName="nodeFollowingNodes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01A2C3-A678-4554-A39F-E21A66B04EA8}" type="pres">
      <dgm:prSet presAssocID="{727A148F-CC86-419A-BE52-0FDA1DB8589F}" presName="nodeFollowingNodes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169E95-EFDC-43A6-8678-0B30236477E0}" type="pres">
      <dgm:prSet presAssocID="{D3A7523A-C635-481B-ABD3-39ED68D93319}" presName="nodeFollowingNodes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C941A3-11A9-4D19-BF24-C5C6C22BAB81}" type="pres">
      <dgm:prSet presAssocID="{ADBB7F56-5CAE-4C8C-B430-71AAF2466E63}" presName="nodeFollowingNodes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EDE7C12-3C06-412B-9E73-581C782D6EFA}" type="presOf" srcId="{9B153C4E-7371-4951-91D6-B975F3278D5D}" destId="{8B37096A-E30C-4A44-A4F8-2762D4FDC6ED}" srcOrd="0" destOrd="0" presId="urn:microsoft.com/office/officeart/2005/8/layout/cycle3"/>
    <dgm:cxn modelId="{9DBB1D3F-1031-496F-A098-5C7827E8C876}" srcId="{9B153C4E-7371-4951-91D6-B975F3278D5D}" destId="{ADBB7F56-5CAE-4C8C-B430-71AAF2466E63}" srcOrd="4" destOrd="0" parTransId="{3A5C523E-3EF3-4B74-AD05-E8A1336F1EEA}" sibTransId="{347FD82E-1CA9-4192-9B63-B1D94635F092}"/>
    <dgm:cxn modelId="{A3214827-DC02-441E-B6EE-C15DBDE41309}" type="presOf" srcId="{FFE5F2DA-DF4C-4697-88E2-1440C8512608}" destId="{25E978E3-E672-46EB-AF63-39BE1A125299}" srcOrd="0" destOrd="0" presId="urn:microsoft.com/office/officeart/2005/8/layout/cycle3"/>
    <dgm:cxn modelId="{6EF21068-3929-47BE-A0A7-9C4EB1524520}" srcId="{9B153C4E-7371-4951-91D6-B975F3278D5D}" destId="{727A148F-CC86-419A-BE52-0FDA1DB8589F}" srcOrd="2" destOrd="0" parTransId="{DDD6D032-ABF5-4BB3-9E51-A3AF779B3B37}" sibTransId="{3CE36278-FC3F-476F-958B-542188693066}"/>
    <dgm:cxn modelId="{76D8038D-AEBC-499E-B703-489661461939}" srcId="{9B153C4E-7371-4951-91D6-B975F3278D5D}" destId="{FFE5F2DA-DF4C-4697-88E2-1440C8512608}" srcOrd="0" destOrd="0" parTransId="{D3FC1D2D-3448-4D99-B70A-EC797F38E805}" sibTransId="{28E37FC8-B527-4D05-A002-ACFC1A847767}"/>
    <dgm:cxn modelId="{49BF6995-51CD-46CA-A1F3-66EE97714F3C}" type="presOf" srcId="{727A148F-CC86-419A-BE52-0FDA1DB8589F}" destId="{0C01A2C3-A678-4554-A39F-E21A66B04EA8}" srcOrd="0" destOrd="0" presId="urn:microsoft.com/office/officeart/2005/8/layout/cycle3"/>
    <dgm:cxn modelId="{4866838C-F3C5-4C9F-9403-7EBF15E76CDB}" type="presOf" srcId="{D3A7523A-C635-481B-ABD3-39ED68D93319}" destId="{1E169E95-EFDC-43A6-8678-0B30236477E0}" srcOrd="0" destOrd="0" presId="urn:microsoft.com/office/officeart/2005/8/layout/cycle3"/>
    <dgm:cxn modelId="{E50AE65A-C823-47B9-AFE1-4E438E8211DA}" srcId="{9B153C4E-7371-4951-91D6-B975F3278D5D}" destId="{D3A7523A-C635-481B-ABD3-39ED68D93319}" srcOrd="3" destOrd="0" parTransId="{975CAB58-F35C-4159-A584-F377D7F8E2B8}" sibTransId="{2F380B79-EB37-43CF-A132-53482278AAD4}"/>
    <dgm:cxn modelId="{681F4019-353D-4956-AD8D-6D5676B45264}" type="presOf" srcId="{A08A5721-C9D5-453E-B0BC-67FD03C50EDD}" destId="{355DE0BC-7F1A-4FB0-8117-30AC7AC9304D}" srcOrd="0" destOrd="0" presId="urn:microsoft.com/office/officeart/2005/8/layout/cycle3"/>
    <dgm:cxn modelId="{E836A599-4B84-4479-87D1-8DFDA3B95359}" type="presOf" srcId="{ADBB7F56-5CAE-4C8C-B430-71AAF2466E63}" destId="{DCC941A3-11A9-4D19-BF24-C5C6C22BAB81}" srcOrd="0" destOrd="0" presId="urn:microsoft.com/office/officeart/2005/8/layout/cycle3"/>
    <dgm:cxn modelId="{4CE023ED-44B7-4D39-AB2C-5AD0C99D63DB}" srcId="{9B153C4E-7371-4951-91D6-B975F3278D5D}" destId="{A08A5721-C9D5-453E-B0BC-67FD03C50EDD}" srcOrd="1" destOrd="0" parTransId="{3331E45A-DC2C-45F5-B16C-20F6D472ACB6}" sibTransId="{33451D2D-8904-47E9-A65C-29BEB1E854D2}"/>
    <dgm:cxn modelId="{A385CEDA-EC64-4E9E-9FD4-B4C0A1EE7797}" type="presOf" srcId="{28E37FC8-B527-4D05-A002-ACFC1A847767}" destId="{3F1DD59B-4897-4E0F-9480-F30B89871392}" srcOrd="0" destOrd="0" presId="urn:microsoft.com/office/officeart/2005/8/layout/cycle3"/>
    <dgm:cxn modelId="{9B81350C-B89F-4449-AD03-A3414197CCB7}" type="presParOf" srcId="{8B37096A-E30C-4A44-A4F8-2762D4FDC6ED}" destId="{6E216042-AC65-4222-8251-27632A161F40}" srcOrd="0" destOrd="0" presId="urn:microsoft.com/office/officeart/2005/8/layout/cycle3"/>
    <dgm:cxn modelId="{35BA75DC-957E-4271-B3A4-DC6BCB98D668}" type="presParOf" srcId="{6E216042-AC65-4222-8251-27632A161F40}" destId="{25E978E3-E672-46EB-AF63-39BE1A125299}" srcOrd="0" destOrd="0" presId="urn:microsoft.com/office/officeart/2005/8/layout/cycle3"/>
    <dgm:cxn modelId="{B5D27B74-1C2D-483C-B96D-BC959B6C031D}" type="presParOf" srcId="{6E216042-AC65-4222-8251-27632A161F40}" destId="{3F1DD59B-4897-4E0F-9480-F30B89871392}" srcOrd="1" destOrd="0" presId="urn:microsoft.com/office/officeart/2005/8/layout/cycle3"/>
    <dgm:cxn modelId="{4FA72318-6C88-495B-9988-B3A5F983D3F0}" type="presParOf" srcId="{6E216042-AC65-4222-8251-27632A161F40}" destId="{355DE0BC-7F1A-4FB0-8117-30AC7AC9304D}" srcOrd="2" destOrd="0" presId="urn:microsoft.com/office/officeart/2005/8/layout/cycle3"/>
    <dgm:cxn modelId="{F543F06C-D90C-4C19-9B85-56EC7F6DB0AD}" type="presParOf" srcId="{6E216042-AC65-4222-8251-27632A161F40}" destId="{0C01A2C3-A678-4554-A39F-E21A66B04EA8}" srcOrd="3" destOrd="0" presId="urn:microsoft.com/office/officeart/2005/8/layout/cycle3"/>
    <dgm:cxn modelId="{1F253F53-C7FA-4244-B9E5-FDC72BD0C65A}" type="presParOf" srcId="{6E216042-AC65-4222-8251-27632A161F40}" destId="{1E169E95-EFDC-43A6-8678-0B30236477E0}" srcOrd="4" destOrd="0" presId="urn:microsoft.com/office/officeart/2005/8/layout/cycle3"/>
    <dgm:cxn modelId="{19A5BF2B-A3C9-4406-980C-BF2F2D8B640C}" type="presParOf" srcId="{6E216042-AC65-4222-8251-27632A161F40}" destId="{DCC941A3-11A9-4D19-BF24-C5C6C22BAB81}" srcOrd="5" destOrd="0" presId="urn:microsoft.com/office/officeart/2005/8/layout/cycle3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F14DB3A-1CA8-4051-B565-5D5AED12A9A6}" type="doc">
      <dgm:prSet loTypeId="urn:microsoft.com/office/officeart/2005/8/layout/hList2" loCatId="list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en-US"/>
        </a:p>
      </dgm:t>
    </dgm:pt>
    <dgm:pt modelId="{89E907CC-4764-4157-B6D7-B1E866E68993}">
      <dgm:prSet phldrT="[Text]" phldr="1"/>
      <dgm:spPr/>
      <dgm:t>
        <a:bodyPr/>
        <a:lstStyle/>
        <a:p>
          <a:endParaRPr lang="en-US" dirty="0"/>
        </a:p>
      </dgm:t>
    </dgm:pt>
    <dgm:pt modelId="{1E09E8D0-B77B-478E-86A7-84C6ECF3E7EC}" type="parTrans" cxnId="{9C12D1DE-F081-4C31-B570-2593440E0BBE}">
      <dgm:prSet/>
      <dgm:spPr/>
      <dgm:t>
        <a:bodyPr/>
        <a:lstStyle/>
        <a:p>
          <a:endParaRPr lang="en-US"/>
        </a:p>
      </dgm:t>
    </dgm:pt>
    <dgm:pt modelId="{DBF0229A-9000-4064-B5BC-236409F05E25}" type="sibTrans" cxnId="{9C12D1DE-F081-4C31-B570-2593440E0BBE}">
      <dgm:prSet/>
      <dgm:spPr/>
      <dgm:t>
        <a:bodyPr/>
        <a:lstStyle/>
        <a:p>
          <a:endParaRPr lang="en-US"/>
        </a:p>
      </dgm:t>
    </dgm:pt>
    <dgm:pt modelId="{A83C530B-8F72-417F-9B9E-B1B2692BB4CF}">
      <dgm:prSet phldrT="[Text]" phldr="1"/>
      <dgm:spPr/>
      <dgm:t>
        <a:bodyPr/>
        <a:lstStyle/>
        <a:p>
          <a:endParaRPr lang="en-US" dirty="0"/>
        </a:p>
      </dgm:t>
    </dgm:pt>
    <dgm:pt modelId="{2638216E-5C6E-4578-9DAD-3EDF6A7A31F4}" type="parTrans" cxnId="{E2CC237E-9666-4ECB-BC80-3F9130278FFE}">
      <dgm:prSet/>
      <dgm:spPr/>
      <dgm:t>
        <a:bodyPr/>
        <a:lstStyle/>
        <a:p>
          <a:endParaRPr lang="en-US"/>
        </a:p>
      </dgm:t>
    </dgm:pt>
    <dgm:pt modelId="{60584067-D903-4D4C-9F07-080E21B22D81}" type="sibTrans" cxnId="{E2CC237E-9666-4ECB-BC80-3F9130278FFE}">
      <dgm:prSet/>
      <dgm:spPr/>
      <dgm:t>
        <a:bodyPr/>
        <a:lstStyle/>
        <a:p>
          <a:endParaRPr lang="en-US"/>
        </a:p>
      </dgm:t>
    </dgm:pt>
    <dgm:pt modelId="{8003FDD6-3351-4041-A777-A5DD9D4D7BF7}">
      <dgm:prSet phldrT="[Text]" phldr="1"/>
      <dgm:spPr/>
      <dgm:t>
        <a:bodyPr/>
        <a:lstStyle/>
        <a:p>
          <a:endParaRPr lang="en-US" dirty="0"/>
        </a:p>
      </dgm:t>
    </dgm:pt>
    <dgm:pt modelId="{F991C460-9EA7-471C-87A0-F20034C5B68C}" type="parTrans" cxnId="{A8360D90-485B-42DB-88A7-3CADC2B2C5CC}">
      <dgm:prSet/>
      <dgm:spPr/>
      <dgm:t>
        <a:bodyPr/>
        <a:lstStyle/>
        <a:p>
          <a:endParaRPr lang="en-US"/>
        </a:p>
      </dgm:t>
    </dgm:pt>
    <dgm:pt modelId="{1E392777-2BD5-418D-B283-B894B03CFCD5}" type="sibTrans" cxnId="{A8360D90-485B-42DB-88A7-3CADC2B2C5CC}">
      <dgm:prSet/>
      <dgm:spPr/>
      <dgm:t>
        <a:bodyPr/>
        <a:lstStyle/>
        <a:p>
          <a:endParaRPr lang="en-US"/>
        </a:p>
      </dgm:t>
    </dgm:pt>
    <dgm:pt modelId="{ADFB1C03-3FD9-4EC5-8FE2-1B9504D9C140}">
      <dgm:prSet phldrT="[Text]" phldr="1"/>
      <dgm:spPr/>
      <dgm:t>
        <a:bodyPr/>
        <a:lstStyle/>
        <a:p>
          <a:endParaRPr lang="en-US" dirty="0"/>
        </a:p>
      </dgm:t>
    </dgm:pt>
    <dgm:pt modelId="{C53BC7B3-5DEC-4386-B24D-AA38B62F8769}" type="parTrans" cxnId="{493E8EC2-E2D4-4573-9C32-0E6504A83EB2}">
      <dgm:prSet/>
      <dgm:spPr/>
      <dgm:t>
        <a:bodyPr/>
        <a:lstStyle/>
        <a:p>
          <a:endParaRPr lang="en-US"/>
        </a:p>
      </dgm:t>
    </dgm:pt>
    <dgm:pt modelId="{13AD9CD1-1557-47F3-94B8-478C111C27B0}" type="sibTrans" cxnId="{493E8EC2-E2D4-4573-9C32-0E6504A83EB2}">
      <dgm:prSet/>
      <dgm:spPr/>
      <dgm:t>
        <a:bodyPr/>
        <a:lstStyle/>
        <a:p>
          <a:endParaRPr lang="en-US"/>
        </a:p>
      </dgm:t>
    </dgm:pt>
    <dgm:pt modelId="{C4FB0A5D-C0F8-4FB8-B06A-308D8A49E893}">
      <dgm:prSet phldrT="[Text]" phldr="1"/>
      <dgm:spPr/>
      <dgm:t>
        <a:bodyPr/>
        <a:lstStyle/>
        <a:p>
          <a:endParaRPr lang="en-US" dirty="0"/>
        </a:p>
      </dgm:t>
    </dgm:pt>
    <dgm:pt modelId="{043BFE53-B917-4C86-A501-412C288E5F2C}" type="parTrans" cxnId="{FBFF1B6D-46C7-4675-BD00-09FE58C313D1}">
      <dgm:prSet/>
      <dgm:spPr/>
      <dgm:t>
        <a:bodyPr/>
        <a:lstStyle/>
        <a:p>
          <a:endParaRPr lang="en-US"/>
        </a:p>
      </dgm:t>
    </dgm:pt>
    <dgm:pt modelId="{FC1C6AB8-25A4-41FD-ACE9-41EF6779A764}" type="sibTrans" cxnId="{FBFF1B6D-46C7-4675-BD00-09FE58C313D1}">
      <dgm:prSet/>
      <dgm:spPr/>
      <dgm:t>
        <a:bodyPr/>
        <a:lstStyle/>
        <a:p>
          <a:endParaRPr lang="en-US"/>
        </a:p>
      </dgm:t>
    </dgm:pt>
    <dgm:pt modelId="{DF8C5634-9EB2-4213-A0B1-258575DAA665}">
      <dgm:prSet phldrT="[Text]" phldr="1"/>
      <dgm:spPr/>
      <dgm:t>
        <a:bodyPr/>
        <a:lstStyle/>
        <a:p>
          <a:endParaRPr lang="en-US" dirty="0"/>
        </a:p>
      </dgm:t>
    </dgm:pt>
    <dgm:pt modelId="{20846DE3-BDE8-44FA-B69A-5B175322E404}" type="parTrans" cxnId="{7DD5147A-808F-4502-B326-2033D97FB227}">
      <dgm:prSet/>
      <dgm:spPr/>
      <dgm:t>
        <a:bodyPr/>
        <a:lstStyle/>
        <a:p>
          <a:endParaRPr lang="en-US"/>
        </a:p>
      </dgm:t>
    </dgm:pt>
    <dgm:pt modelId="{2C79B555-69A7-490A-944D-CA9E478A73C4}" type="sibTrans" cxnId="{7DD5147A-808F-4502-B326-2033D97FB227}">
      <dgm:prSet/>
      <dgm:spPr/>
      <dgm:t>
        <a:bodyPr/>
        <a:lstStyle/>
        <a:p>
          <a:endParaRPr lang="en-US"/>
        </a:p>
      </dgm:t>
    </dgm:pt>
    <dgm:pt modelId="{3675430C-56BC-4C5D-9DEB-D0DF742988BA}">
      <dgm:prSet phldrT="[Text]" phldr="1"/>
      <dgm:spPr/>
      <dgm:t>
        <a:bodyPr/>
        <a:lstStyle/>
        <a:p>
          <a:endParaRPr lang="en-US" dirty="0"/>
        </a:p>
      </dgm:t>
    </dgm:pt>
    <dgm:pt modelId="{399BB076-2A59-4071-BCA9-001DC48BAF30}" type="parTrans" cxnId="{920398EC-E9DD-4DB5-9598-D708F9DFBE52}">
      <dgm:prSet/>
      <dgm:spPr/>
      <dgm:t>
        <a:bodyPr/>
        <a:lstStyle/>
        <a:p>
          <a:endParaRPr lang="en-US"/>
        </a:p>
      </dgm:t>
    </dgm:pt>
    <dgm:pt modelId="{C145441D-EEB8-4461-81DC-F45CBA8BDEA0}" type="sibTrans" cxnId="{920398EC-E9DD-4DB5-9598-D708F9DFBE52}">
      <dgm:prSet/>
      <dgm:spPr/>
      <dgm:t>
        <a:bodyPr/>
        <a:lstStyle/>
        <a:p>
          <a:endParaRPr lang="en-US"/>
        </a:p>
      </dgm:t>
    </dgm:pt>
    <dgm:pt modelId="{C20475AF-4A7E-4938-9D03-E466B92E8D8E}">
      <dgm:prSet phldrT="[Text]" phldr="1"/>
      <dgm:spPr/>
      <dgm:t>
        <a:bodyPr/>
        <a:lstStyle/>
        <a:p>
          <a:endParaRPr lang="en-US" dirty="0"/>
        </a:p>
      </dgm:t>
    </dgm:pt>
    <dgm:pt modelId="{7ADC28D1-0BD4-414C-9FE0-FCDEB3312E6E}" type="parTrans" cxnId="{C95AFD80-85DF-4932-8ABA-A114FB2D269D}">
      <dgm:prSet/>
      <dgm:spPr/>
      <dgm:t>
        <a:bodyPr/>
        <a:lstStyle/>
        <a:p>
          <a:endParaRPr lang="en-US"/>
        </a:p>
      </dgm:t>
    </dgm:pt>
    <dgm:pt modelId="{DC5CF1E5-AF2E-4E27-9B81-B0612C0CC7B2}" type="sibTrans" cxnId="{C95AFD80-85DF-4932-8ABA-A114FB2D269D}">
      <dgm:prSet/>
      <dgm:spPr/>
      <dgm:t>
        <a:bodyPr/>
        <a:lstStyle/>
        <a:p>
          <a:endParaRPr lang="en-US"/>
        </a:p>
      </dgm:t>
    </dgm:pt>
    <dgm:pt modelId="{53F76417-D9E9-41C9-BEED-1DE1205DBB46}">
      <dgm:prSet phldrT="[Text]" phldr="1"/>
      <dgm:spPr/>
      <dgm:t>
        <a:bodyPr/>
        <a:lstStyle/>
        <a:p>
          <a:endParaRPr lang="en-US" dirty="0"/>
        </a:p>
      </dgm:t>
    </dgm:pt>
    <dgm:pt modelId="{76C1E8B3-4020-4202-A0B8-77E3A13B6ACC}" type="parTrans" cxnId="{EAC463F0-24E7-4403-9FFC-237D4825B9AE}">
      <dgm:prSet/>
      <dgm:spPr/>
      <dgm:t>
        <a:bodyPr/>
        <a:lstStyle/>
        <a:p>
          <a:endParaRPr lang="en-US"/>
        </a:p>
      </dgm:t>
    </dgm:pt>
    <dgm:pt modelId="{BC1E44B8-D24E-433C-B2B7-F59819E8245E}" type="sibTrans" cxnId="{EAC463F0-24E7-4403-9FFC-237D4825B9AE}">
      <dgm:prSet/>
      <dgm:spPr/>
      <dgm:t>
        <a:bodyPr/>
        <a:lstStyle/>
        <a:p>
          <a:endParaRPr lang="en-US"/>
        </a:p>
      </dgm:t>
    </dgm:pt>
    <dgm:pt modelId="{2AC4373B-B2BF-4085-B13B-4FFA7A9FC880}" type="pres">
      <dgm:prSet presAssocID="{FF14DB3A-1CA8-4051-B565-5D5AED12A9A6}" presName="linearFlow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6A996529-63B3-4664-A9BF-DCB319C45F81}" type="pres">
      <dgm:prSet presAssocID="{89E907CC-4764-4157-B6D7-B1E866E68993}" presName="compositeNode" presStyleCnt="0">
        <dgm:presLayoutVars>
          <dgm:bulletEnabled val="1"/>
        </dgm:presLayoutVars>
      </dgm:prSet>
      <dgm:spPr/>
    </dgm:pt>
    <dgm:pt modelId="{C0E7741E-8018-48BA-8D35-C7107251C132}" type="pres">
      <dgm:prSet presAssocID="{89E907CC-4764-4157-B6D7-B1E866E68993}" presName="image" presStyleLbl="fgImgPlace1" presStyleIdx="0" presStyleCnt="3"/>
      <dgm:spPr/>
    </dgm:pt>
    <dgm:pt modelId="{B7D2EC39-FBB0-4322-BB58-0201B1BE9A5F}" type="pres">
      <dgm:prSet presAssocID="{89E907CC-4764-4157-B6D7-B1E866E68993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39E3CF-EF91-4374-ABD6-577AF1FA3599}" type="pres">
      <dgm:prSet presAssocID="{89E907CC-4764-4157-B6D7-B1E866E68993}" presName="parentNode" presStyleLbl="revTx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9B480B-DD85-4AF4-895A-D83F8888E759}" type="pres">
      <dgm:prSet presAssocID="{DBF0229A-9000-4064-B5BC-236409F05E25}" presName="sibTrans" presStyleCnt="0"/>
      <dgm:spPr/>
    </dgm:pt>
    <dgm:pt modelId="{8CF7A4F3-60BF-4330-9714-6C9B06EFA99E}" type="pres">
      <dgm:prSet presAssocID="{ADFB1C03-3FD9-4EC5-8FE2-1B9504D9C140}" presName="compositeNode" presStyleCnt="0">
        <dgm:presLayoutVars>
          <dgm:bulletEnabled val="1"/>
        </dgm:presLayoutVars>
      </dgm:prSet>
      <dgm:spPr/>
    </dgm:pt>
    <dgm:pt modelId="{C485F1F8-C7BF-4D34-A015-DE7B35630A95}" type="pres">
      <dgm:prSet presAssocID="{ADFB1C03-3FD9-4EC5-8FE2-1B9504D9C140}" presName="image" presStyleLbl="fgImgPlace1" presStyleIdx="1" presStyleCnt="3"/>
      <dgm:spPr/>
    </dgm:pt>
    <dgm:pt modelId="{EF4A5839-C391-44C6-9CFE-BE071C0B4DC5}" type="pres">
      <dgm:prSet presAssocID="{ADFB1C03-3FD9-4EC5-8FE2-1B9504D9C140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72EF09-5B1B-4268-9B0D-D34188027460}" type="pres">
      <dgm:prSet presAssocID="{ADFB1C03-3FD9-4EC5-8FE2-1B9504D9C140}" presName="parentNode" presStyleLbl="revTx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BB5B75-AB63-4EF9-A0AE-D939DA2FE70D}" type="pres">
      <dgm:prSet presAssocID="{13AD9CD1-1557-47F3-94B8-478C111C27B0}" presName="sibTrans" presStyleCnt="0"/>
      <dgm:spPr/>
    </dgm:pt>
    <dgm:pt modelId="{45E902A7-1FD4-47A5-825E-77C629DDAFFA}" type="pres">
      <dgm:prSet presAssocID="{3675430C-56BC-4C5D-9DEB-D0DF742988BA}" presName="compositeNode" presStyleCnt="0">
        <dgm:presLayoutVars>
          <dgm:bulletEnabled val="1"/>
        </dgm:presLayoutVars>
      </dgm:prSet>
      <dgm:spPr/>
    </dgm:pt>
    <dgm:pt modelId="{F29569D9-8D90-41A0-A296-0BF0C12A5B41}" type="pres">
      <dgm:prSet presAssocID="{3675430C-56BC-4C5D-9DEB-D0DF742988BA}" presName="image" presStyleLbl="fgImgPlace1" presStyleIdx="2" presStyleCnt="3"/>
      <dgm:spPr/>
    </dgm:pt>
    <dgm:pt modelId="{73973D5C-592B-4013-9874-A7BF8156B37A}" type="pres">
      <dgm:prSet presAssocID="{3675430C-56BC-4C5D-9DEB-D0DF742988BA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785B03-83F6-46AE-871C-EE010A896282}" type="pres">
      <dgm:prSet presAssocID="{3675430C-56BC-4C5D-9DEB-D0DF742988BA}" presName="parentNode" presStyleLbl="revTx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93E8EC2-E2D4-4573-9C32-0E6504A83EB2}" srcId="{FF14DB3A-1CA8-4051-B565-5D5AED12A9A6}" destId="{ADFB1C03-3FD9-4EC5-8FE2-1B9504D9C140}" srcOrd="1" destOrd="0" parTransId="{C53BC7B3-5DEC-4386-B24D-AA38B62F8769}" sibTransId="{13AD9CD1-1557-47F3-94B8-478C111C27B0}"/>
    <dgm:cxn modelId="{920398EC-E9DD-4DB5-9598-D708F9DFBE52}" srcId="{FF14DB3A-1CA8-4051-B565-5D5AED12A9A6}" destId="{3675430C-56BC-4C5D-9DEB-D0DF742988BA}" srcOrd="2" destOrd="0" parTransId="{399BB076-2A59-4071-BCA9-001DC48BAF30}" sibTransId="{C145441D-EEB8-4461-81DC-F45CBA8BDEA0}"/>
    <dgm:cxn modelId="{7DD5147A-808F-4502-B326-2033D97FB227}" srcId="{ADFB1C03-3FD9-4EC5-8FE2-1B9504D9C140}" destId="{DF8C5634-9EB2-4213-A0B1-258575DAA665}" srcOrd="1" destOrd="0" parTransId="{20846DE3-BDE8-44FA-B69A-5B175322E404}" sibTransId="{2C79B555-69A7-490A-944D-CA9E478A73C4}"/>
    <dgm:cxn modelId="{FBFF1B6D-46C7-4675-BD00-09FE58C313D1}" srcId="{ADFB1C03-3FD9-4EC5-8FE2-1B9504D9C140}" destId="{C4FB0A5D-C0F8-4FB8-B06A-308D8A49E893}" srcOrd="0" destOrd="0" parTransId="{043BFE53-B917-4C86-A501-412C288E5F2C}" sibTransId="{FC1C6AB8-25A4-41FD-ACE9-41EF6779A764}"/>
    <dgm:cxn modelId="{3C3FAB8A-8F19-43DE-9DE7-ED91CCEE2F69}" type="presOf" srcId="{C20475AF-4A7E-4938-9D03-E466B92E8D8E}" destId="{73973D5C-592B-4013-9874-A7BF8156B37A}" srcOrd="0" destOrd="0" presId="urn:microsoft.com/office/officeart/2005/8/layout/hList2"/>
    <dgm:cxn modelId="{458627F1-B3F1-4F39-9C02-52F9225E23F0}" type="presOf" srcId="{FF14DB3A-1CA8-4051-B565-5D5AED12A9A6}" destId="{2AC4373B-B2BF-4085-B13B-4FFA7A9FC880}" srcOrd="0" destOrd="0" presId="urn:microsoft.com/office/officeart/2005/8/layout/hList2"/>
    <dgm:cxn modelId="{9C12D1DE-F081-4C31-B570-2593440E0BBE}" srcId="{FF14DB3A-1CA8-4051-B565-5D5AED12A9A6}" destId="{89E907CC-4764-4157-B6D7-B1E866E68993}" srcOrd="0" destOrd="0" parTransId="{1E09E8D0-B77B-478E-86A7-84C6ECF3E7EC}" sibTransId="{DBF0229A-9000-4064-B5BC-236409F05E25}"/>
    <dgm:cxn modelId="{69366C81-E5B5-4292-9594-608ABB03B2F1}" type="presOf" srcId="{89E907CC-4764-4157-B6D7-B1E866E68993}" destId="{1939E3CF-EF91-4374-ABD6-577AF1FA3599}" srcOrd="0" destOrd="0" presId="urn:microsoft.com/office/officeart/2005/8/layout/hList2"/>
    <dgm:cxn modelId="{F4CFCC64-E5E7-46C3-A085-7DF5FD39244D}" type="presOf" srcId="{DF8C5634-9EB2-4213-A0B1-258575DAA665}" destId="{EF4A5839-C391-44C6-9CFE-BE071C0B4DC5}" srcOrd="0" destOrd="1" presId="urn:microsoft.com/office/officeart/2005/8/layout/hList2"/>
    <dgm:cxn modelId="{E2CC237E-9666-4ECB-BC80-3F9130278FFE}" srcId="{89E907CC-4764-4157-B6D7-B1E866E68993}" destId="{A83C530B-8F72-417F-9B9E-B1B2692BB4CF}" srcOrd="0" destOrd="0" parTransId="{2638216E-5C6E-4578-9DAD-3EDF6A7A31F4}" sibTransId="{60584067-D903-4D4C-9F07-080E21B22D81}"/>
    <dgm:cxn modelId="{EAC463F0-24E7-4403-9FFC-237D4825B9AE}" srcId="{3675430C-56BC-4C5D-9DEB-D0DF742988BA}" destId="{53F76417-D9E9-41C9-BEED-1DE1205DBB46}" srcOrd="1" destOrd="0" parTransId="{76C1E8B3-4020-4202-A0B8-77E3A13B6ACC}" sibTransId="{BC1E44B8-D24E-433C-B2B7-F59819E8245E}"/>
    <dgm:cxn modelId="{BA30B20D-38C9-43DB-BD71-9C1276B965EB}" type="presOf" srcId="{3675430C-56BC-4C5D-9DEB-D0DF742988BA}" destId="{5C785B03-83F6-46AE-871C-EE010A896282}" srcOrd="0" destOrd="0" presId="urn:microsoft.com/office/officeart/2005/8/layout/hList2"/>
    <dgm:cxn modelId="{63CC2561-159C-4B7D-91AC-AAB874D5B6D9}" type="presOf" srcId="{C4FB0A5D-C0F8-4FB8-B06A-308D8A49E893}" destId="{EF4A5839-C391-44C6-9CFE-BE071C0B4DC5}" srcOrd="0" destOrd="0" presId="urn:microsoft.com/office/officeart/2005/8/layout/hList2"/>
    <dgm:cxn modelId="{B4175969-BAA1-46B6-B812-60CE8BCC5BE9}" type="presOf" srcId="{8003FDD6-3351-4041-A777-A5DD9D4D7BF7}" destId="{B7D2EC39-FBB0-4322-BB58-0201B1BE9A5F}" srcOrd="0" destOrd="1" presId="urn:microsoft.com/office/officeart/2005/8/layout/hList2"/>
    <dgm:cxn modelId="{3A0EC9C7-ECCF-4A11-A8E8-6F6BE2522699}" type="presOf" srcId="{53F76417-D9E9-41C9-BEED-1DE1205DBB46}" destId="{73973D5C-592B-4013-9874-A7BF8156B37A}" srcOrd="0" destOrd="1" presId="urn:microsoft.com/office/officeart/2005/8/layout/hList2"/>
    <dgm:cxn modelId="{FE3B01B7-0A3C-4007-A616-87A3DBA93720}" type="presOf" srcId="{ADFB1C03-3FD9-4EC5-8FE2-1B9504D9C140}" destId="{9E72EF09-5B1B-4268-9B0D-D34188027460}" srcOrd="0" destOrd="0" presId="urn:microsoft.com/office/officeart/2005/8/layout/hList2"/>
    <dgm:cxn modelId="{C95AFD80-85DF-4932-8ABA-A114FB2D269D}" srcId="{3675430C-56BC-4C5D-9DEB-D0DF742988BA}" destId="{C20475AF-4A7E-4938-9D03-E466B92E8D8E}" srcOrd="0" destOrd="0" parTransId="{7ADC28D1-0BD4-414C-9FE0-FCDEB3312E6E}" sibTransId="{DC5CF1E5-AF2E-4E27-9B81-B0612C0CC7B2}"/>
    <dgm:cxn modelId="{6049A69D-0B07-49BA-8856-03D172DEF165}" type="presOf" srcId="{A83C530B-8F72-417F-9B9E-B1B2692BB4CF}" destId="{B7D2EC39-FBB0-4322-BB58-0201B1BE9A5F}" srcOrd="0" destOrd="0" presId="urn:microsoft.com/office/officeart/2005/8/layout/hList2"/>
    <dgm:cxn modelId="{A8360D90-485B-42DB-88A7-3CADC2B2C5CC}" srcId="{89E907CC-4764-4157-B6D7-B1E866E68993}" destId="{8003FDD6-3351-4041-A777-A5DD9D4D7BF7}" srcOrd="1" destOrd="0" parTransId="{F991C460-9EA7-471C-87A0-F20034C5B68C}" sibTransId="{1E392777-2BD5-418D-B283-B894B03CFCD5}"/>
    <dgm:cxn modelId="{6F783F8F-E5FA-4751-A43A-52A32DFACDB3}" type="presParOf" srcId="{2AC4373B-B2BF-4085-B13B-4FFA7A9FC880}" destId="{6A996529-63B3-4664-A9BF-DCB319C45F81}" srcOrd="0" destOrd="0" presId="urn:microsoft.com/office/officeart/2005/8/layout/hList2"/>
    <dgm:cxn modelId="{BD51FCC0-E72C-4915-98AF-017CAC200915}" type="presParOf" srcId="{6A996529-63B3-4664-A9BF-DCB319C45F81}" destId="{C0E7741E-8018-48BA-8D35-C7107251C132}" srcOrd="0" destOrd="0" presId="urn:microsoft.com/office/officeart/2005/8/layout/hList2"/>
    <dgm:cxn modelId="{A653B264-FD69-4C0A-B252-DFBBBF02283A}" type="presParOf" srcId="{6A996529-63B3-4664-A9BF-DCB319C45F81}" destId="{B7D2EC39-FBB0-4322-BB58-0201B1BE9A5F}" srcOrd="1" destOrd="0" presId="urn:microsoft.com/office/officeart/2005/8/layout/hList2"/>
    <dgm:cxn modelId="{BD53423E-DE60-4DA6-9371-D0F36297EE3E}" type="presParOf" srcId="{6A996529-63B3-4664-A9BF-DCB319C45F81}" destId="{1939E3CF-EF91-4374-ABD6-577AF1FA3599}" srcOrd="2" destOrd="0" presId="urn:microsoft.com/office/officeart/2005/8/layout/hList2"/>
    <dgm:cxn modelId="{F11BB5A8-D178-4AF6-91C4-D367684DD846}" type="presParOf" srcId="{2AC4373B-B2BF-4085-B13B-4FFA7A9FC880}" destId="{809B480B-DD85-4AF4-895A-D83F8888E759}" srcOrd="1" destOrd="0" presId="urn:microsoft.com/office/officeart/2005/8/layout/hList2"/>
    <dgm:cxn modelId="{BBBB2161-44A2-4239-96CC-3B215B5D9CB8}" type="presParOf" srcId="{2AC4373B-B2BF-4085-B13B-4FFA7A9FC880}" destId="{8CF7A4F3-60BF-4330-9714-6C9B06EFA99E}" srcOrd="2" destOrd="0" presId="urn:microsoft.com/office/officeart/2005/8/layout/hList2"/>
    <dgm:cxn modelId="{90170B55-0761-4A1A-97A5-8D0CDA77CA4A}" type="presParOf" srcId="{8CF7A4F3-60BF-4330-9714-6C9B06EFA99E}" destId="{C485F1F8-C7BF-4D34-A015-DE7B35630A95}" srcOrd="0" destOrd="0" presId="urn:microsoft.com/office/officeart/2005/8/layout/hList2"/>
    <dgm:cxn modelId="{3132EA3A-C77E-4A75-8665-3F9AE75FD9A3}" type="presParOf" srcId="{8CF7A4F3-60BF-4330-9714-6C9B06EFA99E}" destId="{EF4A5839-C391-44C6-9CFE-BE071C0B4DC5}" srcOrd="1" destOrd="0" presId="urn:microsoft.com/office/officeart/2005/8/layout/hList2"/>
    <dgm:cxn modelId="{9D278D3F-2F43-4D81-8CE5-6BFE369848A4}" type="presParOf" srcId="{8CF7A4F3-60BF-4330-9714-6C9B06EFA99E}" destId="{9E72EF09-5B1B-4268-9B0D-D34188027460}" srcOrd="2" destOrd="0" presId="urn:microsoft.com/office/officeart/2005/8/layout/hList2"/>
    <dgm:cxn modelId="{7C9B9DBD-10DB-4CEC-99BD-6CF547E00039}" type="presParOf" srcId="{2AC4373B-B2BF-4085-B13B-4FFA7A9FC880}" destId="{B3BB5B75-AB63-4EF9-A0AE-D939DA2FE70D}" srcOrd="3" destOrd="0" presId="urn:microsoft.com/office/officeart/2005/8/layout/hList2"/>
    <dgm:cxn modelId="{02DD3BAB-76F4-4047-8A68-D3E037B1601E}" type="presParOf" srcId="{2AC4373B-B2BF-4085-B13B-4FFA7A9FC880}" destId="{45E902A7-1FD4-47A5-825E-77C629DDAFFA}" srcOrd="4" destOrd="0" presId="urn:microsoft.com/office/officeart/2005/8/layout/hList2"/>
    <dgm:cxn modelId="{BF9071D1-1720-49FD-BBF8-3BFE479D2E01}" type="presParOf" srcId="{45E902A7-1FD4-47A5-825E-77C629DDAFFA}" destId="{F29569D9-8D90-41A0-A296-0BF0C12A5B41}" srcOrd="0" destOrd="0" presId="urn:microsoft.com/office/officeart/2005/8/layout/hList2"/>
    <dgm:cxn modelId="{678C475F-E769-4253-9BF9-4A93DEAF60BB}" type="presParOf" srcId="{45E902A7-1FD4-47A5-825E-77C629DDAFFA}" destId="{73973D5C-592B-4013-9874-A7BF8156B37A}" srcOrd="1" destOrd="0" presId="urn:microsoft.com/office/officeart/2005/8/layout/hList2"/>
    <dgm:cxn modelId="{A1F25F7D-DFA4-456D-A904-4AC1AD87B59B}" type="presParOf" srcId="{45E902A7-1FD4-47A5-825E-77C629DDAFFA}" destId="{5C785B03-83F6-46AE-871C-EE010A896282}" srcOrd="2" destOrd="0" presId="urn:microsoft.com/office/officeart/2005/8/layout/hList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60.xml><?xml version="1.0" encoding="utf-8"?>
<dgm:dataModel xmlns:dgm="http://schemas.openxmlformats.org/drawingml/2006/diagram" xmlns:a="http://schemas.openxmlformats.org/drawingml/2006/main">
  <dgm:ptLst>
    <dgm:pt modelId="{885F98D7-260A-48AF-87EC-917E294F9BC7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en-US"/>
        </a:p>
      </dgm:t>
    </dgm:pt>
    <dgm:pt modelId="{31EB0664-7044-4E32-89CD-D731DB3832D1}">
      <dgm:prSet phldrT="[Text]" phldr="1"/>
      <dgm:spPr/>
      <dgm:t>
        <a:bodyPr/>
        <a:lstStyle/>
        <a:p>
          <a:endParaRPr lang="en-US" dirty="0"/>
        </a:p>
      </dgm:t>
    </dgm:pt>
    <dgm:pt modelId="{835E00F9-27F7-4117-88EB-10D34C2CE2D9}" type="parTrans" cxnId="{0A7513ED-A3B7-4A6E-9B54-A40CAB1B27FC}">
      <dgm:prSet/>
      <dgm:spPr/>
      <dgm:t>
        <a:bodyPr/>
        <a:lstStyle/>
        <a:p>
          <a:endParaRPr lang="en-US"/>
        </a:p>
      </dgm:t>
    </dgm:pt>
    <dgm:pt modelId="{8283321C-2884-4170-A23E-AA82426BDE78}" type="sibTrans" cxnId="{0A7513ED-A3B7-4A6E-9B54-A40CAB1B27FC}">
      <dgm:prSet/>
      <dgm:spPr/>
      <dgm:t>
        <a:bodyPr/>
        <a:lstStyle/>
        <a:p>
          <a:endParaRPr lang="en-US" dirty="0"/>
        </a:p>
      </dgm:t>
    </dgm:pt>
    <dgm:pt modelId="{A66EAC69-5F1E-4507-A40D-ACC144B704DC}">
      <dgm:prSet phldrT="[Text]" phldr="1"/>
      <dgm:spPr/>
      <dgm:t>
        <a:bodyPr/>
        <a:lstStyle/>
        <a:p>
          <a:endParaRPr lang="en-US" dirty="0"/>
        </a:p>
      </dgm:t>
    </dgm:pt>
    <dgm:pt modelId="{7F75C00D-F5CB-44FD-ACAB-14272C053F12}" type="parTrans" cxnId="{3C623234-B5EB-48B1-9B2C-1D2864490D4E}">
      <dgm:prSet/>
      <dgm:spPr/>
      <dgm:t>
        <a:bodyPr/>
        <a:lstStyle/>
        <a:p>
          <a:endParaRPr lang="en-US"/>
        </a:p>
      </dgm:t>
    </dgm:pt>
    <dgm:pt modelId="{437EEBFE-D5C2-4F0E-9B99-C1DE62125CD1}" type="sibTrans" cxnId="{3C623234-B5EB-48B1-9B2C-1D2864490D4E}">
      <dgm:prSet/>
      <dgm:spPr/>
      <dgm:t>
        <a:bodyPr/>
        <a:lstStyle/>
        <a:p>
          <a:endParaRPr lang="en-US" dirty="0"/>
        </a:p>
      </dgm:t>
    </dgm:pt>
    <dgm:pt modelId="{2BEA7102-3661-4085-A0E0-EF84634E5493}">
      <dgm:prSet phldrT="[Text]" phldr="1"/>
      <dgm:spPr/>
      <dgm:t>
        <a:bodyPr/>
        <a:lstStyle/>
        <a:p>
          <a:endParaRPr lang="en-US" dirty="0"/>
        </a:p>
      </dgm:t>
    </dgm:pt>
    <dgm:pt modelId="{3333B3A8-995D-4A05-9361-104E02A12172}" type="parTrans" cxnId="{E4A291AE-8F4B-442F-9E26-19A5FCE313EB}">
      <dgm:prSet/>
      <dgm:spPr/>
      <dgm:t>
        <a:bodyPr/>
        <a:lstStyle/>
        <a:p>
          <a:endParaRPr lang="en-US"/>
        </a:p>
      </dgm:t>
    </dgm:pt>
    <dgm:pt modelId="{2CC09F3E-B06B-466F-BA80-1D2D9B920DB1}" type="sibTrans" cxnId="{E4A291AE-8F4B-442F-9E26-19A5FCE313EB}">
      <dgm:prSet/>
      <dgm:spPr/>
      <dgm:t>
        <a:bodyPr/>
        <a:lstStyle/>
        <a:p>
          <a:endParaRPr lang="en-US" dirty="0"/>
        </a:p>
      </dgm:t>
    </dgm:pt>
    <dgm:pt modelId="{BE233D63-7B05-4806-900B-F7CCE420A1C7}" type="pres">
      <dgm:prSet presAssocID="{885F98D7-260A-48AF-87EC-917E294F9BC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8EF1020-9C42-4E9A-9808-9C91F0592232}" type="pres">
      <dgm:prSet presAssocID="{31EB0664-7044-4E32-89CD-D731DB3832D1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795238-166E-454C-8B7F-1ADF14E90119}" type="pres">
      <dgm:prSet presAssocID="{8283321C-2884-4170-A23E-AA82426BDE78}" presName="sibTrans" presStyleLbl="sibTrans2D1" presStyleIdx="0" presStyleCnt="3"/>
      <dgm:spPr/>
      <dgm:t>
        <a:bodyPr/>
        <a:lstStyle/>
        <a:p>
          <a:endParaRPr lang="en-US"/>
        </a:p>
      </dgm:t>
    </dgm:pt>
    <dgm:pt modelId="{23AA1807-2801-4329-87E4-E07C421695DC}" type="pres">
      <dgm:prSet presAssocID="{8283321C-2884-4170-A23E-AA82426BDE78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74844E07-AFBB-4F4D-9CE3-E7CDCFF277CA}" type="pres">
      <dgm:prSet presAssocID="{A66EAC69-5F1E-4507-A40D-ACC144B704DC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0B83AC-A733-4BCB-ACD2-0901D76A3B7A}" type="pres">
      <dgm:prSet presAssocID="{437EEBFE-D5C2-4F0E-9B99-C1DE62125CD1}" presName="sibTrans" presStyleLbl="sibTrans2D1" presStyleIdx="1" presStyleCnt="3"/>
      <dgm:spPr/>
      <dgm:t>
        <a:bodyPr/>
        <a:lstStyle/>
        <a:p>
          <a:endParaRPr lang="en-US"/>
        </a:p>
      </dgm:t>
    </dgm:pt>
    <dgm:pt modelId="{77BE9943-399F-44CD-A9A1-4F7D183DE842}" type="pres">
      <dgm:prSet presAssocID="{437EEBFE-D5C2-4F0E-9B99-C1DE62125CD1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499A5C3A-7626-42E1-A840-2DC760400C9D}" type="pres">
      <dgm:prSet presAssocID="{2BEA7102-3661-4085-A0E0-EF84634E5493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EA542A-96D8-4140-9F76-0C10A63533C6}" type="pres">
      <dgm:prSet presAssocID="{2CC09F3E-B06B-466F-BA80-1D2D9B920DB1}" presName="sibTrans" presStyleLbl="sibTrans2D1" presStyleIdx="2" presStyleCnt="3"/>
      <dgm:spPr/>
      <dgm:t>
        <a:bodyPr/>
        <a:lstStyle/>
        <a:p>
          <a:endParaRPr lang="en-US"/>
        </a:p>
      </dgm:t>
    </dgm:pt>
    <dgm:pt modelId="{62517B39-13CC-4748-AEF6-E64D658FF5FB}" type="pres">
      <dgm:prSet presAssocID="{2CC09F3E-B06B-466F-BA80-1D2D9B920DB1}" presName="connectorText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2C22C2E2-4186-493E-A175-EC20C171FA58}" type="presOf" srcId="{2CC09F3E-B06B-466F-BA80-1D2D9B920DB1}" destId="{62517B39-13CC-4748-AEF6-E64D658FF5FB}" srcOrd="1" destOrd="0" presId="urn:microsoft.com/office/officeart/2005/8/layout/cycle7"/>
    <dgm:cxn modelId="{09CA03E8-49F9-4E7D-B749-BB3D87A99F2A}" type="presOf" srcId="{885F98D7-260A-48AF-87EC-917E294F9BC7}" destId="{BE233D63-7B05-4806-900B-F7CCE420A1C7}" srcOrd="0" destOrd="0" presId="urn:microsoft.com/office/officeart/2005/8/layout/cycle7"/>
    <dgm:cxn modelId="{0E0BDF4B-D6F8-4896-A93E-FA44F6CCE50A}" type="presOf" srcId="{8283321C-2884-4170-A23E-AA82426BDE78}" destId="{F3795238-166E-454C-8B7F-1ADF14E90119}" srcOrd="0" destOrd="0" presId="urn:microsoft.com/office/officeart/2005/8/layout/cycle7"/>
    <dgm:cxn modelId="{A107A86A-A459-4606-B0DE-D8DAB829E0F3}" type="presOf" srcId="{437EEBFE-D5C2-4F0E-9B99-C1DE62125CD1}" destId="{A20B83AC-A733-4BCB-ACD2-0901D76A3B7A}" srcOrd="0" destOrd="0" presId="urn:microsoft.com/office/officeart/2005/8/layout/cycle7"/>
    <dgm:cxn modelId="{0A7513ED-A3B7-4A6E-9B54-A40CAB1B27FC}" srcId="{885F98D7-260A-48AF-87EC-917E294F9BC7}" destId="{31EB0664-7044-4E32-89CD-D731DB3832D1}" srcOrd="0" destOrd="0" parTransId="{835E00F9-27F7-4117-88EB-10D34C2CE2D9}" sibTransId="{8283321C-2884-4170-A23E-AA82426BDE78}"/>
    <dgm:cxn modelId="{A4AD5EB9-1C84-4E93-B2F2-7FE80DA837D0}" type="presOf" srcId="{437EEBFE-D5C2-4F0E-9B99-C1DE62125CD1}" destId="{77BE9943-399F-44CD-A9A1-4F7D183DE842}" srcOrd="1" destOrd="0" presId="urn:microsoft.com/office/officeart/2005/8/layout/cycle7"/>
    <dgm:cxn modelId="{E4A291AE-8F4B-442F-9E26-19A5FCE313EB}" srcId="{885F98D7-260A-48AF-87EC-917E294F9BC7}" destId="{2BEA7102-3661-4085-A0E0-EF84634E5493}" srcOrd="2" destOrd="0" parTransId="{3333B3A8-995D-4A05-9361-104E02A12172}" sibTransId="{2CC09F3E-B06B-466F-BA80-1D2D9B920DB1}"/>
    <dgm:cxn modelId="{3C623234-B5EB-48B1-9B2C-1D2864490D4E}" srcId="{885F98D7-260A-48AF-87EC-917E294F9BC7}" destId="{A66EAC69-5F1E-4507-A40D-ACC144B704DC}" srcOrd="1" destOrd="0" parTransId="{7F75C00D-F5CB-44FD-ACAB-14272C053F12}" sibTransId="{437EEBFE-D5C2-4F0E-9B99-C1DE62125CD1}"/>
    <dgm:cxn modelId="{81C8C8CC-7319-4DCC-AD68-93967B6A614E}" type="presOf" srcId="{31EB0664-7044-4E32-89CD-D731DB3832D1}" destId="{68EF1020-9C42-4E9A-9808-9C91F0592232}" srcOrd="0" destOrd="0" presId="urn:microsoft.com/office/officeart/2005/8/layout/cycle7"/>
    <dgm:cxn modelId="{86BFC727-7012-4DD5-8274-AB03AA82A10A}" type="presOf" srcId="{2CC09F3E-B06B-466F-BA80-1D2D9B920DB1}" destId="{EAEA542A-96D8-4140-9F76-0C10A63533C6}" srcOrd="0" destOrd="0" presId="urn:microsoft.com/office/officeart/2005/8/layout/cycle7"/>
    <dgm:cxn modelId="{05C98DCB-094A-487B-A895-F0C6469D7022}" type="presOf" srcId="{8283321C-2884-4170-A23E-AA82426BDE78}" destId="{23AA1807-2801-4329-87E4-E07C421695DC}" srcOrd="1" destOrd="0" presId="urn:microsoft.com/office/officeart/2005/8/layout/cycle7"/>
    <dgm:cxn modelId="{D9D529AC-5112-4614-BA02-AF5B2A06E8A5}" type="presOf" srcId="{2BEA7102-3661-4085-A0E0-EF84634E5493}" destId="{499A5C3A-7626-42E1-A840-2DC760400C9D}" srcOrd="0" destOrd="0" presId="urn:microsoft.com/office/officeart/2005/8/layout/cycle7"/>
    <dgm:cxn modelId="{08B590B7-B2D9-4CB6-B2AC-0244531254D6}" type="presOf" srcId="{A66EAC69-5F1E-4507-A40D-ACC144B704DC}" destId="{74844E07-AFBB-4F4D-9CE3-E7CDCFF277CA}" srcOrd="0" destOrd="0" presId="urn:microsoft.com/office/officeart/2005/8/layout/cycle7"/>
    <dgm:cxn modelId="{3250175A-96CE-4FB2-A366-FA129F463F75}" type="presParOf" srcId="{BE233D63-7B05-4806-900B-F7CCE420A1C7}" destId="{68EF1020-9C42-4E9A-9808-9C91F0592232}" srcOrd="0" destOrd="0" presId="urn:microsoft.com/office/officeart/2005/8/layout/cycle7"/>
    <dgm:cxn modelId="{6E7EB09E-DA59-469D-85F0-9C58CE6BF2BD}" type="presParOf" srcId="{BE233D63-7B05-4806-900B-F7CCE420A1C7}" destId="{F3795238-166E-454C-8B7F-1ADF14E90119}" srcOrd="1" destOrd="0" presId="urn:microsoft.com/office/officeart/2005/8/layout/cycle7"/>
    <dgm:cxn modelId="{785E256B-2C0A-4C03-85FC-28D3EB5817EC}" type="presParOf" srcId="{F3795238-166E-454C-8B7F-1ADF14E90119}" destId="{23AA1807-2801-4329-87E4-E07C421695DC}" srcOrd="0" destOrd="0" presId="urn:microsoft.com/office/officeart/2005/8/layout/cycle7"/>
    <dgm:cxn modelId="{CF215CD9-1BE4-42F4-8310-69E8F19C0FCF}" type="presParOf" srcId="{BE233D63-7B05-4806-900B-F7CCE420A1C7}" destId="{74844E07-AFBB-4F4D-9CE3-E7CDCFF277CA}" srcOrd="2" destOrd="0" presId="urn:microsoft.com/office/officeart/2005/8/layout/cycle7"/>
    <dgm:cxn modelId="{74E2992D-B7C9-4551-A1B6-A0E1439CFBB9}" type="presParOf" srcId="{BE233D63-7B05-4806-900B-F7CCE420A1C7}" destId="{A20B83AC-A733-4BCB-ACD2-0901D76A3B7A}" srcOrd="3" destOrd="0" presId="urn:microsoft.com/office/officeart/2005/8/layout/cycle7"/>
    <dgm:cxn modelId="{C0FF8D36-2CB1-4955-84A8-D236F80B5EDB}" type="presParOf" srcId="{A20B83AC-A733-4BCB-ACD2-0901D76A3B7A}" destId="{77BE9943-399F-44CD-A9A1-4F7D183DE842}" srcOrd="0" destOrd="0" presId="urn:microsoft.com/office/officeart/2005/8/layout/cycle7"/>
    <dgm:cxn modelId="{D6E2EF56-0FB1-4DBB-903B-77980ECE44E4}" type="presParOf" srcId="{BE233D63-7B05-4806-900B-F7CCE420A1C7}" destId="{499A5C3A-7626-42E1-A840-2DC760400C9D}" srcOrd="4" destOrd="0" presId="urn:microsoft.com/office/officeart/2005/8/layout/cycle7"/>
    <dgm:cxn modelId="{C96C3318-051B-431B-838D-FF0FFC8E1F24}" type="presParOf" srcId="{BE233D63-7B05-4806-900B-F7CCE420A1C7}" destId="{EAEA542A-96D8-4140-9F76-0C10A63533C6}" srcOrd="5" destOrd="0" presId="urn:microsoft.com/office/officeart/2005/8/layout/cycle7"/>
    <dgm:cxn modelId="{301E6F8B-271E-45FD-9695-46A657896EAE}" type="presParOf" srcId="{EAEA542A-96D8-4140-9F76-0C10A63533C6}" destId="{62517B39-13CC-4748-AEF6-E64D658FF5FB}" srcOrd="0" destOrd="0" presId="urn:microsoft.com/office/officeart/2005/8/layout/cycle7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61.xml><?xml version="1.0" encoding="utf-8"?>
<dgm:dataModel xmlns:dgm="http://schemas.openxmlformats.org/drawingml/2006/diagram" xmlns:a="http://schemas.openxmlformats.org/drawingml/2006/main">
  <dgm:ptLst>
    <dgm:pt modelId="{CCF497EE-86FD-40AB-AC79-FCBBEFCC7B05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0"/>
      <dgm:spPr/>
    </dgm:pt>
    <dgm:pt modelId="{73C4A73B-2C00-4B40-82DA-04016CCF96D3}">
      <dgm:prSet phldrT="[Text]" phldr="1"/>
      <dgm:spPr/>
      <dgm:t>
        <a:bodyPr/>
        <a:lstStyle/>
        <a:p>
          <a:endParaRPr lang="en-US" dirty="0"/>
        </a:p>
      </dgm:t>
    </dgm:pt>
    <dgm:pt modelId="{D59F34E8-E7F1-4A40-93B4-CB0BDF74C748}" type="parTrans" cxnId="{5B813A3A-5E2D-4446-BC59-93434050A90E}">
      <dgm:prSet/>
      <dgm:spPr/>
      <dgm:t>
        <a:bodyPr/>
        <a:lstStyle/>
        <a:p>
          <a:endParaRPr lang="en-US"/>
        </a:p>
      </dgm:t>
    </dgm:pt>
    <dgm:pt modelId="{97EFA308-502D-4411-BD2A-9E61A2ED636E}" type="sibTrans" cxnId="{5B813A3A-5E2D-4446-BC59-93434050A90E}">
      <dgm:prSet/>
      <dgm:spPr/>
      <dgm:t>
        <a:bodyPr/>
        <a:lstStyle/>
        <a:p>
          <a:endParaRPr lang="en-US"/>
        </a:p>
      </dgm:t>
    </dgm:pt>
    <dgm:pt modelId="{41CD7BE7-79E5-4475-8745-3175A3294E95}">
      <dgm:prSet phldrT="[Text]" phldr="1"/>
      <dgm:spPr/>
      <dgm:t>
        <a:bodyPr/>
        <a:lstStyle/>
        <a:p>
          <a:endParaRPr lang="en-US" dirty="0"/>
        </a:p>
      </dgm:t>
    </dgm:pt>
    <dgm:pt modelId="{A55D5022-A3B0-4C24-B94F-865631AFBE9E}" type="parTrans" cxnId="{0BA17699-01AE-4296-82F0-935A2BD65B6D}">
      <dgm:prSet/>
      <dgm:spPr/>
      <dgm:t>
        <a:bodyPr/>
        <a:lstStyle/>
        <a:p>
          <a:endParaRPr lang="en-US"/>
        </a:p>
      </dgm:t>
    </dgm:pt>
    <dgm:pt modelId="{3EFB1FFF-14B3-411C-9BC6-73896FD79680}" type="sibTrans" cxnId="{0BA17699-01AE-4296-82F0-935A2BD65B6D}">
      <dgm:prSet/>
      <dgm:spPr/>
      <dgm:t>
        <a:bodyPr/>
        <a:lstStyle/>
        <a:p>
          <a:endParaRPr lang="en-US"/>
        </a:p>
      </dgm:t>
    </dgm:pt>
    <dgm:pt modelId="{EA54FFD4-8CA1-461C-AB1F-8F6D730329A5}">
      <dgm:prSet phldrT="[Text]" phldr="1"/>
      <dgm:spPr/>
      <dgm:t>
        <a:bodyPr/>
        <a:lstStyle/>
        <a:p>
          <a:endParaRPr lang="en-US" dirty="0"/>
        </a:p>
      </dgm:t>
    </dgm:pt>
    <dgm:pt modelId="{0E607EB4-A60F-455D-95B7-00D052D7FE98}" type="parTrans" cxnId="{5EA474DC-9C13-4938-BEBD-76D93379E61A}">
      <dgm:prSet/>
      <dgm:spPr/>
      <dgm:t>
        <a:bodyPr/>
        <a:lstStyle/>
        <a:p>
          <a:endParaRPr lang="en-US"/>
        </a:p>
      </dgm:t>
    </dgm:pt>
    <dgm:pt modelId="{B300DE22-2C4B-45A8-BD34-D3D5003FA67F}" type="sibTrans" cxnId="{5EA474DC-9C13-4938-BEBD-76D93379E61A}">
      <dgm:prSet/>
      <dgm:spPr/>
      <dgm:t>
        <a:bodyPr/>
        <a:lstStyle/>
        <a:p>
          <a:endParaRPr lang="en-US"/>
        </a:p>
      </dgm:t>
    </dgm:pt>
    <dgm:pt modelId="{FF57C9F1-D261-4F60-8F94-CDCFE3565F6C}" type="pres">
      <dgm:prSet presAssocID="{CCF497EE-86FD-40AB-AC79-FCBBEFCC7B05}" presName="compositeShape" presStyleCnt="0">
        <dgm:presLayoutVars>
          <dgm:chMax val="7"/>
          <dgm:dir/>
          <dgm:resizeHandles val="exact"/>
        </dgm:presLayoutVars>
      </dgm:prSet>
      <dgm:spPr/>
    </dgm:pt>
    <dgm:pt modelId="{901ED4CC-0DD8-4150-9BAB-1236EB9437D5}" type="pres">
      <dgm:prSet presAssocID="{CCF497EE-86FD-40AB-AC79-FCBBEFCC7B05}" presName="wedge1" presStyleLbl="node1" presStyleIdx="0" presStyleCnt="3"/>
      <dgm:spPr/>
      <dgm:t>
        <a:bodyPr/>
        <a:lstStyle/>
        <a:p>
          <a:endParaRPr lang="en-US"/>
        </a:p>
      </dgm:t>
    </dgm:pt>
    <dgm:pt modelId="{AD9CDC07-909B-4E92-9EBC-42E881EB11A7}" type="pres">
      <dgm:prSet presAssocID="{CCF497EE-86FD-40AB-AC79-FCBBEFCC7B05}" presName="dummy1a" presStyleCnt="0"/>
      <dgm:spPr/>
    </dgm:pt>
    <dgm:pt modelId="{8FE7C93B-4FBE-46D5-AF7C-C23C3D5FCBCE}" type="pres">
      <dgm:prSet presAssocID="{CCF497EE-86FD-40AB-AC79-FCBBEFCC7B05}" presName="dummy1b" presStyleCnt="0"/>
      <dgm:spPr/>
    </dgm:pt>
    <dgm:pt modelId="{BD6E4669-B9E4-40A0-922D-487F9F9C9C7B}" type="pres">
      <dgm:prSet presAssocID="{CCF497EE-86FD-40AB-AC79-FCBBEFCC7B05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795466-C41D-4C89-B9D5-11954C114575}" type="pres">
      <dgm:prSet presAssocID="{CCF497EE-86FD-40AB-AC79-FCBBEFCC7B05}" presName="wedge2" presStyleLbl="node1" presStyleIdx="1" presStyleCnt="3"/>
      <dgm:spPr/>
      <dgm:t>
        <a:bodyPr/>
        <a:lstStyle/>
        <a:p>
          <a:endParaRPr lang="en-US"/>
        </a:p>
      </dgm:t>
    </dgm:pt>
    <dgm:pt modelId="{549EBD40-CE55-45AC-826C-B9314B2EBEA0}" type="pres">
      <dgm:prSet presAssocID="{CCF497EE-86FD-40AB-AC79-FCBBEFCC7B05}" presName="dummy2a" presStyleCnt="0"/>
      <dgm:spPr/>
    </dgm:pt>
    <dgm:pt modelId="{65B41EAB-7106-4BB7-A9B3-7F3CC6190D9D}" type="pres">
      <dgm:prSet presAssocID="{CCF497EE-86FD-40AB-AC79-FCBBEFCC7B05}" presName="dummy2b" presStyleCnt="0"/>
      <dgm:spPr/>
    </dgm:pt>
    <dgm:pt modelId="{9DB6EF02-1A6B-4F60-9520-ACE0E246F1E8}" type="pres">
      <dgm:prSet presAssocID="{CCF497EE-86FD-40AB-AC79-FCBBEFCC7B05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55F811-E23B-4497-A80E-A1CDC5F9F62B}" type="pres">
      <dgm:prSet presAssocID="{CCF497EE-86FD-40AB-AC79-FCBBEFCC7B05}" presName="wedge3" presStyleLbl="node1" presStyleIdx="2" presStyleCnt="3"/>
      <dgm:spPr/>
      <dgm:t>
        <a:bodyPr/>
        <a:lstStyle/>
        <a:p>
          <a:endParaRPr lang="en-US"/>
        </a:p>
      </dgm:t>
    </dgm:pt>
    <dgm:pt modelId="{02596B4D-1244-42CB-8796-4A5A3B460ECB}" type="pres">
      <dgm:prSet presAssocID="{CCF497EE-86FD-40AB-AC79-FCBBEFCC7B05}" presName="dummy3a" presStyleCnt="0"/>
      <dgm:spPr/>
    </dgm:pt>
    <dgm:pt modelId="{9FEF118C-1014-4FAD-AC71-83BF396AA38C}" type="pres">
      <dgm:prSet presAssocID="{CCF497EE-86FD-40AB-AC79-FCBBEFCC7B05}" presName="dummy3b" presStyleCnt="0"/>
      <dgm:spPr/>
    </dgm:pt>
    <dgm:pt modelId="{29AD735F-E6C2-4489-8CC5-46058D0CC5D7}" type="pres">
      <dgm:prSet presAssocID="{CCF497EE-86FD-40AB-AC79-FCBBEFCC7B05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51934C-5B48-49FA-86A9-6E862A5132D1}" type="pres">
      <dgm:prSet presAssocID="{97EFA308-502D-4411-BD2A-9E61A2ED636E}" presName="arrowWedge1" presStyleLbl="fgSibTrans2D1" presStyleIdx="0" presStyleCnt="3"/>
      <dgm:spPr/>
    </dgm:pt>
    <dgm:pt modelId="{F2A318B5-8F5C-454C-8320-2ED3FD0DCE9F}" type="pres">
      <dgm:prSet presAssocID="{3EFB1FFF-14B3-411C-9BC6-73896FD79680}" presName="arrowWedge2" presStyleLbl="fgSibTrans2D1" presStyleIdx="1" presStyleCnt="3"/>
      <dgm:spPr/>
    </dgm:pt>
    <dgm:pt modelId="{AE50DE87-8FC8-4900-AF07-2BA67AD20A9F}" type="pres">
      <dgm:prSet presAssocID="{B300DE22-2C4B-45A8-BD34-D3D5003FA67F}" presName="arrowWedge3" presStyleLbl="fgSibTrans2D1" presStyleIdx="2" presStyleCnt="3"/>
      <dgm:spPr/>
    </dgm:pt>
  </dgm:ptLst>
  <dgm:cxnLst>
    <dgm:cxn modelId="{B9FE3B2C-25E1-449F-B3F1-A0C020B83F33}" type="presOf" srcId="{73C4A73B-2C00-4B40-82DA-04016CCF96D3}" destId="{901ED4CC-0DD8-4150-9BAB-1236EB9437D5}" srcOrd="0" destOrd="0" presId="urn:microsoft.com/office/officeart/2005/8/layout/cycle8"/>
    <dgm:cxn modelId="{5EA474DC-9C13-4938-BEBD-76D93379E61A}" srcId="{CCF497EE-86FD-40AB-AC79-FCBBEFCC7B05}" destId="{EA54FFD4-8CA1-461C-AB1F-8F6D730329A5}" srcOrd="2" destOrd="0" parTransId="{0E607EB4-A60F-455D-95B7-00D052D7FE98}" sibTransId="{B300DE22-2C4B-45A8-BD34-D3D5003FA67F}"/>
    <dgm:cxn modelId="{296ED812-1E25-4A23-B57B-81E448DDAD7D}" type="presOf" srcId="{73C4A73B-2C00-4B40-82DA-04016CCF96D3}" destId="{BD6E4669-B9E4-40A0-922D-487F9F9C9C7B}" srcOrd="1" destOrd="0" presId="urn:microsoft.com/office/officeart/2005/8/layout/cycle8"/>
    <dgm:cxn modelId="{E9FA5390-961C-4EA0-944B-4AB05BAC00C4}" type="presOf" srcId="{CCF497EE-86FD-40AB-AC79-FCBBEFCC7B05}" destId="{FF57C9F1-D261-4F60-8F94-CDCFE3565F6C}" srcOrd="0" destOrd="0" presId="urn:microsoft.com/office/officeart/2005/8/layout/cycle8"/>
    <dgm:cxn modelId="{0BA17699-01AE-4296-82F0-935A2BD65B6D}" srcId="{CCF497EE-86FD-40AB-AC79-FCBBEFCC7B05}" destId="{41CD7BE7-79E5-4475-8745-3175A3294E95}" srcOrd="1" destOrd="0" parTransId="{A55D5022-A3B0-4C24-B94F-865631AFBE9E}" sibTransId="{3EFB1FFF-14B3-411C-9BC6-73896FD79680}"/>
    <dgm:cxn modelId="{E518ABA0-D615-474B-9363-FF74FED9A52C}" type="presOf" srcId="{EA54FFD4-8CA1-461C-AB1F-8F6D730329A5}" destId="{3D55F811-E23B-4497-A80E-A1CDC5F9F62B}" srcOrd="0" destOrd="0" presId="urn:microsoft.com/office/officeart/2005/8/layout/cycle8"/>
    <dgm:cxn modelId="{A6FBB378-5A95-4F1C-A0F3-81C078FC3A26}" type="presOf" srcId="{EA54FFD4-8CA1-461C-AB1F-8F6D730329A5}" destId="{29AD735F-E6C2-4489-8CC5-46058D0CC5D7}" srcOrd="1" destOrd="0" presId="urn:microsoft.com/office/officeart/2005/8/layout/cycle8"/>
    <dgm:cxn modelId="{8B6366A4-A908-4606-B97B-2DAD5DF3B6C4}" type="presOf" srcId="{41CD7BE7-79E5-4475-8745-3175A3294E95}" destId="{9DB6EF02-1A6B-4F60-9520-ACE0E246F1E8}" srcOrd="1" destOrd="0" presId="urn:microsoft.com/office/officeart/2005/8/layout/cycle8"/>
    <dgm:cxn modelId="{5B813A3A-5E2D-4446-BC59-93434050A90E}" srcId="{CCF497EE-86FD-40AB-AC79-FCBBEFCC7B05}" destId="{73C4A73B-2C00-4B40-82DA-04016CCF96D3}" srcOrd="0" destOrd="0" parTransId="{D59F34E8-E7F1-4A40-93B4-CB0BDF74C748}" sibTransId="{97EFA308-502D-4411-BD2A-9E61A2ED636E}"/>
    <dgm:cxn modelId="{CA23E4F7-E011-45E0-9825-A645836206CF}" type="presOf" srcId="{41CD7BE7-79E5-4475-8745-3175A3294E95}" destId="{34795466-C41D-4C89-B9D5-11954C114575}" srcOrd="0" destOrd="0" presId="urn:microsoft.com/office/officeart/2005/8/layout/cycle8"/>
    <dgm:cxn modelId="{20CAD9DA-B745-411B-9E1A-347F2016CDDC}" type="presParOf" srcId="{FF57C9F1-D261-4F60-8F94-CDCFE3565F6C}" destId="{901ED4CC-0DD8-4150-9BAB-1236EB9437D5}" srcOrd="0" destOrd="0" presId="urn:microsoft.com/office/officeart/2005/8/layout/cycle8"/>
    <dgm:cxn modelId="{F1D198C9-17E3-49B4-8B3B-68DB699C4FC7}" type="presParOf" srcId="{FF57C9F1-D261-4F60-8F94-CDCFE3565F6C}" destId="{AD9CDC07-909B-4E92-9EBC-42E881EB11A7}" srcOrd="1" destOrd="0" presId="urn:microsoft.com/office/officeart/2005/8/layout/cycle8"/>
    <dgm:cxn modelId="{87BADACC-E42E-4F20-98B8-3061E25D6661}" type="presParOf" srcId="{FF57C9F1-D261-4F60-8F94-CDCFE3565F6C}" destId="{8FE7C93B-4FBE-46D5-AF7C-C23C3D5FCBCE}" srcOrd="2" destOrd="0" presId="urn:microsoft.com/office/officeart/2005/8/layout/cycle8"/>
    <dgm:cxn modelId="{A9907958-7149-4B97-BF36-9D0C0CE5C5EE}" type="presParOf" srcId="{FF57C9F1-D261-4F60-8F94-CDCFE3565F6C}" destId="{BD6E4669-B9E4-40A0-922D-487F9F9C9C7B}" srcOrd="3" destOrd="0" presId="urn:microsoft.com/office/officeart/2005/8/layout/cycle8"/>
    <dgm:cxn modelId="{8BAE5AA0-425E-44F7-9015-4B103372926E}" type="presParOf" srcId="{FF57C9F1-D261-4F60-8F94-CDCFE3565F6C}" destId="{34795466-C41D-4C89-B9D5-11954C114575}" srcOrd="4" destOrd="0" presId="urn:microsoft.com/office/officeart/2005/8/layout/cycle8"/>
    <dgm:cxn modelId="{F0B0A5FB-0F88-42AB-8645-341DE3902B97}" type="presParOf" srcId="{FF57C9F1-D261-4F60-8F94-CDCFE3565F6C}" destId="{549EBD40-CE55-45AC-826C-B9314B2EBEA0}" srcOrd="5" destOrd="0" presId="urn:microsoft.com/office/officeart/2005/8/layout/cycle8"/>
    <dgm:cxn modelId="{A18890B9-054D-4D11-A72E-DF287C07B4C8}" type="presParOf" srcId="{FF57C9F1-D261-4F60-8F94-CDCFE3565F6C}" destId="{65B41EAB-7106-4BB7-A9B3-7F3CC6190D9D}" srcOrd="6" destOrd="0" presId="urn:microsoft.com/office/officeart/2005/8/layout/cycle8"/>
    <dgm:cxn modelId="{9C1AFCD4-5124-4E19-9B9C-8A1E5210AD79}" type="presParOf" srcId="{FF57C9F1-D261-4F60-8F94-CDCFE3565F6C}" destId="{9DB6EF02-1A6B-4F60-9520-ACE0E246F1E8}" srcOrd="7" destOrd="0" presId="urn:microsoft.com/office/officeart/2005/8/layout/cycle8"/>
    <dgm:cxn modelId="{33B8EDDB-71F0-419E-970E-68FFB47584C6}" type="presParOf" srcId="{FF57C9F1-D261-4F60-8F94-CDCFE3565F6C}" destId="{3D55F811-E23B-4497-A80E-A1CDC5F9F62B}" srcOrd="8" destOrd="0" presId="urn:microsoft.com/office/officeart/2005/8/layout/cycle8"/>
    <dgm:cxn modelId="{FD02D626-6ADD-40A3-AEE6-8ECD2132EA4B}" type="presParOf" srcId="{FF57C9F1-D261-4F60-8F94-CDCFE3565F6C}" destId="{02596B4D-1244-42CB-8796-4A5A3B460ECB}" srcOrd="9" destOrd="0" presId="urn:microsoft.com/office/officeart/2005/8/layout/cycle8"/>
    <dgm:cxn modelId="{0ACC5B48-4802-40E3-B9CA-A05A49900B87}" type="presParOf" srcId="{FF57C9F1-D261-4F60-8F94-CDCFE3565F6C}" destId="{9FEF118C-1014-4FAD-AC71-83BF396AA38C}" srcOrd="10" destOrd="0" presId="urn:microsoft.com/office/officeart/2005/8/layout/cycle8"/>
    <dgm:cxn modelId="{33AD1B04-4138-4A67-81D8-AAA015EBB38F}" type="presParOf" srcId="{FF57C9F1-D261-4F60-8F94-CDCFE3565F6C}" destId="{29AD735F-E6C2-4489-8CC5-46058D0CC5D7}" srcOrd="11" destOrd="0" presId="urn:microsoft.com/office/officeart/2005/8/layout/cycle8"/>
    <dgm:cxn modelId="{7A9C1A3D-7A25-4903-9DCE-D426B5C0B25C}" type="presParOf" srcId="{FF57C9F1-D261-4F60-8F94-CDCFE3565F6C}" destId="{9251934C-5B48-49FA-86A9-6E862A5132D1}" srcOrd="12" destOrd="0" presId="urn:microsoft.com/office/officeart/2005/8/layout/cycle8"/>
    <dgm:cxn modelId="{21A0DDEB-7356-4A6C-9467-F26C535DC832}" type="presParOf" srcId="{FF57C9F1-D261-4F60-8F94-CDCFE3565F6C}" destId="{F2A318B5-8F5C-454C-8320-2ED3FD0DCE9F}" srcOrd="13" destOrd="0" presId="urn:microsoft.com/office/officeart/2005/8/layout/cycle8"/>
    <dgm:cxn modelId="{4812B1CA-9869-4A59-976C-2F5DB1F95728}" type="presParOf" srcId="{FF57C9F1-D261-4F60-8F94-CDCFE3565F6C}" destId="{AE50DE87-8FC8-4900-AF07-2BA67AD20A9F}" srcOrd="14" destOrd="0" presId="urn:microsoft.com/office/officeart/2005/8/layout/cycle8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62.xml><?xml version="1.0" encoding="utf-8"?>
<dgm:dataModel xmlns:dgm="http://schemas.openxmlformats.org/drawingml/2006/diagram" xmlns:a="http://schemas.openxmlformats.org/drawingml/2006/main">
  <dgm:ptLst>
    <dgm:pt modelId="{7944692F-1387-41C8-9748-31CC7E1AD75F}" type="doc">
      <dgm:prSet loTypeId="urn:microsoft.com/office/officeart/2005/8/layout/chart3" loCatId="cycle" qsTypeId="urn:microsoft.com/office/officeart/2005/8/quickstyle/simple1" qsCatId="simple" csTypeId="urn:microsoft.com/office/officeart/2005/8/colors/accent1_2" csCatId="accent1" phldr="0"/>
      <dgm:spPr/>
    </dgm:pt>
    <dgm:pt modelId="{ABFD6F90-E6D9-4CA3-831A-0900ECE9D48D}">
      <dgm:prSet phldrT="[Text]" phldr="1"/>
      <dgm:spPr/>
      <dgm:t>
        <a:bodyPr/>
        <a:lstStyle/>
        <a:p>
          <a:endParaRPr lang="en-US" dirty="0"/>
        </a:p>
      </dgm:t>
    </dgm:pt>
    <dgm:pt modelId="{1D6D0876-BB33-47D7-9557-97105EA62A64}" type="parTrans" cxnId="{F4AB94B3-104C-4547-985F-4F9785743DD3}">
      <dgm:prSet/>
      <dgm:spPr/>
      <dgm:t>
        <a:bodyPr/>
        <a:lstStyle/>
        <a:p>
          <a:endParaRPr lang="en-US"/>
        </a:p>
      </dgm:t>
    </dgm:pt>
    <dgm:pt modelId="{B823FF85-C0D9-420E-BA2B-3E0A829FD799}" type="sibTrans" cxnId="{F4AB94B3-104C-4547-985F-4F9785743DD3}">
      <dgm:prSet/>
      <dgm:spPr/>
      <dgm:t>
        <a:bodyPr/>
        <a:lstStyle/>
        <a:p>
          <a:endParaRPr lang="en-US"/>
        </a:p>
      </dgm:t>
    </dgm:pt>
    <dgm:pt modelId="{23BE0A30-543A-4696-9D61-8B0FC239251E}">
      <dgm:prSet phldrT="[Text]" phldr="1"/>
      <dgm:spPr/>
      <dgm:t>
        <a:bodyPr/>
        <a:lstStyle/>
        <a:p>
          <a:endParaRPr lang="en-US" dirty="0"/>
        </a:p>
      </dgm:t>
    </dgm:pt>
    <dgm:pt modelId="{1D652EB4-31F7-4E1B-9B97-C22CE34561FA}" type="parTrans" cxnId="{17CD9C07-B902-401A-A683-E76CF6868705}">
      <dgm:prSet/>
      <dgm:spPr/>
      <dgm:t>
        <a:bodyPr/>
        <a:lstStyle/>
        <a:p>
          <a:endParaRPr lang="en-US"/>
        </a:p>
      </dgm:t>
    </dgm:pt>
    <dgm:pt modelId="{A78C4D8E-ECB8-4037-90D2-F6E758A70F1A}" type="sibTrans" cxnId="{17CD9C07-B902-401A-A683-E76CF6868705}">
      <dgm:prSet/>
      <dgm:spPr/>
      <dgm:t>
        <a:bodyPr/>
        <a:lstStyle/>
        <a:p>
          <a:endParaRPr lang="en-US"/>
        </a:p>
      </dgm:t>
    </dgm:pt>
    <dgm:pt modelId="{B784FD3B-9528-44FF-A978-7B19F7992F80}">
      <dgm:prSet phldrT="[Text]" phldr="1"/>
      <dgm:spPr/>
      <dgm:t>
        <a:bodyPr/>
        <a:lstStyle/>
        <a:p>
          <a:endParaRPr lang="en-US" dirty="0"/>
        </a:p>
      </dgm:t>
    </dgm:pt>
    <dgm:pt modelId="{9DA09B01-7DFB-4210-8359-72155CDA863D}" type="parTrans" cxnId="{B4D7E104-75C6-455E-AE8F-C038017A0F49}">
      <dgm:prSet/>
      <dgm:spPr/>
      <dgm:t>
        <a:bodyPr/>
        <a:lstStyle/>
        <a:p>
          <a:endParaRPr lang="en-US"/>
        </a:p>
      </dgm:t>
    </dgm:pt>
    <dgm:pt modelId="{0FCA708B-0B7D-4FB8-A8A7-A0EEB4835E0C}" type="sibTrans" cxnId="{B4D7E104-75C6-455E-AE8F-C038017A0F49}">
      <dgm:prSet/>
      <dgm:spPr/>
      <dgm:t>
        <a:bodyPr/>
        <a:lstStyle/>
        <a:p>
          <a:endParaRPr lang="en-US"/>
        </a:p>
      </dgm:t>
    </dgm:pt>
    <dgm:pt modelId="{A70C0D40-BE1D-4D5A-85A2-292B8C2F6693}" type="pres">
      <dgm:prSet presAssocID="{7944692F-1387-41C8-9748-31CC7E1AD75F}" presName="compositeShape" presStyleCnt="0">
        <dgm:presLayoutVars>
          <dgm:chMax val="7"/>
          <dgm:dir/>
          <dgm:resizeHandles val="exact"/>
        </dgm:presLayoutVars>
      </dgm:prSet>
      <dgm:spPr/>
    </dgm:pt>
    <dgm:pt modelId="{770AB01F-AC6E-4905-8D97-73AC6CE5589A}" type="pres">
      <dgm:prSet presAssocID="{7944692F-1387-41C8-9748-31CC7E1AD75F}" presName="wedge1" presStyleLbl="node1" presStyleIdx="0" presStyleCnt="3"/>
      <dgm:spPr/>
      <dgm:t>
        <a:bodyPr/>
        <a:lstStyle/>
        <a:p>
          <a:endParaRPr lang="en-US"/>
        </a:p>
      </dgm:t>
    </dgm:pt>
    <dgm:pt modelId="{80DBBF3B-6BEF-4F1F-8867-4409452494E0}" type="pres">
      <dgm:prSet presAssocID="{7944692F-1387-41C8-9748-31CC7E1AD75F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DDB57A-59C8-4346-B193-C705BD72DCCB}" type="pres">
      <dgm:prSet presAssocID="{7944692F-1387-41C8-9748-31CC7E1AD75F}" presName="wedge2" presStyleLbl="node1" presStyleIdx="1" presStyleCnt="3"/>
      <dgm:spPr/>
      <dgm:t>
        <a:bodyPr/>
        <a:lstStyle/>
        <a:p>
          <a:endParaRPr lang="en-US"/>
        </a:p>
      </dgm:t>
    </dgm:pt>
    <dgm:pt modelId="{84E5D42E-CF07-45E9-A735-996720CFE1C6}" type="pres">
      <dgm:prSet presAssocID="{7944692F-1387-41C8-9748-31CC7E1AD75F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7FCD9E-CCFB-42F1-9E61-056142B0C5BD}" type="pres">
      <dgm:prSet presAssocID="{7944692F-1387-41C8-9748-31CC7E1AD75F}" presName="wedge3" presStyleLbl="node1" presStyleIdx="2" presStyleCnt="3"/>
      <dgm:spPr/>
      <dgm:t>
        <a:bodyPr/>
        <a:lstStyle/>
        <a:p>
          <a:endParaRPr lang="en-US"/>
        </a:p>
      </dgm:t>
    </dgm:pt>
    <dgm:pt modelId="{BAEE8621-520D-4CD6-9D29-D37F8B5C82CB}" type="pres">
      <dgm:prSet presAssocID="{7944692F-1387-41C8-9748-31CC7E1AD75F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F0C7C6E-B163-4BA7-B66B-4B508C8E9432}" type="presOf" srcId="{B784FD3B-9528-44FF-A978-7B19F7992F80}" destId="{BAEE8621-520D-4CD6-9D29-D37F8B5C82CB}" srcOrd="1" destOrd="0" presId="urn:microsoft.com/office/officeart/2005/8/layout/chart3"/>
    <dgm:cxn modelId="{AE3EA4BC-76F7-4329-B82C-B1DE4F1C7420}" type="presOf" srcId="{23BE0A30-543A-4696-9D61-8B0FC239251E}" destId="{7DDDB57A-59C8-4346-B193-C705BD72DCCB}" srcOrd="0" destOrd="0" presId="urn:microsoft.com/office/officeart/2005/8/layout/chart3"/>
    <dgm:cxn modelId="{0E7859FF-03A6-4FA0-AD9D-1C6B9AE4738F}" type="presOf" srcId="{ABFD6F90-E6D9-4CA3-831A-0900ECE9D48D}" destId="{80DBBF3B-6BEF-4F1F-8867-4409452494E0}" srcOrd="1" destOrd="0" presId="urn:microsoft.com/office/officeart/2005/8/layout/chart3"/>
    <dgm:cxn modelId="{D218FC65-083D-4E06-959A-EA78EA89B29D}" type="presOf" srcId="{B784FD3B-9528-44FF-A978-7B19F7992F80}" destId="{CC7FCD9E-CCFB-42F1-9E61-056142B0C5BD}" srcOrd="0" destOrd="0" presId="urn:microsoft.com/office/officeart/2005/8/layout/chart3"/>
    <dgm:cxn modelId="{EAE5DF88-351E-4D4F-B650-2360D40ACB64}" type="presOf" srcId="{23BE0A30-543A-4696-9D61-8B0FC239251E}" destId="{84E5D42E-CF07-45E9-A735-996720CFE1C6}" srcOrd="1" destOrd="0" presId="urn:microsoft.com/office/officeart/2005/8/layout/chart3"/>
    <dgm:cxn modelId="{CD18FE1B-F840-48D5-B664-1214886A4632}" type="presOf" srcId="{7944692F-1387-41C8-9748-31CC7E1AD75F}" destId="{A70C0D40-BE1D-4D5A-85A2-292B8C2F6693}" srcOrd="0" destOrd="0" presId="urn:microsoft.com/office/officeart/2005/8/layout/chart3"/>
    <dgm:cxn modelId="{F4AB94B3-104C-4547-985F-4F9785743DD3}" srcId="{7944692F-1387-41C8-9748-31CC7E1AD75F}" destId="{ABFD6F90-E6D9-4CA3-831A-0900ECE9D48D}" srcOrd="0" destOrd="0" parTransId="{1D6D0876-BB33-47D7-9557-97105EA62A64}" sibTransId="{B823FF85-C0D9-420E-BA2B-3E0A829FD799}"/>
    <dgm:cxn modelId="{17CD9C07-B902-401A-A683-E76CF6868705}" srcId="{7944692F-1387-41C8-9748-31CC7E1AD75F}" destId="{23BE0A30-543A-4696-9D61-8B0FC239251E}" srcOrd="1" destOrd="0" parTransId="{1D652EB4-31F7-4E1B-9B97-C22CE34561FA}" sibTransId="{A78C4D8E-ECB8-4037-90D2-F6E758A70F1A}"/>
    <dgm:cxn modelId="{487C6C6D-572E-43D3-A5D0-01CFA869A4AB}" type="presOf" srcId="{ABFD6F90-E6D9-4CA3-831A-0900ECE9D48D}" destId="{770AB01F-AC6E-4905-8D97-73AC6CE5589A}" srcOrd="0" destOrd="0" presId="urn:microsoft.com/office/officeart/2005/8/layout/chart3"/>
    <dgm:cxn modelId="{B4D7E104-75C6-455E-AE8F-C038017A0F49}" srcId="{7944692F-1387-41C8-9748-31CC7E1AD75F}" destId="{B784FD3B-9528-44FF-A978-7B19F7992F80}" srcOrd="2" destOrd="0" parTransId="{9DA09B01-7DFB-4210-8359-72155CDA863D}" sibTransId="{0FCA708B-0B7D-4FB8-A8A7-A0EEB4835E0C}"/>
    <dgm:cxn modelId="{B749F2E6-72CF-4528-B0FD-F7B3416125A4}" type="presParOf" srcId="{A70C0D40-BE1D-4D5A-85A2-292B8C2F6693}" destId="{770AB01F-AC6E-4905-8D97-73AC6CE5589A}" srcOrd="0" destOrd="0" presId="urn:microsoft.com/office/officeart/2005/8/layout/chart3"/>
    <dgm:cxn modelId="{D48A46B6-C84A-4490-BA6D-3E72054B7428}" type="presParOf" srcId="{A70C0D40-BE1D-4D5A-85A2-292B8C2F6693}" destId="{80DBBF3B-6BEF-4F1F-8867-4409452494E0}" srcOrd="1" destOrd="0" presId="urn:microsoft.com/office/officeart/2005/8/layout/chart3"/>
    <dgm:cxn modelId="{48C1A0C0-17AA-4DF4-B867-E2D055FC320B}" type="presParOf" srcId="{A70C0D40-BE1D-4D5A-85A2-292B8C2F6693}" destId="{7DDDB57A-59C8-4346-B193-C705BD72DCCB}" srcOrd="2" destOrd="0" presId="urn:microsoft.com/office/officeart/2005/8/layout/chart3"/>
    <dgm:cxn modelId="{D7ED052C-B1D0-4118-BFD9-BB7B2C2DE7BD}" type="presParOf" srcId="{A70C0D40-BE1D-4D5A-85A2-292B8C2F6693}" destId="{84E5D42E-CF07-45E9-A735-996720CFE1C6}" srcOrd="3" destOrd="0" presId="urn:microsoft.com/office/officeart/2005/8/layout/chart3"/>
    <dgm:cxn modelId="{C8209E9D-EAF2-4120-ADD2-0C7DE98F5274}" type="presParOf" srcId="{A70C0D40-BE1D-4D5A-85A2-292B8C2F6693}" destId="{CC7FCD9E-CCFB-42F1-9E61-056142B0C5BD}" srcOrd="4" destOrd="0" presId="urn:microsoft.com/office/officeart/2005/8/layout/chart3"/>
    <dgm:cxn modelId="{3914AC63-FB77-49CE-9BFF-EB9BA161C4D0}" type="presParOf" srcId="{A70C0D40-BE1D-4D5A-85A2-292B8C2F6693}" destId="{BAEE8621-520D-4CD6-9D29-D37F8B5C82CB}" srcOrd="5" destOrd="0" presId="urn:microsoft.com/office/officeart/2005/8/layout/chart3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63.xml><?xml version="1.0" encoding="utf-8"?>
<dgm:dataModel xmlns:dgm="http://schemas.openxmlformats.org/drawingml/2006/diagram" xmlns:a="http://schemas.openxmlformats.org/drawingml/2006/main">
  <dgm:ptLst>
    <dgm:pt modelId="{9AE1C37F-172A-4AE9-B71D-0B05C6699538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en-US"/>
        </a:p>
      </dgm:t>
    </dgm:pt>
    <dgm:pt modelId="{C45AF3D8-A09E-45F2-B208-3EF508976BF8}">
      <dgm:prSet phldrT="[Text]" phldr="1"/>
      <dgm:spPr/>
      <dgm:t>
        <a:bodyPr/>
        <a:lstStyle/>
        <a:p>
          <a:endParaRPr lang="en-US" dirty="0"/>
        </a:p>
      </dgm:t>
    </dgm:pt>
    <dgm:pt modelId="{8B07CFB3-C9AF-46D6-9207-1E9E4DC275F7}" type="parTrans" cxnId="{597F24AD-058B-445D-A4AC-98B073CA0372}">
      <dgm:prSet/>
      <dgm:spPr/>
      <dgm:t>
        <a:bodyPr/>
        <a:lstStyle/>
        <a:p>
          <a:endParaRPr lang="en-US"/>
        </a:p>
      </dgm:t>
    </dgm:pt>
    <dgm:pt modelId="{E90B81EC-774A-41B8-8841-564D11B8CDB6}" type="sibTrans" cxnId="{597F24AD-058B-445D-A4AC-98B073CA0372}">
      <dgm:prSet/>
      <dgm:spPr/>
      <dgm:t>
        <a:bodyPr/>
        <a:lstStyle/>
        <a:p>
          <a:endParaRPr lang="en-US"/>
        </a:p>
      </dgm:t>
    </dgm:pt>
    <dgm:pt modelId="{D3B6EEF8-B791-4620-BEA3-AD2210104611}">
      <dgm:prSet phldrT="[Text]" phldr="1"/>
      <dgm:spPr/>
      <dgm:t>
        <a:bodyPr/>
        <a:lstStyle/>
        <a:p>
          <a:endParaRPr lang="en-US" dirty="0"/>
        </a:p>
      </dgm:t>
    </dgm:pt>
    <dgm:pt modelId="{00EC9E8D-A243-45D6-BB71-CC20694C862E}" type="parTrans" cxnId="{9C1EB681-69DB-4AE5-ABC8-044766254065}">
      <dgm:prSet/>
      <dgm:spPr/>
      <dgm:t>
        <a:bodyPr/>
        <a:lstStyle/>
        <a:p>
          <a:endParaRPr lang="en-US"/>
        </a:p>
      </dgm:t>
    </dgm:pt>
    <dgm:pt modelId="{563D147D-383B-42CE-B667-4D3FF456B2B3}" type="sibTrans" cxnId="{9C1EB681-69DB-4AE5-ABC8-044766254065}">
      <dgm:prSet/>
      <dgm:spPr/>
      <dgm:t>
        <a:bodyPr/>
        <a:lstStyle/>
        <a:p>
          <a:endParaRPr lang="en-US" dirty="0"/>
        </a:p>
      </dgm:t>
    </dgm:pt>
    <dgm:pt modelId="{A4926602-70F6-4105-94EF-5F4558B345E4}">
      <dgm:prSet phldrT="[Text]" phldr="1"/>
      <dgm:spPr/>
      <dgm:t>
        <a:bodyPr/>
        <a:lstStyle/>
        <a:p>
          <a:endParaRPr lang="en-US" dirty="0"/>
        </a:p>
      </dgm:t>
    </dgm:pt>
    <dgm:pt modelId="{C40634E1-6C70-414E-B6C1-5896B9E5D4D5}" type="parTrans" cxnId="{C0691EB2-F1C8-474A-B09E-54C75A58DAEF}">
      <dgm:prSet/>
      <dgm:spPr/>
      <dgm:t>
        <a:bodyPr/>
        <a:lstStyle/>
        <a:p>
          <a:endParaRPr lang="en-US"/>
        </a:p>
      </dgm:t>
    </dgm:pt>
    <dgm:pt modelId="{7246A056-D14A-488A-BE84-96B83902EB6C}" type="sibTrans" cxnId="{C0691EB2-F1C8-474A-B09E-54C75A58DAEF}">
      <dgm:prSet/>
      <dgm:spPr/>
      <dgm:t>
        <a:bodyPr/>
        <a:lstStyle/>
        <a:p>
          <a:endParaRPr lang="en-US" dirty="0"/>
        </a:p>
      </dgm:t>
    </dgm:pt>
    <dgm:pt modelId="{9A7FEAA8-B47B-4AD1-9774-7DFA91945393}">
      <dgm:prSet phldrT="[Text]" phldr="1"/>
      <dgm:spPr/>
      <dgm:t>
        <a:bodyPr/>
        <a:lstStyle/>
        <a:p>
          <a:endParaRPr lang="en-US" dirty="0"/>
        </a:p>
      </dgm:t>
    </dgm:pt>
    <dgm:pt modelId="{F3F3DB61-6D08-4CFD-B434-3F6FBF34E68D}" type="parTrans" cxnId="{E10E9283-981D-44B2-9DC2-CF932A6922DE}">
      <dgm:prSet/>
      <dgm:spPr/>
      <dgm:t>
        <a:bodyPr/>
        <a:lstStyle/>
        <a:p>
          <a:endParaRPr lang="en-US"/>
        </a:p>
      </dgm:t>
    </dgm:pt>
    <dgm:pt modelId="{0B0B99E9-0C36-4297-B43A-0CDAE415223B}" type="sibTrans" cxnId="{E10E9283-981D-44B2-9DC2-CF932A6922DE}">
      <dgm:prSet/>
      <dgm:spPr/>
      <dgm:t>
        <a:bodyPr/>
        <a:lstStyle/>
        <a:p>
          <a:endParaRPr lang="en-US" dirty="0"/>
        </a:p>
      </dgm:t>
    </dgm:pt>
    <dgm:pt modelId="{0E8210B3-3646-46B3-B09B-C7B49F300A20}">
      <dgm:prSet phldrT="[Text]" phldr="1"/>
      <dgm:spPr/>
      <dgm:t>
        <a:bodyPr/>
        <a:lstStyle/>
        <a:p>
          <a:endParaRPr lang="en-US" dirty="0"/>
        </a:p>
      </dgm:t>
    </dgm:pt>
    <dgm:pt modelId="{04EE3543-8D87-4174-98A5-DB24D5976D56}" type="parTrans" cxnId="{705DC1B6-E230-47AD-9102-70279F468573}">
      <dgm:prSet/>
      <dgm:spPr/>
      <dgm:t>
        <a:bodyPr/>
        <a:lstStyle/>
        <a:p>
          <a:endParaRPr lang="en-US"/>
        </a:p>
      </dgm:t>
    </dgm:pt>
    <dgm:pt modelId="{A5CB10A3-B6DB-4D54-9F2F-53A0B0240645}" type="sibTrans" cxnId="{705DC1B6-E230-47AD-9102-70279F468573}">
      <dgm:prSet/>
      <dgm:spPr/>
      <dgm:t>
        <a:bodyPr/>
        <a:lstStyle/>
        <a:p>
          <a:endParaRPr lang="en-US" dirty="0"/>
        </a:p>
      </dgm:t>
    </dgm:pt>
    <dgm:pt modelId="{8E76C2D5-37E5-405B-B64F-DE6CF44C617E}" type="pres">
      <dgm:prSet presAssocID="{9AE1C37F-172A-4AE9-B71D-0B05C6699538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2991D1D-4530-40C1-A3A3-E2B5A201F40F}" type="pres">
      <dgm:prSet presAssocID="{C45AF3D8-A09E-45F2-B208-3EF508976BF8}" presName="centerShape" presStyleLbl="node0" presStyleIdx="0" presStyleCnt="1"/>
      <dgm:spPr/>
      <dgm:t>
        <a:bodyPr/>
        <a:lstStyle/>
        <a:p>
          <a:endParaRPr lang="en-US"/>
        </a:p>
      </dgm:t>
    </dgm:pt>
    <dgm:pt modelId="{F0C3EC4D-DA52-4821-84AB-4D14D6F8BD17}" type="pres">
      <dgm:prSet presAssocID="{D3B6EEF8-B791-4620-BEA3-AD2210104611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157288-F917-4407-B893-AA765EC744EC}" type="pres">
      <dgm:prSet presAssocID="{D3B6EEF8-B791-4620-BEA3-AD2210104611}" presName="dummy" presStyleCnt="0"/>
      <dgm:spPr/>
    </dgm:pt>
    <dgm:pt modelId="{971EA7B7-2B69-4C94-8143-1EC07B47851F}" type="pres">
      <dgm:prSet presAssocID="{563D147D-383B-42CE-B667-4D3FF456B2B3}" presName="sibTrans" presStyleLbl="sibTrans2D1" presStyleIdx="0" presStyleCnt="4"/>
      <dgm:spPr/>
      <dgm:t>
        <a:bodyPr/>
        <a:lstStyle/>
        <a:p>
          <a:endParaRPr lang="en-US"/>
        </a:p>
      </dgm:t>
    </dgm:pt>
    <dgm:pt modelId="{4EB14B11-80BB-4955-8D98-2056D2514F81}" type="pres">
      <dgm:prSet presAssocID="{A4926602-70F6-4105-94EF-5F4558B345E4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63B5C7-819B-4752-BF6F-E118830E0703}" type="pres">
      <dgm:prSet presAssocID="{A4926602-70F6-4105-94EF-5F4558B345E4}" presName="dummy" presStyleCnt="0"/>
      <dgm:spPr/>
    </dgm:pt>
    <dgm:pt modelId="{87EF6612-91C2-4BC9-80CF-6AB4C5A416A2}" type="pres">
      <dgm:prSet presAssocID="{7246A056-D14A-488A-BE84-96B83902EB6C}" presName="sibTrans" presStyleLbl="sibTrans2D1" presStyleIdx="1" presStyleCnt="4"/>
      <dgm:spPr/>
      <dgm:t>
        <a:bodyPr/>
        <a:lstStyle/>
        <a:p>
          <a:endParaRPr lang="en-US"/>
        </a:p>
      </dgm:t>
    </dgm:pt>
    <dgm:pt modelId="{53F39F76-0305-4707-AB8C-CB4A3F009040}" type="pres">
      <dgm:prSet presAssocID="{9A7FEAA8-B47B-4AD1-9774-7DFA91945393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7823C5-ED60-408A-8264-BAAC67502732}" type="pres">
      <dgm:prSet presAssocID="{9A7FEAA8-B47B-4AD1-9774-7DFA91945393}" presName="dummy" presStyleCnt="0"/>
      <dgm:spPr/>
    </dgm:pt>
    <dgm:pt modelId="{02A68F96-E012-4CCB-AE1D-C85112352603}" type="pres">
      <dgm:prSet presAssocID="{0B0B99E9-0C36-4297-B43A-0CDAE415223B}" presName="sibTrans" presStyleLbl="sibTrans2D1" presStyleIdx="2" presStyleCnt="4"/>
      <dgm:spPr/>
      <dgm:t>
        <a:bodyPr/>
        <a:lstStyle/>
        <a:p>
          <a:endParaRPr lang="en-US"/>
        </a:p>
      </dgm:t>
    </dgm:pt>
    <dgm:pt modelId="{CA4670E9-A753-46B8-B950-5BD4399355C6}" type="pres">
      <dgm:prSet presAssocID="{0E8210B3-3646-46B3-B09B-C7B49F300A20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A9294D-40C2-4311-A86B-39D93FAFEE86}" type="pres">
      <dgm:prSet presAssocID="{0E8210B3-3646-46B3-B09B-C7B49F300A20}" presName="dummy" presStyleCnt="0"/>
      <dgm:spPr/>
    </dgm:pt>
    <dgm:pt modelId="{C51FB480-BC2A-491C-B62C-600628ED77C2}" type="pres">
      <dgm:prSet presAssocID="{A5CB10A3-B6DB-4D54-9F2F-53A0B0240645}" presName="sibTrans" presStyleLbl="sibTrans2D1" presStyleIdx="3" presStyleCnt="4"/>
      <dgm:spPr/>
      <dgm:t>
        <a:bodyPr/>
        <a:lstStyle/>
        <a:p>
          <a:endParaRPr lang="en-US"/>
        </a:p>
      </dgm:t>
    </dgm:pt>
  </dgm:ptLst>
  <dgm:cxnLst>
    <dgm:cxn modelId="{705DC1B6-E230-47AD-9102-70279F468573}" srcId="{C45AF3D8-A09E-45F2-B208-3EF508976BF8}" destId="{0E8210B3-3646-46B3-B09B-C7B49F300A20}" srcOrd="3" destOrd="0" parTransId="{04EE3543-8D87-4174-98A5-DB24D5976D56}" sibTransId="{A5CB10A3-B6DB-4D54-9F2F-53A0B0240645}"/>
    <dgm:cxn modelId="{53503642-9E15-498C-B046-36B88DEED6CC}" type="presOf" srcId="{9AE1C37F-172A-4AE9-B71D-0B05C6699538}" destId="{8E76C2D5-37E5-405B-B64F-DE6CF44C617E}" srcOrd="0" destOrd="0" presId="urn:microsoft.com/office/officeart/2005/8/layout/radial6"/>
    <dgm:cxn modelId="{A598E01A-687B-415B-906D-3F64796BCA55}" type="presOf" srcId="{D3B6EEF8-B791-4620-BEA3-AD2210104611}" destId="{F0C3EC4D-DA52-4821-84AB-4D14D6F8BD17}" srcOrd="0" destOrd="0" presId="urn:microsoft.com/office/officeart/2005/8/layout/radial6"/>
    <dgm:cxn modelId="{8553DE50-9BE4-405B-BF02-10B67DE7981C}" type="presOf" srcId="{7246A056-D14A-488A-BE84-96B83902EB6C}" destId="{87EF6612-91C2-4BC9-80CF-6AB4C5A416A2}" srcOrd="0" destOrd="0" presId="urn:microsoft.com/office/officeart/2005/8/layout/radial6"/>
    <dgm:cxn modelId="{7A6A65BF-43F9-4D10-A8CE-D93A81E1F55B}" type="presOf" srcId="{A4926602-70F6-4105-94EF-5F4558B345E4}" destId="{4EB14B11-80BB-4955-8D98-2056D2514F81}" srcOrd="0" destOrd="0" presId="urn:microsoft.com/office/officeart/2005/8/layout/radial6"/>
    <dgm:cxn modelId="{46778C48-8B67-4877-9D65-B047D8D84E60}" type="presOf" srcId="{9A7FEAA8-B47B-4AD1-9774-7DFA91945393}" destId="{53F39F76-0305-4707-AB8C-CB4A3F009040}" srcOrd="0" destOrd="0" presId="urn:microsoft.com/office/officeart/2005/8/layout/radial6"/>
    <dgm:cxn modelId="{FEB5AE65-6D34-4279-BAC1-49159318FB12}" type="presOf" srcId="{C45AF3D8-A09E-45F2-B208-3EF508976BF8}" destId="{32991D1D-4530-40C1-A3A3-E2B5A201F40F}" srcOrd="0" destOrd="0" presId="urn:microsoft.com/office/officeart/2005/8/layout/radial6"/>
    <dgm:cxn modelId="{597F24AD-058B-445D-A4AC-98B073CA0372}" srcId="{9AE1C37F-172A-4AE9-B71D-0B05C6699538}" destId="{C45AF3D8-A09E-45F2-B208-3EF508976BF8}" srcOrd="0" destOrd="0" parTransId="{8B07CFB3-C9AF-46D6-9207-1E9E4DC275F7}" sibTransId="{E90B81EC-774A-41B8-8841-564D11B8CDB6}"/>
    <dgm:cxn modelId="{AAE3B3C8-E99A-4352-956C-AD7E5B216C2A}" type="presOf" srcId="{563D147D-383B-42CE-B667-4D3FF456B2B3}" destId="{971EA7B7-2B69-4C94-8143-1EC07B47851F}" srcOrd="0" destOrd="0" presId="urn:microsoft.com/office/officeart/2005/8/layout/radial6"/>
    <dgm:cxn modelId="{9C1EB681-69DB-4AE5-ABC8-044766254065}" srcId="{C45AF3D8-A09E-45F2-B208-3EF508976BF8}" destId="{D3B6EEF8-B791-4620-BEA3-AD2210104611}" srcOrd="0" destOrd="0" parTransId="{00EC9E8D-A243-45D6-BB71-CC20694C862E}" sibTransId="{563D147D-383B-42CE-B667-4D3FF456B2B3}"/>
    <dgm:cxn modelId="{42048827-9FED-489B-AA25-BD7729F84912}" type="presOf" srcId="{A5CB10A3-B6DB-4D54-9F2F-53A0B0240645}" destId="{C51FB480-BC2A-491C-B62C-600628ED77C2}" srcOrd="0" destOrd="0" presId="urn:microsoft.com/office/officeart/2005/8/layout/radial6"/>
    <dgm:cxn modelId="{C0691EB2-F1C8-474A-B09E-54C75A58DAEF}" srcId="{C45AF3D8-A09E-45F2-B208-3EF508976BF8}" destId="{A4926602-70F6-4105-94EF-5F4558B345E4}" srcOrd="1" destOrd="0" parTransId="{C40634E1-6C70-414E-B6C1-5896B9E5D4D5}" sibTransId="{7246A056-D14A-488A-BE84-96B83902EB6C}"/>
    <dgm:cxn modelId="{1962643F-44E1-4752-AE3E-E96D3D78D8A0}" type="presOf" srcId="{0B0B99E9-0C36-4297-B43A-0CDAE415223B}" destId="{02A68F96-E012-4CCB-AE1D-C85112352603}" srcOrd="0" destOrd="0" presId="urn:microsoft.com/office/officeart/2005/8/layout/radial6"/>
    <dgm:cxn modelId="{E10E9283-981D-44B2-9DC2-CF932A6922DE}" srcId="{C45AF3D8-A09E-45F2-B208-3EF508976BF8}" destId="{9A7FEAA8-B47B-4AD1-9774-7DFA91945393}" srcOrd="2" destOrd="0" parTransId="{F3F3DB61-6D08-4CFD-B434-3F6FBF34E68D}" sibTransId="{0B0B99E9-0C36-4297-B43A-0CDAE415223B}"/>
    <dgm:cxn modelId="{27D4F693-D963-406D-8E6A-EDADB2DCDBA1}" type="presOf" srcId="{0E8210B3-3646-46B3-B09B-C7B49F300A20}" destId="{CA4670E9-A753-46B8-B950-5BD4399355C6}" srcOrd="0" destOrd="0" presId="urn:microsoft.com/office/officeart/2005/8/layout/radial6"/>
    <dgm:cxn modelId="{C41C0D01-2F40-4A7C-87FF-46C6D7E06048}" type="presParOf" srcId="{8E76C2D5-37E5-405B-B64F-DE6CF44C617E}" destId="{32991D1D-4530-40C1-A3A3-E2B5A201F40F}" srcOrd="0" destOrd="0" presId="urn:microsoft.com/office/officeart/2005/8/layout/radial6"/>
    <dgm:cxn modelId="{5F8F5030-4943-4798-93F3-FAC57CCBE83E}" type="presParOf" srcId="{8E76C2D5-37E5-405B-B64F-DE6CF44C617E}" destId="{F0C3EC4D-DA52-4821-84AB-4D14D6F8BD17}" srcOrd="1" destOrd="0" presId="urn:microsoft.com/office/officeart/2005/8/layout/radial6"/>
    <dgm:cxn modelId="{BC4E0ADD-333B-4DF6-9125-2C4C4F39246D}" type="presParOf" srcId="{8E76C2D5-37E5-405B-B64F-DE6CF44C617E}" destId="{09157288-F917-4407-B893-AA765EC744EC}" srcOrd="2" destOrd="0" presId="urn:microsoft.com/office/officeart/2005/8/layout/radial6"/>
    <dgm:cxn modelId="{9C50CA19-F98D-4E49-B698-3EA000607473}" type="presParOf" srcId="{8E76C2D5-37E5-405B-B64F-DE6CF44C617E}" destId="{971EA7B7-2B69-4C94-8143-1EC07B47851F}" srcOrd="3" destOrd="0" presId="urn:microsoft.com/office/officeart/2005/8/layout/radial6"/>
    <dgm:cxn modelId="{1B4F3F54-BF53-4F95-BFCB-63DE866188CF}" type="presParOf" srcId="{8E76C2D5-37E5-405B-B64F-DE6CF44C617E}" destId="{4EB14B11-80BB-4955-8D98-2056D2514F81}" srcOrd="4" destOrd="0" presId="urn:microsoft.com/office/officeart/2005/8/layout/radial6"/>
    <dgm:cxn modelId="{73D9956D-9C72-4DB6-8A8E-7462F220919D}" type="presParOf" srcId="{8E76C2D5-37E5-405B-B64F-DE6CF44C617E}" destId="{6463B5C7-819B-4752-BF6F-E118830E0703}" srcOrd="5" destOrd="0" presId="urn:microsoft.com/office/officeart/2005/8/layout/radial6"/>
    <dgm:cxn modelId="{70C67715-1C58-47B6-9FFA-948EB14AD3D9}" type="presParOf" srcId="{8E76C2D5-37E5-405B-B64F-DE6CF44C617E}" destId="{87EF6612-91C2-4BC9-80CF-6AB4C5A416A2}" srcOrd="6" destOrd="0" presId="urn:microsoft.com/office/officeart/2005/8/layout/radial6"/>
    <dgm:cxn modelId="{74876127-57CB-4895-A6F4-14BE53025BF3}" type="presParOf" srcId="{8E76C2D5-37E5-405B-B64F-DE6CF44C617E}" destId="{53F39F76-0305-4707-AB8C-CB4A3F009040}" srcOrd="7" destOrd="0" presId="urn:microsoft.com/office/officeart/2005/8/layout/radial6"/>
    <dgm:cxn modelId="{988688E0-967C-4E37-853A-5A827C30A0C4}" type="presParOf" srcId="{8E76C2D5-37E5-405B-B64F-DE6CF44C617E}" destId="{BB7823C5-ED60-408A-8264-BAAC67502732}" srcOrd="8" destOrd="0" presId="urn:microsoft.com/office/officeart/2005/8/layout/radial6"/>
    <dgm:cxn modelId="{86303487-6763-4B55-B8DC-6B339DD56B87}" type="presParOf" srcId="{8E76C2D5-37E5-405B-B64F-DE6CF44C617E}" destId="{02A68F96-E012-4CCB-AE1D-C85112352603}" srcOrd="9" destOrd="0" presId="urn:microsoft.com/office/officeart/2005/8/layout/radial6"/>
    <dgm:cxn modelId="{9CD08FB8-E0D0-4CAD-A588-97740671B455}" type="presParOf" srcId="{8E76C2D5-37E5-405B-B64F-DE6CF44C617E}" destId="{CA4670E9-A753-46B8-B950-5BD4399355C6}" srcOrd="10" destOrd="0" presId="urn:microsoft.com/office/officeart/2005/8/layout/radial6"/>
    <dgm:cxn modelId="{F01BE343-2F79-4735-BAF3-3F9FDB7182EF}" type="presParOf" srcId="{8E76C2D5-37E5-405B-B64F-DE6CF44C617E}" destId="{6FA9294D-40C2-4311-A86B-39D93FAFEE86}" srcOrd="11" destOrd="0" presId="urn:microsoft.com/office/officeart/2005/8/layout/radial6"/>
    <dgm:cxn modelId="{B3CE1E97-AB1C-48AC-BE24-4B6B355F206B}" type="presParOf" srcId="{8E76C2D5-37E5-405B-B64F-DE6CF44C617E}" destId="{C51FB480-BC2A-491C-B62C-600628ED77C2}" srcOrd="12" destOrd="0" presId="urn:microsoft.com/office/officeart/2005/8/layout/radial6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64.xml><?xml version="1.0" encoding="utf-8"?>
<dgm:dataModel xmlns:dgm="http://schemas.openxmlformats.org/drawingml/2006/diagram" xmlns:a="http://schemas.openxmlformats.org/drawingml/2006/main">
  <dgm:ptLst>
    <dgm:pt modelId="{BCBDDC1F-AD44-45AE-AC22-21D77ECECC5A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en-US"/>
        </a:p>
      </dgm:t>
    </dgm:pt>
    <dgm:pt modelId="{6306E4FB-A782-4FCD-84E4-039F85255945}">
      <dgm:prSet phldrT="[Text]" phldr="1"/>
      <dgm:spPr/>
      <dgm:t>
        <a:bodyPr/>
        <a:lstStyle/>
        <a:p>
          <a:endParaRPr lang="en-US" dirty="0"/>
        </a:p>
      </dgm:t>
    </dgm:pt>
    <dgm:pt modelId="{3411AD8F-B57A-4049-B508-E37F72FF239F}" type="parTrans" cxnId="{3DED9ED0-376A-4B87-847B-31C9AB4CD584}">
      <dgm:prSet/>
      <dgm:spPr/>
      <dgm:t>
        <a:bodyPr/>
        <a:lstStyle/>
        <a:p>
          <a:endParaRPr lang="en-US"/>
        </a:p>
      </dgm:t>
    </dgm:pt>
    <dgm:pt modelId="{761597DA-4C4E-4215-AE3B-C1FD4B9AD31E}" type="sibTrans" cxnId="{3DED9ED0-376A-4B87-847B-31C9AB4CD584}">
      <dgm:prSet/>
      <dgm:spPr/>
      <dgm:t>
        <a:bodyPr/>
        <a:lstStyle/>
        <a:p>
          <a:endParaRPr lang="en-US"/>
        </a:p>
      </dgm:t>
    </dgm:pt>
    <dgm:pt modelId="{0439A001-15A8-4061-898E-2499A7705633}">
      <dgm:prSet phldrT="[Text]" phldr="1"/>
      <dgm:spPr/>
      <dgm:t>
        <a:bodyPr/>
        <a:lstStyle/>
        <a:p>
          <a:endParaRPr lang="en-US" dirty="0"/>
        </a:p>
      </dgm:t>
    </dgm:pt>
    <dgm:pt modelId="{5B3E1FC0-430C-4DB3-92A2-3730B5F56BAB}" type="parTrans" cxnId="{B0FC905B-5B13-438A-A536-40FE7B160E48}">
      <dgm:prSet/>
      <dgm:spPr/>
      <dgm:t>
        <a:bodyPr/>
        <a:lstStyle/>
        <a:p>
          <a:endParaRPr lang="en-US" dirty="0"/>
        </a:p>
      </dgm:t>
    </dgm:pt>
    <dgm:pt modelId="{9427F8D5-2753-4747-95DE-94A848295233}" type="sibTrans" cxnId="{B0FC905B-5B13-438A-A536-40FE7B160E48}">
      <dgm:prSet/>
      <dgm:spPr/>
      <dgm:t>
        <a:bodyPr/>
        <a:lstStyle/>
        <a:p>
          <a:endParaRPr lang="en-US"/>
        </a:p>
      </dgm:t>
    </dgm:pt>
    <dgm:pt modelId="{3ED7DF9F-33B3-435A-B677-588C753179EA}">
      <dgm:prSet phldrT="[Text]" phldr="1"/>
      <dgm:spPr/>
      <dgm:t>
        <a:bodyPr/>
        <a:lstStyle/>
        <a:p>
          <a:endParaRPr lang="en-US" dirty="0"/>
        </a:p>
      </dgm:t>
    </dgm:pt>
    <dgm:pt modelId="{E8CE4C94-3354-4104-9DB5-41C612D2C2D4}" type="parTrans" cxnId="{16EDC9D8-637C-4D2E-856D-71DECB637EBC}">
      <dgm:prSet/>
      <dgm:spPr/>
      <dgm:t>
        <a:bodyPr/>
        <a:lstStyle/>
        <a:p>
          <a:endParaRPr lang="en-US" dirty="0"/>
        </a:p>
      </dgm:t>
    </dgm:pt>
    <dgm:pt modelId="{F867F3F4-F7C4-4550-99DD-D85FD3CDE627}" type="sibTrans" cxnId="{16EDC9D8-637C-4D2E-856D-71DECB637EBC}">
      <dgm:prSet/>
      <dgm:spPr/>
      <dgm:t>
        <a:bodyPr/>
        <a:lstStyle/>
        <a:p>
          <a:endParaRPr lang="en-US"/>
        </a:p>
      </dgm:t>
    </dgm:pt>
    <dgm:pt modelId="{52E15485-1FC3-41D4-92E4-3343A81F9415}">
      <dgm:prSet phldrT="[Text]" phldr="1"/>
      <dgm:spPr/>
      <dgm:t>
        <a:bodyPr/>
        <a:lstStyle/>
        <a:p>
          <a:endParaRPr lang="en-US" dirty="0"/>
        </a:p>
      </dgm:t>
    </dgm:pt>
    <dgm:pt modelId="{9A3C94E7-DEA6-4777-86F3-94B4BB080D6A}" type="parTrans" cxnId="{2EEEC524-519B-43AF-8C81-21B6B7C0C9FE}">
      <dgm:prSet/>
      <dgm:spPr/>
      <dgm:t>
        <a:bodyPr/>
        <a:lstStyle/>
        <a:p>
          <a:endParaRPr lang="en-US" dirty="0"/>
        </a:p>
      </dgm:t>
    </dgm:pt>
    <dgm:pt modelId="{5C9A5412-C0DD-40EE-9BAC-DD29EC5D51F5}" type="sibTrans" cxnId="{2EEEC524-519B-43AF-8C81-21B6B7C0C9FE}">
      <dgm:prSet/>
      <dgm:spPr/>
      <dgm:t>
        <a:bodyPr/>
        <a:lstStyle/>
        <a:p>
          <a:endParaRPr lang="en-US"/>
        </a:p>
      </dgm:t>
    </dgm:pt>
    <dgm:pt modelId="{1A24E771-3BEB-46A2-A7F4-77205E45FC9F}">
      <dgm:prSet phldrT="[Text]" phldr="1"/>
      <dgm:spPr/>
      <dgm:t>
        <a:bodyPr/>
        <a:lstStyle/>
        <a:p>
          <a:endParaRPr lang="en-US" dirty="0"/>
        </a:p>
      </dgm:t>
    </dgm:pt>
    <dgm:pt modelId="{C91BEF9C-9B5D-4F82-B174-36236608B9D2}" type="parTrans" cxnId="{1043173B-BC81-47AC-ABDE-D094A45DB26E}">
      <dgm:prSet/>
      <dgm:spPr/>
      <dgm:t>
        <a:bodyPr/>
        <a:lstStyle/>
        <a:p>
          <a:endParaRPr lang="en-US" dirty="0"/>
        </a:p>
      </dgm:t>
    </dgm:pt>
    <dgm:pt modelId="{1A8FF9E4-CBD7-4289-8AA8-DAF26A854ACB}" type="sibTrans" cxnId="{1043173B-BC81-47AC-ABDE-D094A45DB26E}">
      <dgm:prSet/>
      <dgm:spPr/>
      <dgm:t>
        <a:bodyPr/>
        <a:lstStyle/>
        <a:p>
          <a:endParaRPr lang="en-US"/>
        </a:p>
      </dgm:t>
    </dgm:pt>
    <dgm:pt modelId="{96A4272A-3634-4E5D-91ED-D3A3419DFD82}" type="pres">
      <dgm:prSet presAssocID="{BCBDDC1F-AD44-45AE-AC22-21D77ECECC5A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AF637D8-0675-467B-935D-EDC938CEB135}" type="pres">
      <dgm:prSet presAssocID="{6306E4FB-A782-4FCD-84E4-039F85255945}" presName="centerShape" presStyleLbl="node0" presStyleIdx="0" presStyleCnt="1"/>
      <dgm:spPr/>
      <dgm:t>
        <a:bodyPr/>
        <a:lstStyle/>
        <a:p>
          <a:endParaRPr lang="en-US"/>
        </a:p>
      </dgm:t>
    </dgm:pt>
    <dgm:pt modelId="{7624E8C3-23C6-4244-A8F4-274DD55D2F56}" type="pres">
      <dgm:prSet presAssocID="{5B3E1FC0-430C-4DB3-92A2-3730B5F56BAB}" presName="Name9" presStyleLbl="parChTrans1D2" presStyleIdx="0" presStyleCnt="4"/>
      <dgm:spPr/>
      <dgm:t>
        <a:bodyPr/>
        <a:lstStyle/>
        <a:p>
          <a:endParaRPr lang="en-US"/>
        </a:p>
      </dgm:t>
    </dgm:pt>
    <dgm:pt modelId="{D5C54379-DBFA-4C45-B1A5-8C79A0DE2139}" type="pres">
      <dgm:prSet presAssocID="{5B3E1FC0-430C-4DB3-92A2-3730B5F56BAB}" presName="connTx" presStyleLbl="parChTrans1D2" presStyleIdx="0" presStyleCnt="4"/>
      <dgm:spPr/>
      <dgm:t>
        <a:bodyPr/>
        <a:lstStyle/>
        <a:p>
          <a:endParaRPr lang="en-US"/>
        </a:p>
      </dgm:t>
    </dgm:pt>
    <dgm:pt modelId="{3CEC540E-FE47-4514-9FCB-D2A3F0C909E0}" type="pres">
      <dgm:prSet presAssocID="{0439A001-15A8-4061-898E-2499A7705633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B30450-C638-48C4-B68B-2E354639AA7D}" type="pres">
      <dgm:prSet presAssocID="{E8CE4C94-3354-4104-9DB5-41C612D2C2D4}" presName="Name9" presStyleLbl="parChTrans1D2" presStyleIdx="1" presStyleCnt="4"/>
      <dgm:spPr/>
      <dgm:t>
        <a:bodyPr/>
        <a:lstStyle/>
        <a:p>
          <a:endParaRPr lang="en-US"/>
        </a:p>
      </dgm:t>
    </dgm:pt>
    <dgm:pt modelId="{21B5ED79-C06E-4189-95CA-7FEF4DB12E07}" type="pres">
      <dgm:prSet presAssocID="{E8CE4C94-3354-4104-9DB5-41C612D2C2D4}" presName="connTx" presStyleLbl="parChTrans1D2" presStyleIdx="1" presStyleCnt="4"/>
      <dgm:spPr/>
      <dgm:t>
        <a:bodyPr/>
        <a:lstStyle/>
        <a:p>
          <a:endParaRPr lang="en-US"/>
        </a:p>
      </dgm:t>
    </dgm:pt>
    <dgm:pt modelId="{B661B524-6FEC-4BBE-8CFA-4AE0DED571C5}" type="pres">
      <dgm:prSet presAssocID="{3ED7DF9F-33B3-435A-B677-588C753179EA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F7627C-63C8-408D-98AD-DB5775508D58}" type="pres">
      <dgm:prSet presAssocID="{9A3C94E7-DEA6-4777-86F3-94B4BB080D6A}" presName="Name9" presStyleLbl="parChTrans1D2" presStyleIdx="2" presStyleCnt="4"/>
      <dgm:spPr/>
      <dgm:t>
        <a:bodyPr/>
        <a:lstStyle/>
        <a:p>
          <a:endParaRPr lang="en-US"/>
        </a:p>
      </dgm:t>
    </dgm:pt>
    <dgm:pt modelId="{E297EE6A-7868-4609-806C-D771E5C438DE}" type="pres">
      <dgm:prSet presAssocID="{9A3C94E7-DEA6-4777-86F3-94B4BB080D6A}" presName="connTx" presStyleLbl="parChTrans1D2" presStyleIdx="2" presStyleCnt="4"/>
      <dgm:spPr/>
      <dgm:t>
        <a:bodyPr/>
        <a:lstStyle/>
        <a:p>
          <a:endParaRPr lang="en-US"/>
        </a:p>
      </dgm:t>
    </dgm:pt>
    <dgm:pt modelId="{F5E9CA54-D061-4114-8DC6-6B543803CB96}" type="pres">
      <dgm:prSet presAssocID="{52E15485-1FC3-41D4-92E4-3343A81F9415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65F92D-5674-440E-847E-CF697E5A5AC3}" type="pres">
      <dgm:prSet presAssocID="{C91BEF9C-9B5D-4F82-B174-36236608B9D2}" presName="Name9" presStyleLbl="parChTrans1D2" presStyleIdx="3" presStyleCnt="4"/>
      <dgm:spPr/>
      <dgm:t>
        <a:bodyPr/>
        <a:lstStyle/>
        <a:p>
          <a:endParaRPr lang="en-US"/>
        </a:p>
      </dgm:t>
    </dgm:pt>
    <dgm:pt modelId="{E8FCA881-1735-4275-A9CE-F19024513A28}" type="pres">
      <dgm:prSet presAssocID="{C91BEF9C-9B5D-4F82-B174-36236608B9D2}" presName="connTx" presStyleLbl="parChTrans1D2" presStyleIdx="3" presStyleCnt="4"/>
      <dgm:spPr/>
      <dgm:t>
        <a:bodyPr/>
        <a:lstStyle/>
        <a:p>
          <a:endParaRPr lang="en-US"/>
        </a:p>
      </dgm:t>
    </dgm:pt>
    <dgm:pt modelId="{2AE88894-7D12-44D9-9732-5235A372B95B}" type="pres">
      <dgm:prSet presAssocID="{1A24E771-3BEB-46A2-A7F4-77205E45FC9F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0DF34B0-0B30-45E7-B8C4-6B5FC631A53E}" type="presOf" srcId="{C91BEF9C-9B5D-4F82-B174-36236608B9D2}" destId="{2B65F92D-5674-440E-847E-CF697E5A5AC3}" srcOrd="0" destOrd="0" presId="urn:microsoft.com/office/officeart/2005/8/layout/radial1"/>
    <dgm:cxn modelId="{303DB350-DD8F-46F2-B8FC-70F6C3066C78}" type="presOf" srcId="{9A3C94E7-DEA6-4777-86F3-94B4BB080D6A}" destId="{E297EE6A-7868-4609-806C-D771E5C438DE}" srcOrd="1" destOrd="0" presId="urn:microsoft.com/office/officeart/2005/8/layout/radial1"/>
    <dgm:cxn modelId="{BE56EAD4-CFD9-4D38-BC18-57CA3A30A32D}" type="presOf" srcId="{52E15485-1FC3-41D4-92E4-3343A81F9415}" destId="{F5E9CA54-D061-4114-8DC6-6B543803CB96}" srcOrd="0" destOrd="0" presId="urn:microsoft.com/office/officeart/2005/8/layout/radial1"/>
    <dgm:cxn modelId="{6BAEC220-1D37-4AD4-B7B0-7CAFD7956069}" type="presOf" srcId="{1A24E771-3BEB-46A2-A7F4-77205E45FC9F}" destId="{2AE88894-7D12-44D9-9732-5235A372B95B}" srcOrd="0" destOrd="0" presId="urn:microsoft.com/office/officeart/2005/8/layout/radial1"/>
    <dgm:cxn modelId="{9EEF4242-444D-4C9F-8F93-61A7510F3488}" type="presOf" srcId="{5B3E1FC0-430C-4DB3-92A2-3730B5F56BAB}" destId="{D5C54379-DBFA-4C45-B1A5-8C79A0DE2139}" srcOrd="1" destOrd="0" presId="urn:microsoft.com/office/officeart/2005/8/layout/radial1"/>
    <dgm:cxn modelId="{D09096B2-D936-4079-A7B5-F4E912201F85}" type="presOf" srcId="{C91BEF9C-9B5D-4F82-B174-36236608B9D2}" destId="{E8FCA881-1735-4275-A9CE-F19024513A28}" srcOrd="1" destOrd="0" presId="urn:microsoft.com/office/officeart/2005/8/layout/radial1"/>
    <dgm:cxn modelId="{2EEEC524-519B-43AF-8C81-21B6B7C0C9FE}" srcId="{6306E4FB-A782-4FCD-84E4-039F85255945}" destId="{52E15485-1FC3-41D4-92E4-3343A81F9415}" srcOrd="2" destOrd="0" parTransId="{9A3C94E7-DEA6-4777-86F3-94B4BB080D6A}" sibTransId="{5C9A5412-C0DD-40EE-9BAC-DD29EC5D51F5}"/>
    <dgm:cxn modelId="{3DED9ED0-376A-4B87-847B-31C9AB4CD584}" srcId="{BCBDDC1F-AD44-45AE-AC22-21D77ECECC5A}" destId="{6306E4FB-A782-4FCD-84E4-039F85255945}" srcOrd="0" destOrd="0" parTransId="{3411AD8F-B57A-4049-B508-E37F72FF239F}" sibTransId="{761597DA-4C4E-4215-AE3B-C1FD4B9AD31E}"/>
    <dgm:cxn modelId="{8A611765-E5A1-4EF0-8C27-E4F0DBA2C8C6}" type="presOf" srcId="{E8CE4C94-3354-4104-9DB5-41C612D2C2D4}" destId="{21B5ED79-C06E-4189-95CA-7FEF4DB12E07}" srcOrd="1" destOrd="0" presId="urn:microsoft.com/office/officeart/2005/8/layout/radial1"/>
    <dgm:cxn modelId="{B2E42BB8-9536-4B91-9CAE-2F5F68560F2F}" type="presOf" srcId="{BCBDDC1F-AD44-45AE-AC22-21D77ECECC5A}" destId="{96A4272A-3634-4E5D-91ED-D3A3419DFD82}" srcOrd="0" destOrd="0" presId="urn:microsoft.com/office/officeart/2005/8/layout/radial1"/>
    <dgm:cxn modelId="{920DBA16-F68B-4A18-859F-5F9E15246CF0}" type="presOf" srcId="{6306E4FB-A782-4FCD-84E4-039F85255945}" destId="{1AF637D8-0675-467B-935D-EDC938CEB135}" srcOrd="0" destOrd="0" presId="urn:microsoft.com/office/officeart/2005/8/layout/radial1"/>
    <dgm:cxn modelId="{B0FC905B-5B13-438A-A536-40FE7B160E48}" srcId="{6306E4FB-A782-4FCD-84E4-039F85255945}" destId="{0439A001-15A8-4061-898E-2499A7705633}" srcOrd="0" destOrd="0" parTransId="{5B3E1FC0-430C-4DB3-92A2-3730B5F56BAB}" sibTransId="{9427F8D5-2753-4747-95DE-94A848295233}"/>
    <dgm:cxn modelId="{1043173B-BC81-47AC-ABDE-D094A45DB26E}" srcId="{6306E4FB-A782-4FCD-84E4-039F85255945}" destId="{1A24E771-3BEB-46A2-A7F4-77205E45FC9F}" srcOrd="3" destOrd="0" parTransId="{C91BEF9C-9B5D-4F82-B174-36236608B9D2}" sibTransId="{1A8FF9E4-CBD7-4289-8AA8-DAF26A854ACB}"/>
    <dgm:cxn modelId="{D4ED3D05-5753-4EE6-B314-5A9446F9DE28}" type="presOf" srcId="{3ED7DF9F-33B3-435A-B677-588C753179EA}" destId="{B661B524-6FEC-4BBE-8CFA-4AE0DED571C5}" srcOrd="0" destOrd="0" presId="urn:microsoft.com/office/officeart/2005/8/layout/radial1"/>
    <dgm:cxn modelId="{04A839BD-2E14-4D79-BD7B-8518B77C3F78}" type="presOf" srcId="{0439A001-15A8-4061-898E-2499A7705633}" destId="{3CEC540E-FE47-4514-9FCB-D2A3F0C909E0}" srcOrd="0" destOrd="0" presId="urn:microsoft.com/office/officeart/2005/8/layout/radial1"/>
    <dgm:cxn modelId="{54868293-868B-4FE4-9DAA-350734132A7C}" type="presOf" srcId="{E8CE4C94-3354-4104-9DB5-41C612D2C2D4}" destId="{2BB30450-C638-48C4-B68B-2E354639AA7D}" srcOrd="0" destOrd="0" presId="urn:microsoft.com/office/officeart/2005/8/layout/radial1"/>
    <dgm:cxn modelId="{16EDC9D8-637C-4D2E-856D-71DECB637EBC}" srcId="{6306E4FB-A782-4FCD-84E4-039F85255945}" destId="{3ED7DF9F-33B3-435A-B677-588C753179EA}" srcOrd="1" destOrd="0" parTransId="{E8CE4C94-3354-4104-9DB5-41C612D2C2D4}" sibTransId="{F867F3F4-F7C4-4550-99DD-D85FD3CDE627}"/>
    <dgm:cxn modelId="{EAEA1C55-C4D5-420A-AF52-E6576707ABF4}" type="presOf" srcId="{5B3E1FC0-430C-4DB3-92A2-3730B5F56BAB}" destId="{7624E8C3-23C6-4244-A8F4-274DD55D2F56}" srcOrd="0" destOrd="0" presId="urn:microsoft.com/office/officeart/2005/8/layout/radial1"/>
    <dgm:cxn modelId="{7A0CCA74-B40D-4A0E-8B6A-BFD1482776C3}" type="presOf" srcId="{9A3C94E7-DEA6-4777-86F3-94B4BB080D6A}" destId="{64F7627C-63C8-408D-98AD-DB5775508D58}" srcOrd="0" destOrd="0" presId="urn:microsoft.com/office/officeart/2005/8/layout/radial1"/>
    <dgm:cxn modelId="{5738A64B-4844-48BA-A86B-1D3CD8BC3A2E}" type="presParOf" srcId="{96A4272A-3634-4E5D-91ED-D3A3419DFD82}" destId="{1AF637D8-0675-467B-935D-EDC938CEB135}" srcOrd="0" destOrd="0" presId="urn:microsoft.com/office/officeart/2005/8/layout/radial1"/>
    <dgm:cxn modelId="{AD27B5BF-C051-43D6-BF3F-8D33CA1CD732}" type="presParOf" srcId="{96A4272A-3634-4E5D-91ED-D3A3419DFD82}" destId="{7624E8C3-23C6-4244-A8F4-274DD55D2F56}" srcOrd="1" destOrd="0" presId="urn:microsoft.com/office/officeart/2005/8/layout/radial1"/>
    <dgm:cxn modelId="{F9509A93-D0C2-4EC7-81FA-7215E9167F83}" type="presParOf" srcId="{7624E8C3-23C6-4244-A8F4-274DD55D2F56}" destId="{D5C54379-DBFA-4C45-B1A5-8C79A0DE2139}" srcOrd="0" destOrd="0" presId="urn:microsoft.com/office/officeart/2005/8/layout/radial1"/>
    <dgm:cxn modelId="{BBF62932-401A-45F6-AF98-52474845299D}" type="presParOf" srcId="{96A4272A-3634-4E5D-91ED-D3A3419DFD82}" destId="{3CEC540E-FE47-4514-9FCB-D2A3F0C909E0}" srcOrd="2" destOrd="0" presId="urn:microsoft.com/office/officeart/2005/8/layout/radial1"/>
    <dgm:cxn modelId="{A67105B8-FE99-45CD-B1B1-C1D0B4AA5121}" type="presParOf" srcId="{96A4272A-3634-4E5D-91ED-D3A3419DFD82}" destId="{2BB30450-C638-48C4-B68B-2E354639AA7D}" srcOrd="3" destOrd="0" presId="urn:microsoft.com/office/officeart/2005/8/layout/radial1"/>
    <dgm:cxn modelId="{505EA694-A01D-49E2-BCB3-C2C90A0BAFC9}" type="presParOf" srcId="{2BB30450-C638-48C4-B68B-2E354639AA7D}" destId="{21B5ED79-C06E-4189-95CA-7FEF4DB12E07}" srcOrd="0" destOrd="0" presId="urn:microsoft.com/office/officeart/2005/8/layout/radial1"/>
    <dgm:cxn modelId="{20E8B93E-7365-4C30-A998-10C560A6E3EE}" type="presParOf" srcId="{96A4272A-3634-4E5D-91ED-D3A3419DFD82}" destId="{B661B524-6FEC-4BBE-8CFA-4AE0DED571C5}" srcOrd="4" destOrd="0" presId="urn:microsoft.com/office/officeart/2005/8/layout/radial1"/>
    <dgm:cxn modelId="{6840E840-20FF-4489-9543-C91732AC8175}" type="presParOf" srcId="{96A4272A-3634-4E5D-91ED-D3A3419DFD82}" destId="{64F7627C-63C8-408D-98AD-DB5775508D58}" srcOrd="5" destOrd="0" presId="urn:microsoft.com/office/officeart/2005/8/layout/radial1"/>
    <dgm:cxn modelId="{4836A4B6-7E7B-4F6B-A60B-0D2DFF4020DF}" type="presParOf" srcId="{64F7627C-63C8-408D-98AD-DB5775508D58}" destId="{E297EE6A-7868-4609-806C-D771E5C438DE}" srcOrd="0" destOrd="0" presId="urn:microsoft.com/office/officeart/2005/8/layout/radial1"/>
    <dgm:cxn modelId="{582B2473-53D4-4E9A-9E78-2FC8ADF9470A}" type="presParOf" srcId="{96A4272A-3634-4E5D-91ED-D3A3419DFD82}" destId="{F5E9CA54-D061-4114-8DC6-6B543803CB96}" srcOrd="6" destOrd="0" presId="urn:microsoft.com/office/officeart/2005/8/layout/radial1"/>
    <dgm:cxn modelId="{F7D1760C-5AFC-4622-B445-BB299D9FE4FD}" type="presParOf" srcId="{96A4272A-3634-4E5D-91ED-D3A3419DFD82}" destId="{2B65F92D-5674-440E-847E-CF697E5A5AC3}" srcOrd="7" destOrd="0" presId="urn:microsoft.com/office/officeart/2005/8/layout/radial1"/>
    <dgm:cxn modelId="{D7675FEB-28B5-4F5B-9CAC-8731B040951F}" type="presParOf" srcId="{2B65F92D-5674-440E-847E-CF697E5A5AC3}" destId="{E8FCA881-1735-4275-A9CE-F19024513A28}" srcOrd="0" destOrd="0" presId="urn:microsoft.com/office/officeart/2005/8/layout/radial1"/>
    <dgm:cxn modelId="{B1AB3A1F-D3D1-4062-B579-9D382B7C2195}" type="presParOf" srcId="{96A4272A-3634-4E5D-91ED-D3A3419DFD82}" destId="{2AE88894-7D12-44D9-9732-5235A372B95B}" srcOrd="8" destOrd="0" presId="urn:microsoft.com/office/officeart/2005/8/layout/radial1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65.xml><?xml version="1.0" encoding="utf-8"?>
<dgm:dataModel xmlns:dgm="http://schemas.openxmlformats.org/drawingml/2006/diagram" xmlns:a="http://schemas.openxmlformats.org/drawingml/2006/main">
  <dgm:ptLst>
    <dgm:pt modelId="{DB678E32-F637-4432-B261-0548254CA789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en-US"/>
        </a:p>
      </dgm:t>
    </dgm:pt>
    <dgm:pt modelId="{BC7688A9-59D5-4405-9A5D-B0949077BFBE}">
      <dgm:prSet phldrT="[Text]" phldr="1"/>
      <dgm:spPr/>
      <dgm:t>
        <a:bodyPr/>
        <a:lstStyle/>
        <a:p>
          <a:endParaRPr lang="en-US" dirty="0"/>
        </a:p>
      </dgm:t>
    </dgm:pt>
    <dgm:pt modelId="{ED58AE1B-85F0-4724-B3F3-705BA4D22C60}" type="parTrans" cxnId="{9DF3C86E-39FA-43EC-B8FC-78F84C7C4DED}">
      <dgm:prSet/>
      <dgm:spPr/>
      <dgm:t>
        <a:bodyPr/>
        <a:lstStyle/>
        <a:p>
          <a:endParaRPr lang="en-US"/>
        </a:p>
      </dgm:t>
    </dgm:pt>
    <dgm:pt modelId="{2FCC06BA-6A68-447A-A2E7-D2B118B5C1C4}" type="sibTrans" cxnId="{9DF3C86E-39FA-43EC-B8FC-78F84C7C4DED}">
      <dgm:prSet/>
      <dgm:spPr/>
      <dgm:t>
        <a:bodyPr/>
        <a:lstStyle/>
        <a:p>
          <a:endParaRPr lang="en-US"/>
        </a:p>
      </dgm:t>
    </dgm:pt>
    <dgm:pt modelId="{C1B2ED58-49C2-4402-BAF2-B03C37EF258A}">
      <dgm:prSet phldrT="[Text]" phldr="1"/>
      <dgm:spPr/>
      <dgm:t>
        <a:bodyPr/>
        <a:lstStyle/>
        <a:p>
          <a:endParaRPr lang="en-US" dirty="0"/>
        </a:p>
      </dgm:t>
    </dgm:pt>
    <dgm:pt modelId="{D98E330E-155B-418C-B5B3-0E123C8BF9FC}" type="parTrans" cxnId="{F34F0056-1142-44B7-BFA3-58391C9CF775}">
      <dgm:prSet/>
      <dgm:spPr/>
      <dgm:t>
        <a:bodyPr/>
        <a:lstStyle/>
        <a:p>
          <a:endParaRPr lang="en-US" dirty="0"/>
        </a:p>
      </dgm:t>
    </dgm:pt>
    <dgm:pt modelId="{04F48203-A629-48F4-9F35-BFEBEB0B0019}" type="sibTrans" cxnId="{F34F0056-1142-44B7-BFA3-58391C9CF775}">
      <dgm:prSet/>
      <dgm:spPr/>
      <dgm:t>
        <a:bodyPr/>
        <a:lstStyle/>
        <a:p>
          <a:endParaRPr lang="en-US"/>
        </a:p>
      </dgm:t>
    </dgm:pt>
    <dgm:pt modelId="{8305A2E7-EB71-4202-AACA-AEC48E0E86DB}">
      <dgm:prSet phldrT="[Text]" phldr="1"/>
      <dgm:spPr/>
      <dgm:t>
        <a:bodyPr/>
        <a:lstStyle/>
        <a:p>
          <a:endParaRPr lang="en-US" dirty="0"/>
        </a:p>
      </dgm:t>
    </dgm:pt>
    <dgm:pt modelId="{CE88C926-013C-4501-BE86-ABECF29D8AB6}" type="parTrans" cxnId="{898F09D4-F178-4246-951B-504ABE427C85}">
      <dgm:prSet/>
      <dgm:spPr/>
      <dgm:t>
        <a:bodyPr/>
        <a:lstStyle/>
        <a:p>
          <a:endParaRPr lang="en-US" dirty="0"/>
        </a:p>
      </dgm:t>
    </dgm:pt>
    <dgm:pt modelId="{B5EE09A4-BD36-4389-B103-F1F6A37318CF}" type="sibTrans" cxnId="{898F09D4-F178-4246-951B-504ABE427C85}">
      <dgm:prSet/>
      <dgm:spPr/>
      <dgm:t>
        <a:bodyPr/>
        <a:lstStyle/>
        <a:p>
          <a:endParaRPr lang="en-US"/>
        </a:p>
      </dgm:t>
    </dgm:pt>
    <dgm:pt modelId="{BDEFF3CC-E690-4311-992D-A44F148762DA}">
      <dgm:prSet phldrT="[Text]" phldr="1"/>
      <dgm:spPr/>
      <dgm:t>
        <a:bodyPr/>
        <a:lstStyle/>
        <a:p>
          <a:endParaRPr lang="en-US" dirty="0"/>
        </a:p>
      </dgm:t>
    </dgm:pt>
    <dgm:pt modelId="{8AE0F7D6-2805-49C5-82C9-504379FCA53B}" type="parTrans" cxnId="{831EB1D5-1109-4E91-9CD3-B2B4FB861A94}">
      <dgm:prSet/>
      <dgm:spPr/>
      <dgm:t>
        <a:bodyPr/>
        <a:lstStyle/>
        <a:p>
          <a:endParaRPr lang="en-US" dirty="0"/>
        </a:p>
      </dgm:t>
    </dgm:pt>
    <dgm:pt modelId="{7DD5E8D1-DEB1-49F2-8A02-D22488D22B11}" type="sibTrans" cxnId="{831EB1D5-1109-4E91-9CD3-B2B4FB861A94}">
      <dgm:prSet/>
      <dgm:spPr/>
      <dgm:t>
        <a:bodyPr/>
        <a:lstStyle/>
        <a:p>
          <a:endParaRPr lang="en-US"/>
        </a:p>
      </dgm:t>
    </dgm:pt>
    <dgm:pt modelId="{CEC0DC33-37B8-49CC-9C21-CD42EE233EB2}">
      <dgm:prSet phldrT="[Text]" phldr="1"/>
      <dgm:spPr/>
      <dgm:t>
        <a:bodyPr/>
        <a:lstStyle/>
        <a:p>
          <a:endParaRPr lang="en-US" dirty="0"/>
        </a:p>
      </dgm:t>
    </dgm:pt>
    <dgm:pt modelId="{11C79A79-1340-47F7-B1D4-58BA84E5C68B}" type="parTrans" cxnId="{88D9273A-1D37-4679-A21E-F69B318D18B0}">
      <dgm:prSet/>
      <dgm:spPr/>
      <dgm:t>
        <a:bodyPr/>
        <a:lstStyle/>
        <a:p>
          <a:endParaRPr lang="en-US" dirty="0"/>
        </a:p>
      </dgm:t>
    </dgm:pt>
    <dgm:pt modelId="{A827C951-4E2D-4207-A686-9F3815B766F8}" type="sibTrans" cxnId="{88D9273A-1D37-4679-A21E-F69B318D18B0}">
      <dgm:prSet/>
      <dgm:spPr/>
      <dgm:t>
        <a:bodyPr/>
        <a:lstStyle/>
        <a:p>
          <a:endParaRPr lang="en-US"/>
        </a:p>
      </dgm:t>
    </dgm:pt>
    <dgm:pt modelId="{A2CB9401-0320-4E76-A58E-010CBEADE90D}" type="pres">
      <dgm:prSet presAssocID="{DB678E32-F637-4432-B261-0548254CA789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BDD150E-1A8B-464B-A65F-368CC8684D23}" type="pres">
      <dgm:prSet presAssocID="{BC7688A9-59D5-4405-9A5D-B0949077BFBE}" presName="centerShape" presStyleLbl="node0" presStyleIdx="0" presStyleCnt="1"/>
      <dgm:spPr/>
      <dgm:t>
        <a:bodyPr/>
        <a:lstStyle/>
        <a:p>
          <a:endParaRPr lang="en-US"/>
        </a:p>
      </dgm:t>
    </dgm:pt>
    <dgm:pt modelId="{38423A3B-C6D5-4AEA-BAC9-0C9D78C567AC}" type="pres">
      <dgm:prSet presAssocID="{D98E330E-155B-418C-B5B3-0E123C8BF9FC}" presName="parTrans" presStyleLbl="sibTrans2D1" presStyleIdx="0" presStyleCnt="4"/>
      <dgm:spPr/>
      <dgm:t>
        <a:bodyPr/>
        <a:lstStyle/>
        <a:p>
          <a:endParaRPr lang="en-US"/>
        </a:p>
      </dgm:t>
    </dgm:pt>
    <dgm:pt modelId="{07E627AC-E8A0-4DFE-9FF0-30CDE17A6147}" type="pres">
      <dgm:prSet presAssocID="{D98E330E-155B-418C-B5B3-0E123C8BF9FC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D3AC2604-6422-449D-97AF-B5E0931C58F2}" type="pres">
      <dgm:prSet presAssocID="{C1B2ED58-49C2-4402-BAF2-B03C37EF258A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D941CE-803A-478B-B998-CB2ED34DF416}" type="pres">
      <dgm:prSet presAssocID="{CE88C926-013C-4501-BE86-ABECF29D8AB6}" presName="parTrans" presStyleLbl="sibTrans2D1" presStyleIdx="1" presStyleCnt="4"/>
      <dgm:spPr/>
      <dgm:t>
        <a:bodyPr/>
        <a:lstStyle/>
        <a:p>
          <a:endParaRPr lang="en-US"/>
        </a:p>
      </dgm:t>
    </dgm:pt>
    <dgm:pt modelId="{A2A04DC0-686A-4B31-9BFC-4D4C2710F659}" type="pres">
      <dgm:prSet presAssocID="{CE88C926-013C-4501-BE86-ABECF29D8AB6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0B7BE4BC-F335-4AFE-B012-6F1364E447B0}" type="pres">
      <dgm:prSet presAssocID="{8305A2E7-EB71-4202-AACA-AEC48E0E86DB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F13019-28F2-4986-B564-FA43BD1B7C08}" type="pres">
      <dgm:prSet presAssocID="{8AE0F7D6-2805-49C5-82C9-504379FCA53B}" presName="parTrans" presStyleLbl="sibTrans2D1" presStyleIdx="2" presStyleCnt="4"/>
      <dgm:spPr/>
      <dgm:t>
        <a:bodyPr/>
        <a:lstStyle/>
        <a:p>
          <a:endParaRPr lang="en-US"/>
        </a:p>
      </dgm:t>
    </dgm:pt>
    <dgm:pt modelId="{6BD263EC-C621-4AA8-8A36-A9851BA10234}" type="pres">
      <dgm:prSet presAssocID="{8AE0F7D6-2805-49C5-82C9-504379FCA53B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0386C7FE-70F3-4C1F-9D9E-7354692B227A}" type="pres">
      <dgm:prSet presAssocID="{BDEFF3CC-E690-4311-992D-A44F148762DA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43A1AE-BD41-4698-9F05-67CBF6D0F121}" type="pres">
      <dgm:prSet presAssocID="{11C79A79-1340-47F7-B1D4-58BA84E5C68B}" presName="parTrans" presStyleLbl="sibTrans2D1" presStyleIdx="3" presStyleCnt="4"/>
      <dgm:spPr/>
      <dgm:t>
        <a:bodyPr/>
        <a:lstStyle/>
        <a:p>
          <a:endParaRPr lang="en-US"/>
        </a:p>
      </dgm:t>
    </dgm:pt>
    <dgm:pt modelId="{A9368B66-3495-47C4-B234-2F2207E0312C}" type="pres">
      <dgm:prSet presAssocID="{11C79A79-1340-47F7-B1D4-58BA84E5C68B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2D673763-A7BE-448B-A13D-E3C6F5A10000}" type="pres">
      <dgm:prSet presAssocID="{CEC0DC33-37B8-49CC-9C21-CD42EE233EB2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1AD8955-0073-40DD-9CB8-443EDE3A9478}" type="presOf" srcId="{D98E330E-155B-418C-B5B3-0E123C8BF9FC}" destId="{38423A3B-C6D5-4AEA-BAC9-0C9D78C567AC}" srcOrd="0" destOrd="0" presId="urn:microsoft.com/office/officeart/2005/8/layout/radial5"/>
    <dgm:cxn modelId="{F38E44B2-E6C0-455A-9B28-BC1024E5F33B}" type="presOf" srcId="{DB678E32-F637-4432-B261-0548254CA789}" destId="{A2CB9401-0320-4E76-A58E-010CBEADE90D}" srcOrd="0" destOrd="0" presId="urn:microsoft.com/office/officeart/2005/8/layout/radial5"/>
    <dgm:cxn modelId="{2FA17AB7-7876-4BBE-9440-F6342C2BBC73}" type="presOf" srcId="{8AE0F7D6-2805-49C5-82C9-504379FCA53B}" destId="{94F13019-28F2-4986-B564-FA43BD1B7C08}" srcOrd="0" destOrd="0" presId="urn:microsoft.com/office/officeart/2005/8/layout/radial5"/>
    <dgm:cxn modelId="{88D9273A-1D37-4679-A21E-F69B318D18B0}" srcId="{BC7688A9-59D5-4405-9A5D-B0949077BFBE}" destId="{CEC0DC33-37B8-49CC-9C21-CD42EE233EB2}" srcOrd="3" destOrd="0" parTransId="{11C79A79-1340-47F7-B1D4-58BA84E5C68B}" sibTransId="{A827C951-4E2D-4207-A686-9F3815B766F8}"/>
    <dgm:cxn modelId="{0C206005-A65A-4E5B-B3A9-2372EDD70386}" type="presOf" srcId="{11C79A79-1340-47F7-B1D4-58BA84E5C68B}" destId="{5543A1AE-BD41-4698-9F05-67CBF6D0F121}" srcOrd="0" destOrd="0" presId="urn:microsoft.com/office/officeart/2005/8/layout/radial5"/>
    <dgm:cxn modelId="{CC82EF37-DE8C-44C3-B017-9F6FB2AB3625}" type="presOf" srcId="{8AE0F7D6-2805-49C5-82C9-504379FCA53B}" destId="{6BD263EC-C621-4AA8-8A36-A9851BA10234}" srcOrd="1" destOrd="0" presId="urn:microsoft.com/office/officeart/2005/8/layout/radial5"/>
    <dgm:cxn modelId="{ACF14B81-190B-486B-B65A-B610311CBA42}" type="presOf" srcId="{CEC0DC33-37B8-49CC-9C21-CD42EE233EB2}" destId="{2D673763-A7BE-448B-A13D-E3C6F5A10000}" srcOrd="0" destOrd="0" presId="urn:microsoft.com/office/officeart/2005/8/layout/radial5"/>
    <dgm:cxn modelId="{6D7C1B4B-5858-4212-BFE3-E9E95B3918CF}" type="presOf" srcId="{D98E330E-155B-418C-B5B3-0E123C8BF9FC}" destId="{07E627AC-E8A0-4DFE-9FF0-30CDE17A6147}" srcOrd="1" destOrd="0" presId="urn:microsoft.com/office/officeart/2005/8/layout/radial5"/>
    <dgm:cxn modelId="{A3868FD0-C83B-42C4-A286-5061BE850F2E}" type="presOf" srcId="{8305A2E7-EB71-4202-AACA-AEC48E0E86DB}" destId="{0B7BE4BC-F335-4AFE-B012-6F1364E447B0}" srcOrd="0" destOrd="0" presId="urn:microsoft.com/office/officeart/2005/8/layout/radial5"/>
    <dgm:cxn modelId="{9DF3C86E-39FA-43EC-B8FC-78F84C7C4DED}" srcId="{DB678E32-F637-4432-B261-0548254CA789}" destId="{BC7688A9-59D5-4405-9A5D-B0949077BFBE}" srcOrd="0" destOrd="0" parTransId="{ED58AE1B-85F0-4724-B3F3-705BA4D22C60}" sibTransId="{2FCC06BA-6A68-447A-A2E7-D2B118B5C1C4}"/>
    <dgm:cxn modelId="{7EA9E601-E36A-4FDF-8BDD-6C4EF7CF9451}" type="presOf" srcId="{C1B2ED58-49C2-4402-BAF2-B03C37EF258A}" destId="{D3AC2604-6422-449D-97AF-B5E0931C58F2}" srcOrd="0" destOrd="0" presId="urn:microsoft.com/office/officeart/2005/8/layout/radial5"/>
    <dgm:cxn modelId="{B52E402F-6464-4BFE-A985-5E02EA84220F}" type="presOf" srcId="{11C79A79-1340-47F7-B1D4-58BA84E5C68B}" destId="{A9368B66-3495-47C4-B234-2F2207E0312C}" srcOrd="1" destOrd="0" presId="urn:microsoft.com/office/officeart/2005/8/layout/radial5"/>
    <dgm:cxn modelId="{898F09D4-F178-4246-951B-504ABE427C85}" srcId="{BC7688A9-59D5-4405-9A5D-B0949077BFBE}" destId="{8305A2E7-EB71-4202-AACA-AEC48E0E86DB}" srcOrd="1" destOrd="0" parTransId="{CE88C926-013C-4501-BE86-ABECF29D8AB6}" sibTransId="{B5EE09A4-BD36-4389-B103-F1F6A37318CF}"/>
    <dgm:cxn modelId="{F34F0056-1142-44B7-BFA3-58391C9CF775}" srcId="{BC7688A9-59D5-4405-9A5D-B0949077BFBE}" destId="{C1B2ED58-49C2-4402-BAF2-B03C37EF258A}" srcOrd="0" destOrd="0" parTransId="{D98E330E-155B-418C-B5B3-0E123C8BF9FC}" sibTransId="{04F48203-A629-48F4-9F35-BFEBEB0B0019}"/>
    <dgm:cxn modelId="{C6372010-18AF-430A-BBF1-FB3DD9344A86}" type="presOf" srcId="{BC7688A9-59D5-4405-9A5D-B0949077BFBE}" destId="{BBDD150E-1A8B-464B-A65F-368CC8684D23}" srcOrd="0" destOrd="0" presId="urn:microsoft.com/office/officeart/2005/8/layout/radial5"/>
    <dgm:cxn modelId="{831EB1D5-1109-4E91-9CD3-B2B4FB861A94}" srcId="{BC7688A9-59D5-4405-9A5D-B0949077BFBE}" destId="{BDEFF3CC-E690-4311-992D-A44F148762DA}" srcOrd="2" destOrd="0" parTransId="{8AE0F7D6-2805-49C5-82C9-504379FCA53B}" sibTransId="{7DD5E8D1-DEB1-49F2-8A02-D22488D22B11}"/>
    <dgm:cxn modelId="{DD4080AA-BAB3-4FF5-BC58-BC50253F83AD}" type="presOf" srcId="{BDEFF3CC-E690-4311-992D-A44F148762DA}" destId="{0386C7FE-70F3-4C1F-9D9E-7354692B227A}" srcOrd="0" destOrd="0" presId="urn:microsoft.com/office/officeart/2005/8/layout/radial5"/>
    <dgm:cxn modelId="{07BF2628-AAB5-4D87-B2F6-0AE4AC643663}" type="presOf" srcId="{CE88C926-013C-4501-BE86-ABECF29D8AB6}" destId="{A2A04DC0-686A-4B31-9BFC-4D4C2710F659}" srcOrd="1" destOrd="0" presId="urn:microsoft.com/office/officeart/2005/8/layout/radial5"/>
    <dgm:cxn modelId="{DDF1B801-B58C-4276-8184-1CBFAB6E34F6}" type="presOf" srcId="{CE88C926-013C-4501-BE86-ABECF29D8AB6}" destId="{38D941CE-803A-478B-B998-CB2ED34DF416}" srcOrd="0" destOrd="0" presId="urn:microsoft.com/office/officeart/2005/8/layout/radial5"/>
    <dgm:cxn modelId="{F777C93E-6271-4F5C-B738-8EEE4CD3ED8E}" type="presParOf" srcId="{A2CB9401-0320-4E76-A58E-010CBEADE90D}" destId="{BBDD150E-1A8B-464B-A65F-368CC8684D23}" srcOrd="0" destOrd="0" presId="urn:microsoft.com/office/officeart/2005/8/layout/radial5"/>
    <dgm:cxn modelId="{7BFBB0A6-14D3-42D5-AA96-EF07EFF3E7D4}" type="presParOf" srcId="{A2CB9401-0320-4E76-A58E-010CBEADE90D}" destId="{38423A3B-C6D5-4AEA-BAC9-0C9D78C567AC}" srcOrd="1" destOrd="0" presId="urn:microsoft.com/office/officeart/2005/8/layout/radial5"/>
    <dgm:cxn modelId="{D0CF7670-2DE7-4F66-AAA8-D34F0EB3467E}" type="presParOf" srcId="{38423A3B-C6D5-4AEA-BAC9-0C9D78C567AC}" destId="{07E627AC-E8A0-4DFE-9FF0-30CDE17A6147}" srcOrd="0" destOrd="0" presId="urn:microsoft.com/office/officeart/2005/8/layout/radial5"/>
    <dgm:cxn modelId="{89FABEC8-1A55-4490-A935-18763B0AE512}" type="presParOf" srcId="{A2CB9401-0320-4E76-A58E-010CBEADE90D}" destId="{D3AC2604-6422-449D-97AF-B5E0931C58F2}" srcOrd="2" destOrd="0" presId="urn:microsoft.com/office/officeart/2005/8/layout/radial5"/>
    <dgm:cxn modelId="{9E1B161E-09E3-4F94-8A32-9AF38AAE722E}" type="presParOf" srcId="{A2CB9401-0320-4E76-A58E-010CBEADE90D}" destId="{38D941CE-803A-478B-B998-CB2ED34DF416}" srcOrd="3" destOrd="0" presId="urn:microsoft.com/office/officeart/2005/8/layout/radial5"/>
    <dgm:cxn modelId="{5945C1A7-D29F-4F59-B892-6F89C6276E47}" type="presParOf" srcId="{38D941CE-803A-478B-B998-CB2ED34DF416}" destId="{A2A04DC0-686A-4B31-9BFC-4D4C2710F659}" srcOrd="0" destOrd="0" presId="urn:microsoft.com/office/officeart/2005/8/layout/radial5"/>
    <dgm:cxn modelId="{79137483-5266-4A6D-BE9A-9D69086D08E3}" type="presParOf" srcId="{A2CB9401-0320-4E76-A58E-010CBEADE90D}" destId="{0B7BE4BC-F335-4AFE-B012-6F1364E447B0}" srcOrd="4" destOrd="0" presId="urn:microsoft.com/office/officeart/2005/8/layout/radial5"/>
    <dgm:cxn modelId="{A2631483-567B-4F36-B6D7-03D743C3E179}" type="presParOf" srcId="{A2CB9401-0320-4E76-A58E-010CBEADE90D}" destId="{94F13019-28F2-4986-B564-FA43BD1B7C08}" srcOrd="5" destOrd="0" presId="urn:microsoft.com/office/officeart/2005/8/layout/radial5"/>
    <dgm:cxn modelId="{7F9C51CA-5138-47FB-A8FB-0B3A3B609BCE}" type="presParOf" srcId="{94F13019-28F2-4986-B564-FA43BD1B7C08}" destId="{6BD263EC-C621-4AA8-8A36-A9851BA10234}" srcOrd="0" destOrd="0" presId="urn:microsoft.com/office/officeart/2005/8/layout/radial5"/>
    <dgm:cxn modelId="{CB8FC9CF-5C65-498D-A92C-9594F02BFA6F}" type="presParOf" srcId="{A2CB9401-0320-4E76-A58E-010CBEADE90D}" destId="{0386C7FE-70F3-4C1F-9D9E-7354692B227A}" srcOrd="6" destOrd="0" presId="urn:microsoft.com/office/officeart/2005/8/layout/radial5"/>
    <dgm:cxn modelId="{816C3664-1645-4F50-AFB3-08B16D150323}" type="presParOf" srcId="{A2CB9401-0320-4E76-A58E-010CBEADE90D}" destId="{5543A1AE-BD41-4698-9F05-67CBF6D0F121}" srcOrd="7" destOrd="0" presId="urn:microsoft.com/office/officeart/2005/8/layout/radial5"/>
    <dgm:cxn modelId="{7134A6ED-AD24-44AE-9402-3DBC5088A13C}" type="presParOf" srcId="{5543A1AE-BD41-4698-9F05-67CBF6D0F121}" destId="{A9368B66-3495-47C4-B234-2F2207E0312C}" srcOrd="0" destOrd="0" presId="urn:microsoft.com/office/officeart/2005/8/layout/radial5"/>
    <dgm:cxn modelId="{9BD3F3CF-B3BE-4ECD-97AB-BAC76F1E3A20}" type="presParOf" srcId="{A2CB9401-0320-4E76-A58E-010CBEADE90D}" destId="{2D673763-A7BE-448B-A13D-E3C6F5A10000}" srcOrd="8" destOrd="0" presId="urn:microsoft.com/office/officeart/2005/8/layout/radial5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66.xml><?xml version="1.0" encoding="utf-8"?>
<dgm:dataModel xmlns:dgm="http://schemas.openxmlformats.org/drawingml/2006/diagram" xmlns:a="http://schemas.openxmlformats.org/drawingml/2006/main">
  <dgm:ptLst>
    <dgm:pt modelId="{BEB5DC80-10A6-40CE-85E4-F174DB469A17}" type="doc">
      <dgm:prSet loTypeId="urn:microsoft.com/office/officeart/2005/8/layout/radial3" loCatId="cycle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en-US"/>
        </a:p>
      </dgm:t>
    </dgm:pt>
    <dgm:pt modelId="{2789DDFA-F959-4355-AFE5-1AB0191BEB2B}">
      <dgm:prSet phldrT="[Text]" phldr="1"/>
      <dgm:spPr/>
      <dgm:t>
        <a:bodyPr/>
        <a:lstStyle/>
        <a:p>
          <a:endParaRPr lang="en-US" dirty="0"/>
        </a:p>
      </dgm:t>
    </dgm:pt>
    <dgm:pt modelId="{CC14B96E-F6DE-4DD8-A21C-55E6D50C8C52}" type="parTrans" cxnId="{5E83D1CD-E055-431D-A2EE-39841371124B}">
      <dgm:prSet/>
      <dgm:spPr/>
      <dgm:t>
        <a:bodyPr/>
        <a:lstStyle/>
        <a:p>
          <a:endParaRPr lang="en-US"/>
        </a:p>
      </dgm:t>
    </dgm:pt>
    <dgm:pt modelId="{34E607B8-EF1C-4A88-8507-6DBBDA5B6F9E}" type="sibTrans" cxnId="{5E83D1CD-E055-431D-A2EE-39841371124B}">
      <dgm:prSet/>
      <dgm:spPr/>
      <dgm:t>
        <a:bodyPr/>
        <a:lstStyle/>
        <a:p>
          <a:endParaRPr lang="en-US"/>
        </a:p>
      </dgm:t>
    </dgm:pt>
    <dgm:pt modelId="{0DDDEBA6-514A-4DB1-B4CF-A86D932D7129}">
      <dgm:prSet phldrT="[Text]" phldr="1"/>
      <dgm:spPr/>
      <dgm:t>
        <a:bodyPr/>
        <a:lstStyle/>
        <a:p>
          <a:endParaRPr lang="en-US" dirty="0"/>
        </a:p>
      </dgm:t>
    </dgm:pt>
    <dgm:pt modelId="{AB054D4C-4789-4032-857F-9B3455DFB72F}" type="parTrans" cxnId="{9C163525-1AB8-4545-AA7A-3C44217B00D6}">
      <dgm:prSet/>
      <dgm:spPr/>
      <dgm:t>
        <a:bodyPr/>
        <a:lstStyle/>
        <a:p>
          <a:endParaRPr lang="en-US"/>
        </a:p>
      </dgm:t>
    </dgm:pt>
    <dgm:pt modelId="{AA6DD2B7-DC16-4AE4-B795-9A39E61975B7}" type="sibTrans" cxnId="{9C163525-1AB8-4545-AA7A-3C44217B00D6}">
      <dgm:prSet/>
      <dgm:spPr/>
      <dgm:t>
        <a:bodyPr/>
        <a:lstStyle/>
        <a:p>
          <a:endParaRPr lang="en-US"/>
        </a:p>
      </dgm:t>
    </dgm:pt>
    <dgm:pt modelId="{CD3F7B1F-B238-481F-AEB2-76ACECF01E8E}">
      <dgm:prSet phldrT="[Text]" phldr="1"/>
      <dgm:spPr/>
      <dgm:t>
        <a:bodyPr/>
        <a:lstStyle/>
        <a:p>
          <a:endParaRPr lang="en-US" dirty="0"/>
        </a:p>
      </dgm:t>
    </dgm:pt>
    <dgm:pt modelId="{44071882-D683-4E90-9AA1-CF493B130172}" type="parTrans" cxnId="{C19EBC77-67D5-44AE-85F6-CABB7EBC004E}">
      <dgm:prSet/>
      <dgm:spPr/>
      <dgm:t>
        <a:bodyPr/>
        <a:lstStyle/>
        <a:p>
          <a:endParaRPr lang="en-US"/>
        </a:p>
      </dgm:t>
    </dgm:pt>
    <dgm:pt modelId="{EC9FE319-ABA3-4185-9DBE-214204AE5CDF}" type="sibTrans" cxnId="{C19EBC77-67D5-44AE-85F6-CABB7EBC004E}">
      <dgm:prSet/>
      <dgm:spPr/>
      <dgm:t>
        <a:bodyPr/>
        <a:lstStyle/>
        <a:p>
          <a:endParaRPr lang="en-US"/>
        </a:p>
      </dgm:t>
    </dgm:pt>
    <dgm:pt modelId="{6B1EDDDC-DCC8-46CD-A8EB-A3A7ED4D716F}">
      <dgm:prSet phldrT="[Text]" phldr="1"/>
      <dgm:spPr/>
      <dgm:t>
        <a:bodyPr/>
        <a:lstStyle/>
        <a:p>
          <a:endParaRPr lang="en-US" dirty="0"/>
        </a:p>
      </dgm:t>
    </dgm:pt>
    <dgm:pt modelId="{87D93A87-C36F-47BF-8448-C00B6549C9D1}" type="parTrans" cxnId="{C3F8BDED-A015-4A00-9639-80B0A0FAB187}">
      <dgm:prSet/>
      <dgm:spPr/>
      <dgm:t>
        <a:bodyPr/>
        <a:lstStyle/>
        <a:p>
          <a:endParaRPr lang="en-US"/>
        </a:p>
      </dgm:t>
    </dgm:pt>
    <dgm:pt modelId="{25E9522B-3A92-4228-BED0-B9D9AC3384BA}" type="sibTrans" cxnId="{C3F8BDED-A015-4A00-9639-80B0A0FAB187}">
      <dgm:prSet/>
      <dgm:spPr/>
      <dgm:t>
        <a:bodyPr/>
        <a:lstStyle/>
        <a:p>
          <a:endParaRPr lang="en-US"/>
        </a:p>
      </dgm:t>
    </dgm:pt>
    <dgm:pt modelId="{6F3F1764-5C46-427C-AB46-3394B7003809}">
      <dgm:prSet phldrT="[Text]" phldr="1"/>
      <dgm:spPr/>
      <dgm:t>
        <a:bodyPr/>
        <a:lstStyle/>
        <a:p>
          <a:endParaRPr lang="en-US" dirty="0"/>
        </a:p>
      </dgm:t>
    </dgm:pt>
    <dgm:pt modelId="{D5DDC27E-9CDB-4124-B979-E98DBBD45809}" type="parTrans" cxnId="{5655B01B-2292-4AC9-A1B7-377A21DCF4EA}">
      <dgm:prSet/>
      <dgm:spPr/>
      <dgm:t>
        <a:bodyPr/>
        <a:lstStyle/>
        <a:p>
          <a:endParaRPr lang="en-US"/>
        </a:p>
      </dgm:t>
    </dgm:pt>
    <dgm:pt modelId="{2BFA410F-4A0D-44D4-95B4-03298D9F0497}" type="sibTrans" cxnId="{5655B01B-2292-4AC9-A1B7-377A21DCF4EA}">
      <dgm:prSet/>
      <dgm:spPr/>
      <dgm:t>
        <a:bodyPr/>
        <a:lstStyle/>
        <a:p>
          <a:endParaRPr lang="en-US"/>
        </a:p>
      </dgm:t>
    </dgm:pt>
    <dgm:pt modelId="{2246AAA5-3DCF-412C-B56D-08F6D8CCD83F}" type="pres">
      <dgm:prSet presAssocID="{BEB5DC80-10A6-40CE-85E4-F174DB469A17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1A94EC5-DC0E-4ED9-99F4-44CED01383D7}" type="pres">
      <dgm:prSet presAssocID="{BEB5DC80-10A6-40CE-85E4-F174DB469A17}" presName="radial" presStyleCnt="0">
        <dgm:presLayoutVars>
          <dgm:animLvl val="ctr"/>
        </dgm:presLayoutVars>
      </dgm:prSet>
      <dgm:spPr/>
    </dgm:pt>
    <dgm:pt modelId="{80F93965-9AB3-4C32-B1D4-FE30D207079F}" type="pres">
      <dgm:prSet presAssocID="{2789DDFA-F959-4355-AFE5-1AB0191BEB2B}" presName="centerShape" presStyleLbl="vennNode1" presStyleIdx="0" presStyleCnt="5"/>
      <dgm:spPr/>
      <dgm:t>
        <a:bodyPr/>
        <a:lstStyle/>
        <a:p>
          <a:endParaRPr lang="en-US"/>
        </a:p>
      </dgm:t>
    </dgm:pt>
    <dgm:pt modelId="{D0EE5CB1-E735-4B41-B6B8-FBDEA34B81F4}" type="pres">
      <dgm:prSet presAssocID="{0DDDEBA6-514A-4DB1-B4CF-A86D932D7129}" presName="node" presStyleLbl="venn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575D09-0308-4F72-A011-6B0144C71965}" type="pres">
      <dgm:prSet presAssocID="{CD3F7B1F-B238-481F-AEB2-76ACECF01E8E}" presName="node" presStyleLbl="venn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5E0019-8232-46D4-A2D3-B715C9344AC5}" type="pres">
      <dgm:prSet presAssocID="{6B1EDDDC-DCC8-46CD-A8EB-A3A7ED4D716F}" presName="node" presStyleLbl="venn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ED9FCC-6204-43BA-87D7-35EBF0D722E3}" type="pres">
      <dgm:prSet presAssocID="{6F3F1764-5C46-427C-AB46-3394B7003809}" presName="node" presStyleLbl="venn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6B98368-820E-484C-94C1-DA54B82FD50B}" type="presOf" srcId="{BEB5DC80-10A6-40CE-85E4-F174DB469A17}" destId="{2246AAA5-3DCF-412C-B56D-08F6D8CCD83F}" srcOrd="0" destOrd="0" presId="urn:microsoft.com/office/officeart/2005/8/layout/radial3"/>
    <dgm:cxn modelId="{97F89D4B-0708-4CA1-9A8E-D2764CCA5B07}" type="presOf" srcId="{2789DDFA-F959-4355-AFE5-1AB0191BEB2B}" destId="{80F93965-9AB3-4C32-B1D4-FE30D207079F}" srcOrd="0" destOrd="0" presId="urn:microsoft.com/office/officeart/2005/8/layout/radial3"/>
    <dgm:cxn modelId="{C19EBC77-67D5-44AE-85F6-CABB7EBC004E}" srcId="{2789DDFA-F959-4355-AFE5-1AB0191BEB2B}" destId="{CD3F7B1F-B238-481F-AEB2-76ACECF01E8E}" srcOrd="1" destOrd="0" parTransId="{44071882-D683-4E90-9AA1-CF493B130172}" sibTransId="{EC9FE319-ABA3-4185-9DBE-214204AE5CDF}"/>
    <dgm:cxn modelId="{079E8F94-0687-49ED-B3C5-4B1AB1631360}" type="presOf" srcId="{0DDDEBA6-514A-4DB1-B4CF-A86D932D7129}" destId="{D0EE5CB1-E735-4B41-B6B8-FBDEA34B81F4}" srcOrd="0" destOrd="0" presId="urn:microsoft.com/office/officeart/2005/8/layout/radial3"/>
    <dgm:cxn modelId="{0C6791B7-50B1-4A4E-8717-B98DDA2D0506}" type="presOf" srcId="{6B1EDDDC-DCC8-46CD-A8EB-A3A7ED4D716F}" destId="{E95E0019-8232-46D4-A2D3-B715C9344AC5}" srcOrd="0" destOrd="0" presId="urn:microsoft.com/office/officeart/2005/8/layout/radial3"/>
    <dgm:cxn modelId="{9C163525-1AB8-4545-AA7A-3C44217B00D6}" srcId="{2789DDFA-F959-4355-AFE5-1AB0191BEB2B}" destId="{0DDDEBA6-514A-4DB1-B4CF-A86D932D7129}" srcOrd="0" destOrd="0" parTransId="{AB054D4C-4789-4032-857F-9B3455DFB72F}" sibTransId="{AA6DD2B7-DC16-4AE4-B795-9A39E61975B7}"/>
    <dgm:cxn modelId="{5655B01B-2292-4AC9-A1B7-377A21DCF4EA}" srcId="{2789DDFA-F959-4355-AFE5-1AB0191BEB2B}" destId="{6F3F1764-5C46-427C-AB46-3394B7003809}" srcOrd="3" destOrd="0" parTransId="{D5DDC27E-9CDB-4124-B979-E98DBBD45809}" sibTransId="{2BFA410F-4A0D-44D4-95B4-03298D9F0497}"/>
    <dgm:cxn modelId="{3B47DBB2-5075-401F-B7B3-0F0DBBC534B7}" type="presOf" srcId="{CD3F7B1F-B238-481F-AEB2-76ACECF01E8E}" destId="{29575D09-0308-4F72-A011-6B0144C71965}" srcOrd="0" destOrd="0" presId="urn:microsoft.com/office/officeart/2005/8/layout/radial3"/>
    <dgm:cxn modelId="{1DFE0775-6FBC-463F-B66B-0A320ED807FB}" type="presOf" srcId="{6F3F1764-5C46-427C-AB46-3394B7003809}" destId="{38ED9FCC-6204-43BA-87D7-35EBF0D722E3}" srcOrd="0" destOrd="0" presId="urn:microsoft.com/office/officeart/2005/8/layout/radial3"/>
    <dgm:cxn modelId="{5E83D1CD-E055-431D-A2EE-39841371124B}" srcId="{BEB5DC80-10A6-40CE-85E4-F174DB469A17}" destId="{2789DDFA-F959-4355-AFE5-1AB0191BEB2B}" srcOrd="0" destOrd="0" parTransId="{CC14B96E-F6DE-4DD8-A21C-55E6D50C8C52}" sibTransId="{34E607B8-EF1C-4A88-8507-6DBBDA5B6F9E}"/>
    <dgm:cxn modelId="{C3F8BDED-A015-4A00-9639-80B0A0FAB187}" srcId="{2789DDFA-F959-4355-AFE5-1AB0191BEB2B}" destId="{6B1EDDDC-DCC8-46CD-A8EB-A3A7ED4D716F}" srcOrd="2" destOrd="0" parTransId="{87D93A87-C36F-47BF-8448-C00B6549C9D1}" sibTransId="{25E9522B-3A92-4228-BED0-B9D9AC3384BA}"/>
    <dgm:cxn modelId="{C28B6182-0D57-41A6-9329-E10DB28D4994}" type="presParOf" srcId="{2246AAA5-3DCF-412C-B56D-08F6D8CCD83F}" destId="{B1A94EC5-DC0E-4ED9-99F4-44CED01383D7}" srcOrd="0" destOrd="0" presId="urn:microsoft.com/office/officeart/2005/8/layout/radial3"/>
    <dgm:cxn modelId="{5476687D-083A-454E-A504-9040E23D68B3}" type="presParOf" srcId="{B1A94EC5-DC0E-4ED9-99F4-44CED01383D7}" destId="{80F93965-9AB3-4C32-B1D4-FE30D207079F}" srcOrd="0" destOrd="0" presId="urn:microsoft.com/office/officeart/2005/8/layout/radial3"/>
    <dgm:cxn modelId="{82B33681-4481-4864-BC3E-C758B99CE2F5}" type="presParOf" srcId="{B1A94EC5-DC0E-4ED9-99F4-44CED01383D7}" destId="{D0EE5CB1-E735-4B41-B6B8-FBDEA34B81F4}" srcOrd="1" destOrd="0" presId="urn:microsoft.com/office/officeart/2005/8/layout/radial3"/>
    <dgm:cxn modelId="{C369D326-483A-4B0F-8577-058A288DA58E}" type="presParOf" srcId="{B1A94EC5-DC0E-4ED9-99F4-44CED01383D7}" destId="{29575D09-0308-4F72-A011-6B0144C71965}" srcOrd="2" destOrd="0" presId="urn:microsoft.com/office/officeart/2005/8/layout/radial3"/>
    <dgm:cxn modelId="{73BBE754-CF32-47E0-A980-3FE6F8992935}" type="presParOf" srcId="{B1A94EC5-DC0E-4ED9-99F4-44CED01383D7}" destId="{E95E0019-8232-46D4-A2D3-B715C9344AC5}" srcOrd="3" destOrd="0" presId="urn:microsoft.com/office/officeart/2005/8/layout/radial3"/>
    <dgm:cxn modelId="{9A38817C-99A8-43BE-8EBD-2B819D68CA4A}" type="presParOf" srcId="{B1A94EC5-DC0E-4ED9-99F4-44CED01383D7}" destId="{38ED9FCC-6204-43BA-87D7-35EBF0D722E3}" srcOrd="4" destOrd="0" presId="urn:microsoft.com/office/officeart/2005/8/layout/radial3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67.xml><?xml version="1.0" encoding="utf-8"?>
<dgm:dataModel xmlns:dgm="http://schemas.openxmlformats.org/drawingml/2006/diagram" xmlns:a="http://schemas.openxmlformats.org/drawingml/2006/main">
  <dgm:ptLst>
    <dgm:pt modelId="{4DDEC968-5218-40EB-A737-CB9628125ED0}" type="doc">
      <dgm:prSet loTypeId="urn:microsoft.com/office/officeart/2005/8/layout/cycle4" loCatId="cycle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en-US"/>
        </a:p>
      </dgm:t>
    </dgm:pt>
    <dgm:pt modelId="{3129D78F-36B1-4161-95C5-D522EE8B9712}">
      <dgm:prSet phldrT="[Text]" phldr="1"/>
      <dgm:spPr/>
      <dgm:t>
        <a:bodyPr/>
        <a:lstStyle/>
        <a:p>
          <a:endParaRPr lang="en-US" dirty="0"/>
        </a:p>
      </dgm:t>
    </dgm:pt>
    <dgm:pt modelId="{4DED344A-66F8-4156-8159-15D51F9CCE62}" type="parTrans" cxnId="{4673DA87-E7EF-40E3-8E27-B6F69396B35C}">
      <dgm:prSet/>
      <dgm:spPr/>
      <dgm:t>
        <a:bodyPr/>
        <a:lstStyle/>
        <a:p>
          <a:endParaRPr lang="en-US"/>
        </a:p>
      </dgm:t>
    </dgm:pt>
    <dgm:pt modelId="{C9D45549-FBDF-4571-A092-D76F82539732}" type="sibTrans" cxnId="{4673DA87-E7EF-40E3-8E27-B6F69396B35C}">
      <dgm:prSet/>
      <dgm:spPr/>
      <dgm:t>
        <a:bodyPr/>
        <a:lstStyle/>
        <a:p>
          <a:endParaRPr lang="en-US"/>
        </a:p>
      </dgm:t>
    </dgm:pt>
    <dgm:pt modelId="{546A3EC2-FDD5-4B3D-869A-15E4A5299B4B}">
      <dgm:prSet phldrT="[Text]" phldr="1"/>
      <dgm:spPr/>
      <dgm:t>
        <a:bodyPr/>
        <a:lstStyle/>
        <a:p>
          <a:endParaRPr lang="en-US" dirty="0"/>
        </a:p>
      </dgm:t>
    </dgm:pt>
    <dgm:pt modelId="{854B2D5D-6733-43FB-B0B2-4C3D4F80CC9A}" type="parTrans" cxnId="{5DF83E91-5D6E-4BCC-AC99-5B00E4A754BF}">
      <dgm:prSet/>
      <dgm:spPr/>
      <dgm:t>
        <a:bodyPr/>
        <a:lstStyle/>
        <a:p>
          <a:endParaRPr lang="en-US"/>
        </a:p>
      </dgm:t>
    </dgm:pt>
    <dgm:pt modelId="{114393AE-B788-4713-885E-D48F17B04DA8}" type="sibTrans" cxnId="{5DF83E91-5D6E-4BCC-AC99-5B00E4A754BF}">
      <dgm:prSet/>
      <dgm:spPr/>
      <dgm:t>
        <a:bodyPr/>
        <a:lstStyle/>
        <a:p>
          <a:endParaRPr lang="en-US"/>
        </a:p>
      </dgm:t>
    </dgm:pt>
    <dgm:pt modelId="{6BAAA811-50DC-4D5D-BCE9-15CEF8ABF545}">
      <dgm:prSet phldrT="[Text]" phldr="1"/>
      <dgm:spPr/>
      <dgm:t>
        <a:bodyPr/>
        <a:lstStyle/>
        <a:p>
          <a:endParaRPr lang="en-US" dirty="0"/>
        </a:p>
      </dgm:t>
    </dgm:pt>
    <dgm:pt modelId="{5631808D-28BC-4C49-AB7E-FDA557A72D9C}" type="parTrans" cxnId="{091671C1-FF7D-4977-8206-5C070DCD068B}">
      <dgm:prSet/>
      <dgm:spPr/>
      <dgm:t>
        <a:bodyPr/>
        <a:lstStyle/>
        <a:p>
          <a:endParaRPr lang="en-US"/>
        </a:p>
      </dgm:t>
    </dgm:pt>
    <dgm:pt modelId="{E6940E4A-7939-4E05-AC02-FD4D1FDE3CF5}" type="sibTrans" cxnId="{091671C1-FF7D-4977-8206-5C070DCD068B}">
      <dgm:prSet/>
      <dgm:spPr/>
      <dgm:t>
        <a:bodyPr/>
        <a:lstStyle/>
        <a:p>
          <a:endParaRPr lang="en-US"/>
        </a:p>
      </dgm:t>
    </dgm:pt>
    <dgm:pt modelId="{DA7591D1-0F56-4E23-92B5-6BD4EA0562E7}">
      <dgm:prSet phldrT="[Text]" phldr="1"/>
      <dgm:spPr/>
      <dgm:t>
        <a:bodyPr/>
        <a:lstStyle/>
        <a:p>
          <a:endParaRPr lang="en-US" dirty="0"/>
        </a:p>
      </dgm:t>
    </dgm:pt>
    <dgm:pt modelId="{D723C56E-5CA7-432A-AEE6-06276E54985F}" type="parTrans" cxnId="{3177D22B-AF28-44B2-AE2B-B766A895198E}">
      <dgm:prSet/>
      <dgm:spPr/>
      <dgm:t>
        <a:bodyPr/>
        <a:lstStyle/>
        <a:p>
          <a:endParaRPr lang="en-US"/>
        </a:p>
      </dgm:t>
    </dgm:pt>
    <dgm:pt modelId="{83E60E90-4EEE-43C9-B54F-15E22EDE64AB}" type="sibTrans" cxnId="{3177D22B-AF28-44B2-AE2B-B766A895198E}">
      <dgm:prSet/>
      <dgm:spPr/>
      <dgm:t>
        <a:bodyPr/>
        <a:lstStyle/>
        <a:p>
          <a:endParaRPr lang="en-US"/>
        </a:p>
      </dgm:t>
    </dgm:pt>
    <dgm:pt modelId="{DBB6241C-E2C6-4855-8187-7824995EA012}">
      <dgm:prSet phldrT="[Text]" phldr="1"/>
      <dgm:spPr/>
      <dgm:t>
        <a:bodyPr/>
        <a:lstStyle/>
        <a:p>
          <a:endParaRPr lang="en-US" dirty="0"/>
        </a:p>
      </dgm:t>
    </dgm:pt>
    <dgm:pt modelId="{55A8CBE4-1E99-4C72-97DD-D039598B5DB6}" type="parTrans" cxnId="{A16D0609-3F09-448D-B7DD-8148D4054C42}">
      <dgm:prSet/>
      <dgm:spPr/>
      <dgm:t>
        <a:bodyPr/>
        <a:lstStyle/>
        <a:p>
          <a:endParaRPr lang="en-US"/>
        </a:p>
      </dgm:t>
    </dgm:pt>
    <dgm:pt modelId="{A015729E-7351-49C0-8851-7CDBBB5637A9}" type="sibTrans" cxnId="{A16D0609-3F09-448D-B7DD-8148D4054C42}">
      <dgm:prSet/>
      <dgm:spPr/>
      <dgm:t>
        <a:bodyPr/>
        <a:lstStyle/>
        <a:p>
          <a:endParaRPr lang="en-US"/>
        </a:p>
      </dgm:t>
    </dgm:pt>
    <dgm:pt modelId="{D575C8E8-8DDE-44D0-B605-4F3B06CD061C}">
      <dgm:prSet phldrT="[Text]" phldr="1"/>
      <dgm:spPr/>
      <dgm:t>
        <a:bodyPr/>
        <a:lstStyle/>
        <a:p>
          <a:endParaRPr lang="en-US" dirty="0"/>
        </a:p>
      </dgm:t>
    </dgm:pt>
    <dgm:pt modelId="{6FE7377C-5F38-43C7-BCC0-90AEE6CE3EDC}" type="parTrans" cxnId="{67E585AB-DA4D-4C9F-AC83-82C5B015D7AD}">
      <dgm:prSet/>
      <dgm:spPr/>
      <dgm:t>
        <a:bodyPr/>
        <a:lstStyle/>
        <a:p>
          <a:endParaRPr lang="en-US"/>
        </a:p>
      </dgm:t>
    </dgm:pt>
    <dgm:pt modelId="{BB9226D5-637F-4CBE-BDA4-EFF8E352D918}" type="sibTrans" cxnId="{67E585AB-DA4D-4C9F-AC83-82C5B015D7AD}">
      <dgm:prSet/>
      <dgm:spPr/>
      <dgm:t>
        <a:bodyPr/>
        <a:lstStyle/>
        <a:p>
          <a:endParaRPr lang="en-US"/>
        </a:p>
      </dgm:t>
    </dgm:pt>
    <dgm:pt modelId="{CC6EDD5B-0DEA-4E7E-8113-7B7A097D6025}">
      <dgm:prSet phldrT="[Text]" phldr="1"/>
      <dgm:spPr/>
      <dgm:t>
        <a:bodyPr/>
        <a:lstStyle/>
        <a:p>
          <a:endParaRPr lang="en-US" dirty="0"/>
        </a:p>
      </dgm:t>
    </dgm:pt>
    <dgm:pt modelId="{4C6E11F0-695A-4732-9264-C1C26DCE9F02}" type="parTrans" cxnId="{AE61376D-85CF-4C75-A5B3-530C87D14E39}">
      <dgm:prSet/>
      <dgm:spPr/>
      <dgm:t>
        <a:bodyPr/>
        <a:lstStyle/>
        <a:p>
          <a:endParaRPr lang="en-US"/>
        </a:p>
      </dgm:t>
    </dgm:pt>
    <dgm:pt modelId="{61C3E576-B5E4-40B4-ADA2-EECDAFC17CE0}" type="sibTrans" cxnId="{AE61376D-85CF-4C75-A5B3-530C87D14E39}">
      <dgm:prSet/>
      <dgm:spPr/>
      <dgm:t>
        <a:bodyPr/>
        <a:lstStyle/>
        <a:p>
          <a:endParaRPr lang="en-US"/>
        </a:p>
      </dgm:t>
    </dgm:pt>
    <dgm:pt modelId="{122C4117-7BB4-4958-B854-7704730D2C05}">
      <dgm:prSet phldrT="[Text]" phldr="1"/>
      <dgm:spPr/>
      <dgm:t>
        <a:bodyPr/>
        <a:lstStyle/>
        <a:p>
          <a:endParaRPr lang="en-US" dirty="0"/>
        </a:p>
      </dgm:t>
    </dgm:pt>
    <dgm:pt modelId="{9BB3B12A-9FB9-49AF-9E5A-138FEE85B70C}" type="parTrans" cxnId="{D008E5D7-9DD4-4539-8383-BBF7BF7137B8}">
      <dgm:prSet/>
      <dgm:spPr/>
      <dgm:t>
        <a:bodyPr/>
        <a:lstStyle/>
        <a:p>
          <a:endParaRPr lang="en-US"/>
        </a:p>
      </dgm:t>
    </dgm:pt>
    <dgm:pt modelId="{741347B0-3F1D-4584-BD0F-1329E5631083}" type="sibTrans" cxnId="{D008E5D7-9DD4-4539-8383-BBF7BF7137B8}">
      <dgm:prSet/>
      <dgm:spPr/>
      <dgm:t>
        <a:bodyPr/>
        <a:lstStyle/>
        <a:p>
          <a:endParaRPr lang="en-US"/>
        </a:p>
      </dgm:t>
    </dgm:pt>
    <dgm:pt modelId="{70619EA9-5EAB-43BA-A7EA-3C7CAA4005F3}" type="pres">
      <dgm:prSet presAssocID="{4DDEC968-5218-40EB-A737-CB9628125ED0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2633070-8B62-4FCF-9B62-4B2D1CCF647C}" type="pres">
      <dgm:prSet presAssocID="{4DDEC968-5218-40EB-A737-CB9628125ED0}" presName="children" presStyleCnt="0"/>
      <dgm:spPr/>
    </dgm:pt>
    <dgm:pt modelId="{9F65EB10-75DB-429E-BCCB-1785EA6C9A35}" type="pres">
      <dgm:prSet presAssocID="{4DDEC968-5218-40EB-A737-CB9628125ED0}" presName="child1group" presStyleCnt="0"/>
      <dgm:spPr/>
    </dgm:pt>
    <dgm:pt modelId="{FD6384A2-7648-441B-BCA1-8F77649EA091}" type="pres">
      <dgm:prSet presAssocID="{4DDEC968-5218-40EB-A737-CB9628125ED0}" presName="child1" presStyleLbl="bgAcc1" presStyleIdx="0" presStyleCnt="4"/>
      <dgm:spPr/>
      <dgm:t>
        <a:bodyPr/>
        <a:lstStyle/>
        <a:p>
          <a:endParaRPr lang="en-US"/>
        </a:p>
      </dgm:t>
    </dgm:pt>
    <dgm:pt modelId="{ABBF5AA1-E34A-4C2F-86E9-A41D5FFB1F94}" type="pres">
      <dgm:prSet presAssocID="{4DDEC968-5218-40EB-A737-CB9628125ED0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9BFC2C-EB97-4B20-9E02-D0B7BD0F0D81}" type="pres">
      <dgm:prSet presAssocID="{4DDEC968-5218-40EB-A737-CB9628125ED0}" presName="child2group" presStyleCnt="0"/>
      <dgm:spPr/>
    </dgm:pt>
    <dgm:pt modelId="{5BC5E8BF-E0AC-4D65-828D-DE8BA26D6187}" type="pres">
      <dgm:prSet presAssocID="{4DDEC968-5218-40EB-A737-CB9628125ED0}" presName="child2" presStyleLbl="bgAcc1" presStyleIdx="1" presStyleCnt="4"/>
      <dgm:spPr/>
      <dgm:t>
        <a:bodyPr/>
        <a:lstStyle/>
        <a:p>
          <a:endParaRPr lang="en-US"/>
        </a:p>
      </dgm:t>
    </dgm:pt>
    <dgm:pt modelId="{5987BC39-F29A-4540-ADC1-48D29C8A3BC4}" type="pres">
      <dgm:prSet presAssocID="{4DDEC968-5218-40EB-A737-CB9628125ED0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EC2E7F-FA5C-4EE1-8B76-5C519572A007}" type="pres">
      <dgm:prSet presAssocID="{4DDEC968-5218-40EB-A737-CB9628125ED0}" presName="child3group" presStyleCnt="0"/>
      <dgm:spPr/>
    </dgm:pt>
    <dgm:pt modelId="{02826D0B-4AA5-4C1B-9874-8E54DDFE5921}" type="pres">
      <dgm:prSet presAssocID="{4DDEC968-5218-40EB-A737-CB9628125ED0}" presName="child3" presStyleLbl="bgAcc1" presStyleIdx="2" presStyleCnt="4"/>
      <dgm:spPr/>
      <dgm:t>
        <a:bodyPr/>
        <a:lstStyle/>
        <a:p>
          <a:endParaRPr lang="en-US"/>
        </a:p>
      </dgm:t>
    </dgm:pt>
    <dgm:pt modelId="{212F9E61-8D12-4B1D-9020-9F84A939334F}" type="pres">
      <dgm:prSet presAssocID="{4DDEC968-5218-40EB-A737-CB9628125ED0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923DB0-C1BF-46B3-BCF1-AF2EAB808216}" type="pres">
      <dgm:prSet presAssocID="{4DDEC968-5218-40EB-A737-CB9628125ED0}" presName="child4group" presStyleCnt="0"/>
      <dgm:spPr/>
    </dgm:pt>
    <dgm:pt modelId="{B18E096D-A6E7-4252-AB99-DC860E721D3D}" type="pres">
      <dgm:prSet presAssocID="{4DDEC968-5218-40EB-A737-CB9628125ED0}" presName="child4" presStyleLbl="bgAcc1" presStyleIdx="3" presStyleCnt="4"/>
      <dgm:spPr/>
      <dgm:t>
        <a:bodyPr/>
        <a:lstStyle/>
        <a:p>
          <a:endParaRPr lang="en-US"/>
        </a:p>
      </dgm:t>
    </dgm:pt>
    <dgm:pt modelId="{61B0E585-1E35-4C81-BEA9-6B1D743B9A66}" type="pres">
      <dgm:prSet presAssocID="{4DDEC968-5218-40EB-A737-CB9628125ED0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A9A109-6841-4D10-8F71-70869B159254}" type="pres">
      <dgm:prSet presAssocID="{4DDEC968-5218-40EB-A737-CB9628125ED0}" presName="childPlaceholder" presStyleCnt="0"/>
      <dgm:spPr/>
    </dgm:pt>
    <dgm:pt modelId="{A8255950-3530-4B1F-8FD4-BB6B87DD4377}" type="pres">
      <dgm:prSet presAssocID="{4DDEC968-5218-40EB-A737-CB9628125ED0}" presName="circle" presStyleCnt="0"/>
      <dgm:spPr/>
    </dgm:pt>
    <dgm:pt modelId="{E5B1EFDD-EFB5-4A42-BC7C-5E7D9EF2D1CC}" type="pres">
      <dgm:prSet presAssocID="{4DDEC968-5218-40EB-A737-CB9628125ED0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1217E7-2517-446F-A489-FE597DE58FF9}" type="pres">
      <dgm:prSet presAssocID="{4DDEC968-5218-40EB-A737-CB9628125ED0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EBBFC3-7953-4D87-89CA-5AE58355917C}" type="pres">
      <dgm:prSet presAssocID="{4DDEC968-5218-40EB-A737-CB9628125ED0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68E2C4-49B8-4422-9F3F-A95DEB582717}" type="pres">
      <dgm:prSet presAssocID="{4DDEC968-5218-40EB-A737-CB9628125ED0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AA4192-0AAA-4B04-B274-067643995C52}" type="pres">
      <dgm:prSet presAssocID="{4DDEC968-5218-40EB-A737-CB9628125ED0}" presName="quadrantPlaceholder" presStyleCnt="0"/>
      <dgm:spPr/>
    </dgm:pt>
    <dgm:pt modelId="{E34A9684-9FC1-487A-81AD-08AE0A5262CD}" type="pres">
      <dgm:prSet presAssocID="{4DDEC968-5218-40EB-A737-CB9628125ED0}" presName="center1" presStyleLbl="fgShp" presStyleIdx="0" presStyleCnt="2"/>
      <dgm:spPr/>
    </dgm:pt>
    <dgm:pt modelId="{AFEEC3A1-1243-413A-94A7-D950AC0C5B24}" type="pres">
      <dgm:prSet presAssocID="{4DDEC968-5218-40EB-A737-CB9628125ED0}" presName="center2" presStyleLbl="fgShp" presStyleIdx="1" presStyleCnt="2"/>
      <dgm:spPr/>
    </dgm:pt>
  </dgm:ptLst>
  <dgm:cxnLst>
    <dgm:cxn modelId="{5DF83E91-5D6E-4BCC-AC99-5B00E4A754BF}" srcId="{3129D78F-36B1-4161-95C5-D522EE8B9712}" destId="{546A3EC2-FDD5-4B3D-869A-15E4A5299B4B}" srcOrd="0" destOrd="0" parTransId="{854B2D5D-6733-43FB-B0B2-4C3D4F80CC9A}" sibTransId="{114393AE-B788-4713-885E-D48F17B04DA8}"/>
    <dgm:cxn modelId="{F673BB3E-CB6D-4EDF-85C4-40364D1CC503}" type="presOf" srcId="{122C4117-7BB4-4958-B854-7704730D2C05}" destId="{61B0E585-1E35-4C81-BEA9-6B1D743B9A66}" srcOrd="1" destOrd="0" presId="urn:microsoft.com/office/officeart/2005/8/layout/cycle4"/>
    <dgm:cxn modelId="{091671C1-FF7D-4977-8206-5C070DCD068B}" srcId="{4DDEC968-5218-40EB-A737-CB9628125ED0}" destId="{6BAAA811-50DC-4D5D-BCE9-15CEF8ABF545}" srcOrd="1" destOrd="0" parTransId="{5631808D-28BC-4C49-AB7E-FDA557A72D9C}" sibTransId="{E6940E4A-7939-4E05-AC02-FD4D1FDE3CF5}"/>
    <dgm:cxn modelId="{E953989F-C0DD-4C76-A16C-7341A97836C4}" type="presOf" srcId="{4DDEC968-5218-40EB-A737-CB9628125ED0}" destId="{70619EA9-5EAB-43BA-A7EA-3C7CAA4005F3}" srcOrd="0" destOrd="0" presId="urn:microsoft.com/office/officeart/2005/8/layout/cycle4"/>
    <dgm:cxn modelId="{CBC5CF3A-A886-474C-8504-1528C75D0CEF}" type="presOf" srcId="{122C4117-7BB4-4958-B854-7704730D2C05}" destId="{B18E096D-A6E7-4252-AB99-DC860E721D3D}" srcOrd="0" destOrd="0" presId="urn:microsoft.com/office/officeart/2005/8/layout/cycle4"/>
    <dgm:cxn modelId="{3C43D96B-67B3-4FD4-A128-82EA70286BEB}" type="presOf" srcId="{D575C8E8-8DDE-44D0-B605-4F3B06CD061C}" destId="{212F9E61-8D12-4B1D-9020-9F84A939334F}" srcOrd="1" destOrd="0" presId="urn:microsoft.com/office/officeart/2005/8/layout/cycle4"/>
    <dgm:cxn modelId="{9E65792B-93B3-4953-BC7C-DCAFB6B0D15B}" type="presOf" srcId="{546A3EC2-FDD5-4B3D-869A-15E4A5299B4B}" destId="{FD6384A2-7648-441B-BCA1-8F77649EA091}" srcOrd="0" destOrd="0" presId="urn:microsoft.com/office/officeart/2005/8/layout/cycle4"/>
    <dgm:cxn modelId="{666F9F4D-FF7B-456F-8AA9-3742BB3F222D}" type="presOf" srcId="{546A3EC2-FDD5-4B3D-869A-15E4A5299B4B}" destId="{ABBF5AA1-E34A-4C2F-86E9-A41D5FFB1F94}" srcOrd="1" destOrd="0" presId="urn:microsoft.com/office/officeart/2005/8/layout/cycle4"/>
    <dgm:cxn modelId="{C918E478-2191-4C5C-BD35-298BE40C878C}" type="presOf" srcId="{3129D78F-36B1-4161-95C5-D522EE8B9712}" destId="{E5B1EFDD-EFB5-4A42-BC7C-5E7D9EF2D1CC}" srcOrd="0" destOrd="0" presId="urn:microsoft.com/office/officeart/2005/8/layout/cycle4"/>
    <dgm:cxn modelId="{AE61376D-85CF-4C75-A5B3-530C87D14E39}" srcId="{4DDEC968-5218-40EB-A737-CB9628125ED0}" destId="{CC6EDD5B-0DEA-4E7E-8113-7B7A097D6025}" srcOrd="3" destOrd="0" parTransId="{4C6E11F0-695A-4732-9264-C1C26DCE9F02}" sibTransId="{61C3E576-B5E4-40B4-ADA2-EECDAFC17CE0}"/>
    <dgm:cxn modelId="{4673DA87-E7EF-40E3-8E27-B6F69396B35C}" srcId="{4DDEC968-5218-40EB-A737-CB9628125ED0}" destId="{3129D78F-36B1-4161-95C5-D522EE8B9712}" srcOrd="0" destOrd="0" parTransId="{4DED344A-66F8-4156-8159-15D51F9CCE62}" sibTransId="{C9D45549-FBDF-4571-A092-D76F82539732}"/>
    <dgm:cxn modelId="{5BEF5D62-25DD-4AD9-B605-E3D36C79AD77}" type="presOf" srcId="{DBB6241C-E2C6-4855-8187-7824995EA012}" destId="{D7EBBFC3-7953-4D87-89CA-5AE58355917C}" srcOrd="0" destOrd="0" presId="urn:microsoft.com/office/officeart/2005/8/layout/cycle4"/>
    <dgm:cxn modelId="{5FF547B7-355E-4B2D-B3DA-9E5A0EEE8423}" type="presOf" srcId="{DA7591D1-0F56-4E23-92B5-6BD4EA0562E7}" destId="{5BC5E8BF-E0AC-4D65-828D-DE8BA26D6187}" srcOrd="0" destOrd="0" presId="urn:microsoft.com/office/officeart/2005/8/layout/cycle4"/>
    <dgm:cxn modelId="{E8DE2F72-0A74-4A4C-98DA-BB1B501F0A98}" type="presOf" srcId="{DA7591D1-0F56-4E23-92B5-6BD4EA0562E7}" destId="{5987BC39-F29A-4540-ADC1-48D29C8A3BC4}" srcOrd="1" destOrd="0" presId="urn:microsoft.com/office/officeart/2005/8/layout/cycle4"/>
    <dgm:cxn modelId="{1F0F35D1-309F-427F-8817-7266510C85D2}" type="presOf" srcId="{6BAAA811-50DC-4D5D-BCE9-15CEF8ABF545}" destId="{C21217E7-2517-446F-A489-FE597DE58FF9}" srcOrd="0" destOrd="0" presId="urn:microsoft.com/office/officeart/2005/8/layout/cycle4"/>
    <dgm:cxn modelId="{67E585AB-DA4D-4C9F-AC83-82C5B015D7AD}" srcId="{DBB6241C-E2C6-4855-8187-7824995EA012}" destId="{D575C8E8-8DDE-44D0-B605-4F3B06CD061C}" srcOrd="0" destOrd="0" parTransId="{6FE7377C-5F38-43C7-BCC0-90AEE6CE3EDC}" sibTransId="{BB9226D5-637F-4CBE-BDA4-EFF8E352D918}"/>
    <dgm:cxn modelId="{54053AC0-1304-4483-9B9A-FC7D9C068DAF}" type="presOf" srcId="{CC6EDD5B-0DEA-4E7E-8113-7B7A097D6025}" destId="{8368E2C4-49B8-4422-9F3F-A95DEB582717}" srcOrd="0" destOrd="0" presId="urn:microsoft.com/office/officeart/2005/8/layout/cycle4"/>
    <dgm:cxn modelId="{A16D0609-3F09-448D-B7DD-8148D4054C42}" srcId="{4DDEC968-5218-40EB-A737-CB9628125ED0}" destId="{DBB6241C-E2C6-4855-8187-7824995EA012}" srcOrd="2" destOrd="0" parTransId="{55A8CBE4-1E99-4C72-97DD-D039598B5DB6}" sibTransId="{A015729E-7351-49C0-8851-7CDBBB5637A9}"/>
    <dgm:cxn modelId="{3177D22B-AF28-44B2-AE2B-B766A895198E}" srcId="{6BAAA811-50DC-4D5D-BCE9-15CEF8ABF545}" destId="{DA7591D1-0F56-4E23-92B5-6BD4EA0562E7}" srcOrd="0" destOrd="0" parTransId="{D723C56E-5CA7-432A-AEE6-06276E54985F}" sibTransId="{83E60E90-4EEE-43C9-B54F-15E22EDE64AB}"/>
    <dgm:cxn modelId="{D008E5D7-9DD4-4539-8383-BBF7BF7137B8}" srcId="{CC6EDD5B-0DEA-4E7E-8113-7B7A097D6025}" destId="{122C4117-7BB4-4958-B854-7704730D2C05}" srcOrd="0" destOrd="0" parTransId="{9BB3B12A-9FB9-49AF-9E5A-138FEE85B70C}" sibTransId="{741347B0-3F1D-4584-BD0F-1329E5631083}"/>
    <dgm:cxn modelId="{0A9537BB-F16C-4471-B57B-A2ECE321FD71}" type="presOf" srcId="{D575C8E8-8DDE-44D0-B605-4F3B06CD061C}" destId="{02826D0B-4AA5-4C1B-9874-8E54DDFE5921}" srcOrd="0" destOrd="0" presId="urn:microsoft.com/office/officeart/2005/8/layout/cycle4"/>
    <dgm:cxn modelId="{F7B22073-50F6-45BD-9FF1-2854146A29A9}" type="presParOf" srcId="{70619EA9-5EAB-43BA-A7EA-3C7CAA4005F3}" destId="{92633070-8B62-4FCF-9B62-4B2D1CCF647C}" srcOrd="0" destOrd="0" presId="urn:microsoft.com/office/officeart/2005/8/layout/cycle4"/>
    <dgm:cxn modelId="{A594886F-6B9B-4C44-B5B2-900D849B3A4F}" type="presParOf" srcId="{92633070-8B62-4FCF-9B62-4B2D1CCF647C}" destId="{9F65EB10-75DB-429E-BCCB-1785EA6C9A35}" srcOrd="0" destOrd="0" presId="urn:microsoft.com/office/officeart/2005/8/layout/cycle4"/>
    <dgm:cxn modelId="{2F5E21E9-BE1B-46E0-97BA-6E13B6635138}" type="presParOf" srcId="{9F65EB10-75DB-429E-BCCB-1785EA6C9A35}" destId="{FD6384A2-7648-441B-BCA1-8F77649EA091}" srcOrd="0" destOrd="0" presId="urn:microsoft.com/office/officeart/2005/8/layout/cycle4"/>
    <dgm:cxn modelId="{C557EA4F-A2CF-47E7-82BF-687554C78929}" type="presParOf" srcId="{9F65EB10-75DB-429E-BCCB-1785EA6C9A35}" destId="{ABBF5AA1-E34A-4C2F-86E9-A41D5FFB1F94}" srcOrd="1" destOrd="0" presId="urn:microsoft.com/office/officeart/2005/8/layout/cycle4"/>
    <dgm:cxn modelId="{500D0F22-6FE9-496B-859C-81BF1B6467B9}" type="presParOf" srcId="{92633070-8B62-4FCF-9B62-4B2D1CCF647C}" destId="{F99BFC2C-EB97-4B20-9E02-D0B7BD0F0D81}" srcOrd="1" destOrd="0" presId="urn:microsoft.com/office/officeart/2005/8/layout/cycle4"/>
    <dgm:cxn modelId="{D26D9DAD-1E86-4DFB-B2E7-622BB50BA5B3}" type="presParOf" srcId="{F99BFC2C-EB97-4B20-9E02-D0B7BD0F0D81}" destId="{5BC5E8BF-E0AC-4D65-828D-DE8BA26D6187}" srcOrd="0" destOrd="0" presId="urn:microsoft.com/office/officeart/2005/8/layout/cycle4"/>
    <dgm:cxn modelId="{1A375A79-3DB4-4CC2-B852-5CF8130F8EE4}" type="presParOf" srcId="{F99BFC2C-EB97-4B20-9E02-D0B7BD0F0D81}" destId="{5987BC39-F29A-4540-ADC1-48D29C8A3BC4}" srcOrd="1" destOrd="0" presId="urn:microsoft.com/office/officeart/2005/8/layout/cycle4"/>
    <dgm:cxn modelId="{605E6B6F-3A09-4373-B34E-3F07D835A082}" type="presParOf" srcId="{92633070-8B62-4FCF-9B62-4B2D1CCF647C}" destId="{78EC2E7F-FA5C-4EE1-8B76-5C519572A007}" srcOrd="2" destOrd="0" presId="urn:microsoft.com/office/officeart/2005/8/layout/cycle4"/>
    <dgm:cxn modelId="{F36F00A4-9711-4C9E-BC0D-D5D792EA6436}" type="presParOf" srcId="{78EC2E7F-FA5C-4EE1-8B76-5C519572A007}" destId="{02826D0B-4AA5-4C1B-9874-8E54DDFE5921}" srcOrd="0" destOrd="0" presId="urn:microsoft.com/office/officeart/2005/8/layout/cycle4"/>
    <dgm:cxn modelId="{A1BC185B-4D82-47FF-B9CF-D9F1DB038583}" type="presParOf" srcId="{78EC2E7F-FA5C-4EE1-8B76-5C519572A007}" destId="{212F9E61-8D12-4B1D-9020-9F84A939334F}" srcOrd="1" destOrd="0" presId="urn:microsoft.com/office/officeart/2005/8/layout/cycle4"/>
    <dgm:cxn modelId="{C9569C91-DBDB-4E03-B4D7-22F1761CF8FE}" type="presParOf" srcId="{92633070-8B62-4FCF-9B62-4B2D1CCF647C}" destId="{51923DB0-C1BF-46B3-BCF1-AF2EAB808216}" srcOrd="3" destOrd="0" presId="urn:microsoft.com/office/officeart/2005/8/layout/cycle4"/>
    <dgm:cxn modelId="{F12D06B9-B9CB-4C7C-824D-CC326D13F159}" type="presParOf" srcId="{51923DB0-C1BF-46B3-BCF1-AF2EAB808216}" destId="{B18E096D-A6E7-4252-AB99-DC860E721D3D}" srcOrd="0" destOrd="0" presId="urn:microsoft.com/office/officeart/2005/8/layout/cycle4"/>
    <dgm:cxn modelId="{1AF376C8-C7AA-4B3F-84B9-6C577B00BCAB}" type="presParOf" srcId="{51923DB0-C1BF-46B3-BCF1-AF2EAB808216}" destId="{61B0E585-1E35-4C81-BEA9-6B1D743B9A66}" srcOrd="1" destOrd="0" presId="urn:microsoft.com/office/officeart/2005/8/layout/cycle4"/>
    <dgm:cxn modelId="{41191111-FBD0-4E34-A7C5-C5C3F5BDA219}" type="presParOf" srcId="{92633070-8B62-4FCF-9B62-4B2D1CCF647C}" destId="{F6A9A109-6841-4D10-8F71-70869B159254}" srcOrd="4" destOrd="0" presId="urn:microsoft.com/office/officeart/2005/8/layout/cycle4"/>
    <dgm:cxn modelId="{F48A7A4E-3F9E-427A-B5A8-4E5BAA208449}" type="presParOf" srcId="{70619EA9-5EAB-43BA-A7EA-3C7CAA4005F3}" destId="{A8255950-3530-4B1F-8FD4-BB6B87DD4377}" srcOrd="1" destOrd="0" presId="urn:microsoft.com/office/officeart/2005/8/layout/cycle4"/>
    <dgm:cxn modelId="{8274CF6F-F91B-473F-AD55-9D994009C409}" type="presParOf" srcId="{A8255950-3530-4B1F-8FD4-BB6B87DD4377}" destId="{E5B1EFDD-EFB5-4A42-BC7C-5E7D9EF2D1CC}" srcOrd="0" destOrd="0" presId="urn:microsoft.com/office/officeart/2005/8/layout/cycle4"/>
    <dgm:cxn modelId="{3FD811F5-1D4C-498C-9242-6D1DCAD3574E}" type="presParOf" srcId="{A8255950-3530-4B1F-8FD4-BB6B87DD4377}" destId="{C21217E7-2517-446F-A489-FE597DE58FF9}" srcOrd="1" destOrd="0" presId="urn:microsoft.com/office/officeart/2005/8/layout/cycle4"/>
    <dgm:cxn modelId="{22F2A49B-B698-4702-BB38-70C7D5DB0EEC}" type="presParOf" srcId="{A8255950-3530-4B1F-8FD4-BB6B87DD4377}" destId="{D7EBBFC3-7953-4D87-89CA-5AE58355917C}" srcOrd="2" destOrd="0" presId="urn:microsoft.com/office/officeart/2005/8/layout/cycle4"/>
    <dgm:cxn modelId="{3C57C284-A416-4C39-A282-B0D6708944E8}" type="presParOf" srcId="{A8255950-3530-4B1F-8FD4-BB6B87DD4377}" destId="{8368E2C4-49B8-4422-9F3F-A95DEB582717}" srcOrd="3" destOrd="0" presId="urn:microsoft.com/office/officeart/2005/8/layout/cycle4"/>
    <dgm:cxn modelId="{BAF4660E-A009-4559-8863-A74B3278661F}" type="presParOf" srcId="{A8255950-3530-4B1F-8FD4-BB6B87DD4377}" destId="{4BAA4192-0AAA-4B04-B274-067643995C52}" srcOrd="4" destOrd="0" presId="urn:microsoft.com/office/officeart/2005/8/layout/cycle4"/>
    <dgm:cxn modelId="{06523236-4EE6-4835-84E4-44D59E0EA075}" type="presParOf" srcId="{70619EA9-5EAB-43BA-A7EA-3C7CAA4005F3}" destId="{E34A9684-9FC1-487A-81AD-08AE0A5262CD}" srcOrd="2" destOrd="0" presId="urn:microsoft.com/office/officeart/2005/8/layout/cycle4"/>
    <dgm:cxn modelId="{6DC9429A-90DD-461F-A57F-C81AFE5B3FF4}" type="presParOf" srcId="{70619EA9-5EAB-43BA-A7EA-3C7CAA4005F3}" destId="{AFEEC3A1-1243-413A-94A7-D950AC0C5B24}" srcOrd="3" destOrd="0" presId="urn:microsoft.com/office/officeart/2005/8/layout/cycle4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68.xml><?xml version="1.0" encoding="utf-8"?>
<dgm:dataModel xmlns:dgm="http://schemas.openxmlformats.org/drawingml/2006/diagram" xmlns:a="http://schemas.openxmlformats.org/drawingml/2006/main">
  <dgm:ptLst>
    <dgm:pt modelId="{6B7D08F4-0CA4-4061-891F-98913578EE36}" type="doc">
      <dgm:prSet loTypeId="urn:microsoft.com/office/officeart/2005/8/layout/gear1" loCatId="cycle" qsTypeId="urn:microsoft.com/office/officeart/2005/8/quickstyle/simple1" qsCatId="simple" csTypeId="urn:microsoft.com/office/officeart/2005/8/colors/accent1_2" csCatId="accent1" phldr="0"/>
      <dgm:spPr/>
    </dgm:pt>
    <dgm:pt modelId="{996E8B64-9E3A-46E1-BFBF-907F84D0B64F}">
      <dgm:prSet phldrT="[Text]" phldr="1"/>
      <dgm:spPr/>
      <dgm:t>
        <a:bodyPr/>
        <a:lstStyle/>
        <a:p>
          <a:endParaRPr lang="en-US" dirty="0"/>
        </a:p>
      </dgm:t>
    </dgm:pt>
    <dgm:pt modelId="{F64B7ADD-8E4E-45F1-86A8-4CBA1A3D0F82}" type="parTrans" cxnId="{533D0944-D29E-4832-9A09-1B8A61914D13}">
      <dgm:prSet/>
      <dgm:spPr/>
      <dgm:t>
        <a:bodyPr/>
        <a:lstStyle/>
        <a:p>
          <a:endParaRPr lang="en-US"/>
        </a:p>
      </dgm:t>
    </dgm:pt>
    <dgm:pt modelId="{BBDB3DFB-624E-4723-8DCE-51ED74C8BA95}" type="sibTrans" cxnId="{533D0944-D29E-4832-9A09-1B8A61914D13}">
      <dgm:prSet/>
      <dgm:spPr/>
      <dgm:t>
        <a:bodyPr/>
        <a:lstStyle/>
        <a:p>
          <a:endParaRPr lang="en-US" dirty="0"/>
        </a:p>
      </dgm:t>
    </dgm:pt>
    <dgm:pt modelId="{C500AFC2-87FB-42E0-8876-0DF375ACA217}">
      <dgm:prSet phldrT="[Text]" phldr="1"/>
      <dgm:spPr/>
      <dgm:t>
        <a:bodyPr/>
        <a:lstStyle/>
        <a:p>
          <a:endParaRPr lang="en-US" dirty="0"/>
        </a:p>
      </dgm:t>
    </dgm:pt>
    <dgm:pt modelId="{092DC1E5-9274-44A2-A2D3-108A0FDABE62}" type="parTrans" cxnId="{844DC088-BA2A-423C-8BD5-BCCC131D2946}">
      <dgm:prSet/>
      <dgm:spPr/>
      <dgm:t>
        <a:bodyPr/>
        <a:lstStyle/>
        <a:p>
          <a:endParaRPr lang="en-US"/>
        </a:p>
      </dgm:t>
    </dgm:pt>
    <dgm:pt modelId="{67346E6E-B567-4EC3-9ED5-FEF9F5011027}" type="sibTrans" cxnId="{844DC088-BA2A-423C-8BD5-BCCC131D2946}">
      <dgm:prSet/>
      <dgm:spPr/>
      <dgm:t>
        <a:bodyPr/>
        <a:lstStyle/>
        <a:p>
          <a:endParaRPr lang="en-US" dirty="0"/>
        </a:p>
      </dgm:t>
    </dgm:pt>
    <dgm:pt modelId="{78AACA08-0FDF-409E-A1BE-C73378658B3E}">
      <dgm:prSet phldrT="[Text]" phldr="1"/>
      <dgm:spPr/>
      <dgm:t>
        <a:bodyPr/>
        <a:lstStyle/>
        <a:p>
          <a:endParaRPr lang="en-US" dirty="0"/>
        </a:p>
      </dgm:t>
    </dgm:pt>
    <dgm:pt modelId="{8281E8B4-F974-4D28-B78E-634AB2864112}" type="parTrans" cxnId="{A75B74B5-3BA7-4545-BED3-52A75162AA6D}">
      <dgm:prSet/>
      <dgm:spPr/>
      <dgm:t>
        <a:bodyPr/>
        <a:lstStyle/>
        <a:p>
          <a:endParaRPr lang="en-US"/>
        </a:p>
      </dgm:t>
    </dgm:pt>
    <dgm:pt modelId="{241CCB3C-6DAA-4C82-BC58-F864890C4C1C}" type="sibTrans" cxnId="{A75B74B5-3BA7-4545-BED3-52A75162AA6D}">
      <dgm:prSet/>
      <dgm:spPr/>
      <dgm:t>
        <a:bodyPr/>
        <a:lstStyle/>
        <a:p>
          <a:endParaRPr lang="en-US" dirty="0"/>
        </a:p>
      </dgm:t>
    </dgm:pt>
    <dgm:pt modelId="{6F467D60-BBB6-4A34-A568-8A0ED2A0D0C8}" type="pres">
      <dgm:prSet presAssocID="{6B7D08F4-0CA4-4061-891F-98913578EE36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AED4AB3F-A137-432D-A3C6-B3CDA88A491C}" type="pres">
      <dgm:prSet presAssocID="{996E8B64-9E3A-46E1-BFBF-907F84D0B64F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4E9491-DDD4-4C20-9C21-E726135DCD76}" type="pres">
      <dgm:prSet presAssocID="{996E8B64-9E3A-46E1-BFBF-907F84D0B64F}" presName="gear1srcNode" presStyleLbl="node1" presStyleIdx="0" presStyleCnt="3"/>
      <dgm:spPr/>
      <dgm:t>
        <a:bodyPr/>
        <a:lstStyle/>
        <a:p>
          <a:endParaRPr lang="en-US"/>
        </a:p>
      </dgm:t>
    </dgm:pt>
    <dgm:pt modelId="{CB12E9CF-4D7E-4AE9-8A10-D844B7DC254A}" type="pres">
      <dgm:prSet presAssocID="{996E8B64-9E3A-46E1-BFBF-907F84D0B64F}" presName="gear1dstNode" presStyleLbl="node1" presStyleIdx="0" presStyleCnt="3"/>
      <dgm:spPr/>
      <dgm:t>
        <a:bodyPr/>
        <a:lstStyle/>
        <a:p>
          <a:endParaRPr lang="en-US"/>
        </a:p>
      </dgm:t>
    </dgm:pt>
    <dgm:pt modelId="{6E33517F-6418-42CC-B83B-AB8A9A910296}" type="pres">
      <dgm:prSet presAssocID="{C500AFC2-87FB-42E0-8876-0DF375ACA217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37D090-4210-48BE-895D-AB6587D0D62D}" type="pres">
      <dgm:prSet presAssocID="{C500AFC2-87FB-42E0-8876-0DF375ACA217}" presName="gear2srcNode" presStyleLbl="node1" presStyleIdx="1" presStyleCnt="3"/>
      <dgm:spPr/>
      <dgm:t>
        <a:bodyPr/>
        <a:lstStyle/>
        <a:p>
          <a:endParaRPr lang="en-US"/>
        </a:p>
      </dgm:t>
    </dgm:pt>
    <dgm:pt modelId="{6D1BC385-918E-446E-865E-975F033EF713}" type="pres">
      <dgm:prSet presAssocID="{C500AFC2-87FB-42E0-8876-0DF375ACA217}" presName="gear2dstNode" presStyleLbl="node1" presStyleIdx="1" presStyleCnt="3"/>
      <dgm:spPr/>
      <dgm:t>
        <a:bodyPr/>
        <a:lstStyle/>
        <a:p>
          <a:endParaRPr lang="en-US"/>
        </a:p>
      </dgm:t>
    </dgm:pt>
    <dgm:pt modelId="{9E63235A-9244-49BE-9F07-C7A54B16AD0C}" type="pres">
      <dgm:prSet presAssocID="{78AACA08-0FDF-409E-A1BE-C73378658B3E}" presName="gear3" presStyleLbl="node1" presStyleIdx="2" presStyleCnt="3"/>
      <dgm:spPr/>
      <dgm:t>
        <a:bodyPr/>
        <a:lstStyle/>
        <a:p>
          <a:endParaRPr lang="en-US"/>
        </a:p>
      </dgm:t>
    </dgm:pt>
    <dgm:pt modelId="{4CAC5360-CD26-416C-B975-4E37026B8528}" type="pres">
      <dgm:prSet presAssocID="{78AACA08-0FDF-409E-A1BE-C73378658B3E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CCE5B3-1FA2-40B7-8521-8DD8A4CD7FFD}" type="pres">
      <dgm:prSet presAssocID="{78AACA08-0FDF-409E-A1BE-C73378658B3E}" presName="gear3srcNode" presStyleLbl="node1" presStyleIdx="2" presStyleCnt="3"/>
      <dgm:spPr/>
      <dgm:t>
        <a:bodyPr/>
        <a:lstStyle/>
        <a:p>
          <a:endParaRPr lang="en-US"/>
        </a:p>
      </dgm:t>
    </dgm:pt>
    <dgm:pt modelId="{AA9FD15F-4D46-463C-B606-5B3B9970D159}" type="pres">
      <dgm:prSet presAssocID="{78AACA08-0FDF-409E-A1BE-C73378658B3E}" presName="gear3dstNode" presStyleLbl="node1" presStyleIdx="2" presStyleCnt="3"/>
      <dgm:spPr/>
      <dgm:t>
        <a:bodyPr/>
        <a:lstStyle/>
        <a:p>
          <a:endParaRPr lang="en-US"/>
        </a:p>
      </dgm:t>
    </dgm:pt>
    <dgm:pt modelId="{B9ED467D-E3C3-4530-B5A4-6D0823CA81B7}" type="pres">
      <dgm:prSet presAssocID="{BBDB3DFB-624E-4723-8DCE-51ED74C8BA95}" presName="connector1" presStyleLbl="sibTrans2D1" presStyleIdx="0" presStyleCnt="3"/>
      <dgm:spPr/>
      <dgm:t>
        <a:bodyPr/>
        <a:lstStyle/>
        <a:p>
          <a:endParaRPr lang="en-US"/>
        </a:p>
      </dgm:t>
    </dgm:pt>
    <dgm:pt modelId="{271F5D07-46EF-4BBA-9173-C065D37F52AE}" type="pres">
      <dgm:prSet presAssocID="{67346E6E-B567-4EC3-9ED5-FEF9F5011027}" presName="connector2" presStyleLbl="sibTrans2D1" presStyleIdx="1" presStyleCnt="3"/>
      <dgm:spPr/>
      <dgm:t>
        <a:bodyPr/>
        <a:lstStyle/>
        <a:p>
          <a:endParaRPr lang="en-US"/>
        </a:p>
      </dgm:t>
    </dgm:pt>
    <dgm:pt modelId="{3ADA8EA5-5691-4EB8-929A-5338E707A7E0}" type="pres">
      <dgm:prSet presAssocID="{241CCB3C-6DAA-4C82-BC58-F864890C4C1C}" presName="connector3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844DC088-BA2A-423C-8BD5-BCCC131D2946}" srcId="{6B7D08F4-0CA4-4061-891F-98913578EE36}" destId="{C500AFC2-87FB-42E0-8876-0DF375ACA217}" srcOrd="1" destOrd="0" parTransId="{092DC1E5-9274-44A2-A2D3-108A0FDABE62}" sibTransId="{67346E6E-B567-4EC3-9ED5-FEF9F5011027}"/>
    <dgm:cxn modelId="{37FC62A4-9592-4E13-B171-86CDAC22B993}" type="presOf" srcId="{78AACA08-0FDF-409E-A1BE-C73378658B3E}" destId="{4CAC5360-CD26-416C-B975-4E37026B8528}" srcOrd="1" destOrd="0" presId="urn:microsoft.com/office/officeart/2005/8/layout/gear1"/>
    <dgm:cxn modelId="{DC0CB654-3BF3-44C4-B123-1157B51356E8}" type="presOf" srcId="{996E8B64-9E3A-46E1-BFBF-907F84D0B64F}" destId="{CB12E9CF-4D7E-4AE9-8A10-D844B7DC254A}" srcOrd="2" destOrd="0" presId="urn:microsoft.com/office/officeart/2005/8/layout/gear1"/>
    <dgm:cxn modelId="{2B85D011-BB1D-4AA1-B9A6-BE7079B74877}" type="presOf" srcId="{BBDB3DFB-624E-4723-8DCE-51ED74C8BA95}" destId="{B9ED467D-E3C3-4530-B5A4-6D0823CA81B7}" srcOrd="0" destOrd="0" presId="urn:microsoft.com/office/officeart/2005/8/layout/gear1"/>
    <dgm:cxn modelId="{533D0944-D29E-4832-9A09-1B8A61914D13}" srcId="{6B7D08F4-0CA4-4061-891F-98913578EE36}" destId="{996E8B64-9E3A-46E1-BFBF-907F84D0B64F}" srcOrd="0" destOrd="0" parTransId="{F64B7ADD-8E4E-45F1-86A8-4CBA1A3D0F82}" sibTransId="{BBDB3DFB-624E-4723-8DCE-51ED74C8BA95}"/>
    <dgm:cxn modelId="{DF466B63-6AC5-432E-B041-D3C8D62B27EE}" type="presOf" srcId="{C500AFC2-87FB-42E0-8876-0DF375ACA217}" destId="{5937D090-4210-48BE-895D-AB6587D0D62D}" srcOrd="1" destOrd="0" presId="urn:microsoft.com/office/officeart/2005/8/layout/gear1"/>
    <dgm:cxn modelId="{02C93B86-7F9B-4122-A36F-59A1CB57BAD6}" type="presOf" srcId="{C500AFC2-87FB-42E0-8876-0DF375ACA217}" destId="{6D1BC385-918E-446E-865E-975F033EF713}" srcOrd="2" destOrd="0" presId="urn:microsoft.com/office/officeart/2005/8/layout/gear1"/>
    <dgm:cxn modelId="{B58442CB-6CD6-4D82-8D00-2F872F864015}" type="presOf" srcId="{6B7D08F4-0CA4-4061-891F-98913578EE36}" destId="{6F467D60-BBB6-4A34-A568-8A0ED2A0D0C8}" srcOrd="0" destOrd="0" presId="urn:microsoft.com/office/officeart/2005/8/layout/gear1"/>
    <dgm:cxn modelId="{DDAACA62-F704-4A0A-9F5D-4730394A0883}" type="presOf" srcId="{78AACA08-0FDF-409E-A1BE-C73378658B3E}" destId="{24CCE5B3-1FA2-40B7-8521-8DD8A4CD7FFD}" srcOrd="2" destOrd="0" presId="urn:microsoft.com/office/officeart/2005/8/layout/gear1"/>
    <dgm:cxn modelId="{A75B74B5-3BA7-4545-BED3-52A75162AA6D}" srcId="{6B7D08F4-0CA4-4061-891F-98913578EE36}" destId="{78AACA08-0FDF-409E-A1BE-C73378658B3E}" srcOrd="2" destOrd="0" parTransId="{8281E8B4-F974-4D28-B78E-634AB2864112}" sibTransId="{241CCB3C-6DAA-4C82-BC58-F864890C4C1C}"/>
    <dgm:cxn modelId="{9354D2FC-5494-40B3-90C1-0126FBE98D93}" type="presOf" srcId="{241CCB3C-6DAA-4C82-BC58-F864890C4C1C}" destId="{3ADA8EA5-5691-4EB8-929A-5338E707A7E0}" srcOrd="0" destOrd="0" presId="urn:microsoft.com/office/officeart/2005/8/layout/gear1"/>
    <dgm:cxn modelId="{F0DB9E6E-A28D-4822-8671-CA28FC9421DC}" type="presOf" srcId="{996E8B64-9E3A-46E1-BFBF-907F84D0B64F}" destId="{AED4AB3F-A137-432D-A3C6-B3CDA88A491C}" srcOrd="0" destOrd="0" presId="urn:microsoft.com/office/officeart/2005/8/layout/gear1"/>
    <dgm:cxn modelId="{51C85FFF-2218-4FC4-A221-DF923928C65D}" type="presOf" srcId="{C500AFC2-87FB-42E0-8876-0DF375ACA217}" destId="{6E33517F-6418-42CC-B83B-AB8A9A910296}" srcOrd="0" destOrd="0" presId="urn:microsoft.com/office/officeart/2005/8/layout/gear1"/>
    <dgm:cxn modelId="{1D33B47C-D904-4C6A-AA15-B5DCD6A18232}" type="presOf" srcId="{78AACA08-0FDF-409E-A1BE-C73378658B3E}" destId="{AA9FD15F-4D46-463C-B606-5B3B9970D159}" srcOrd="3" destOrd="0" presId="urn:microsoft.com/office/officeart/2005/8/layout/gear1"/>
    <dgm:cxn modelId="{75B4CED5-CBFC-45DF-B0BE-CB6B2F321F83}" type="presOf" srcId="{67346E6E-B567-4EC3-9ED5-FEF9F5011027}" destId="{271F5D07-46EF-4BBA-9173-C065D37F52AE}" srcOrd="0" destOrd="0" presId="urn:microsoft.com/office/officeart/2005/8/layout/gear1"/>
    <dgm:cxn modelId="{BC15DF16-EB78-44D5-A3CE-3C8A438694B6}" type="presOf" srcId="{996E8B64-9E3A-46E1-BFBF-907F84D0B64F}" destId="{304E9491-DDD4-4C20-9C21-E726135DCD76}" srcOrd="1" destOrd="0" presId="urn:microsoft.com/office/officeart/2005/8/layout/gear1"/>
    <dgm:cxn modelId="{4E0F00C4-56AF-489E-A7ED-69BCDBF486B1}" type="presOf" srcId="{78AACA08-0FDF-409E-A1BE-C73378658B3E}" destId="{9E63235A-9244-49BE-9F07-C7A54B16AD0C}" srcOrd="0" destOrd="0" presId="urn:microsoft.com/office/officeart/2005/8/layout/gear1"/>
    <dgm:cxn modelId="{F7E37420-4442-4262-ABDB-671D6CAEB28F}" type="presParOf" srcId="{6F467D60-BBB6-4A34-A568-8A0ED2A0D0C8}" destId="{AED4AB3F-A137-432D-A3C6-B3CDA88A491C}" srcOrd="0" destOrd="0" presId="urn:microsoft.com/office/officeart/2005/8/layout/gear1"/>
    <dgm:cxn modelId="{A3C020DF-3687-4611-AD36-33813120D983}" type="presParOf" srcId="{6F467D60-BBB6-4A34-A568-8A0ED2A0D0C8}" destId="{304E9491-DDD4-4C20-9C21-E726135DCD76}" srcOrd="1" destOrd="0" presId="urn:microsoft.com/office/officeart/2005/8/layout/gear1"/>
    <dgm:cxn modelId="{10603640-9D31-4B01-BDBA-EAB84D53681A}" type="presParOf" srcId="{6F467D60-BBB6-4A34-A568-8A0ED2A0D0C8}" destId="{CB12E9CF-4D7E-4AE9-8A10-D844B7DC254A}" srcOrd="2" destOrd="0" presId="urn:microsoft.com/office/officeart/2005/8/layout/gear1"/>
    <dgm:cxn modelId="{4FB04270-7614-4B4A-BD00-5EBF0403EA4E}" type="presParOf" srcId="{6F467D60-BBB6-4A34-A568-8A0ED2A0D0C8}" destId="{6E33517F-6418-42CC-B83B-AB8A9A910296}" srcOrd="3" destOrd="0" presId="urn:microsoft.com/office/officeart/2005/8/layout/gear1"/>
    <dgm:cxn modelId="{FA445DAA-EAAD-44A5-8FC2-D8009184AD15}" type="presParOf" srcId="{6F467D60-BBB6-4A34-A568-8A0ED2A0D0C8}" destId="{5937D090-4210-48BE-895D-AB6587D0D62D}" srcOrd="4" destOrd="0" presId="urn:microsoft.com/office/officeart/2005/8/layout/gear1"/>
    <dgm:cxn modelId="{7E3781AC-9B81-4199-ADF6-91A0FB2F3563}" type="presParOf" srcId="{6F467D60-BBB6-4A34-A568-8A0ED2A0D0C8}" destId="{6D1BC385-918E-446E-865E-975F033EF713}" srcOrd="5" destOrd="0" presId="urn:microsoft.com/office/officeart/2005/8/layout/gear1"/>
    <dgm:cxn modelId="{035BF4C2-15C4-42A3-844B-AB1FE28AE3C3}" type="presParOf" srcId="{6F467D60-BBB6-4A34-A568-8A0ED2A0D0C8}" destId="{9E63235A-9244-49BE-9F07-C7A54B16AD0C}" srcOrd="6" destOrd="0" presId="urn:microsoft.com/office/officeart/2005/8/layout/gear1"/>
    <dgm:cxn modelId="{AF569D7C-7D47-4A13-92FE-CDDBB0E3EBA0}" type="presParOf" srcId="{6F467D60-BBB6-4A34-A568-8A0ED2A0D0C8}" destId="{4CAC5360-CD26-416C-B975-4E37026B8528}" srcOrd="7" destOrd="0" presId="urn:microsoft.com/office/officeart/2005/8/layout/gear1"/>
    <dgm:cxn modelId="{590D5DDB-1554-4C4B-B6DA-4C64E7192C67}" type="presParOf" srcId="{6F467D60-BBB6-4A34-A568-8A0ED2A0D0C8}" destId="{24CCE5B3-1FA2-40B7-8521-8DD8A4CD7FFD}" srcOrd="8" destOrd="0" presId="urn:microsoft.com/office/officeart/2005/8/layout/gear1"/>
    <dgm:cxn modelId="{B978CEE9-5B30-49EC-BD95-FA28F1B4B2FE}" type="presParOf" srcId="{6F467D60-BBB6-4A34-A568-8A0ED2A0D0C8}" destId="{AA9FD15F-4D46-463C-B606-5B3B9970D159}" srcOrd="9" destOrd="0" presId="urn:microsoft.com/office/officeart/2005/8/layout/gear1"/>
    <dgm:cxn modelId="{9FA4C1DE-3608-4290-BE18-A6B8A568BE9C}" type="presParOf" srcId="{6F467D60-BBB6-4A34-A568-8A0ED2A0D0C8}" destId="{B9ED467D-E3C3-4530-B5A4-6D0823CA81B7}" srcOrd="10" destOrd="0" presId="urn:microsoft.com/office/officeart/2005/8/layout/gear1"/>
    <dgm:cxn modelId="{FF9BDF8E-0BA5-4F74-8A3C-A2E889F59B95}" type="presParOf" srcId="{6F467D60-BBB6-4A34-A568-8A0ED2A0D0C8}" destId="{271F5D07-46EF-4BBA-9173-C065D37F52AE}" srcOrd="11" destOrd="0" presId="urn:microsoft.com/office/officeart/2005/8/layout/gear1"/>
    <dgm:cxn modelId="{798815FE-9367-4D52-A09E-85F31857C6E4}" type="presParOf" srcId="{6F467D60-BBB6-4A34-A568-8A0ED2A0D0C8}" destId="{3ADA8EA5-5691-4EB8-929A-5338E707A7E0}" srcOrd="12" destOrd="0" presId="urn:microsoft.com/office/officeart/2005/8/layout/gear1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69.xml><?xml version="1.0" encoding="utf-8"?>
<dgm:dataModel xmlns:dgm="http://schemas.openxmlformats.org/drawingml/2006/diagram" xmlns:a="http://schemas.openxmlformats.org/drawingml/2006/main">
  <dgm:ptLst>
    <dgm:pt modelId="{FEAD63CE-B8B4-4E47-AF58-B71635A7E10A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en-US"/>
        </a:p>
      </dgm:t>
    </dgm:pt>
    <dgm:pt modelId="{7535D89C-E70E-49FD-A188-020778E21586}">
      <dgm:prSet phldrT="[Text]" phldr="1"/>
      <dgm:spPr/>
      <dgm:t>
        <a:bodyPr/>
        <a:lstStyle/>
        <a:p>
          <a:endParaRPr lang="en-US" dirty="0"/>
        </a:p>
      </dgm:t>
    </dgm:pt>
    <dgm:pt modelId="{3A831E7D-C2E8-4A28-9D95-E1B47FC5B033}" type="parTrans" cxnId="{9AA0E7D3-9564-452D-894A-2AB82FBB619B}">
      <dgm:prSet/>
      <dgm:spPr/>
      <dgm:t>
        <a:bodyPr/>
        <a:lstStyle/>
        <a:p>
          <a:endParaRPr lang="en-US"/>
        </a:p>
      </dgm:t>
    </dgm:pt>
    <dgm:pt modelId="{7BF61D8E-AC36-40C9-B025-28C3207EE295}" type="sibTrans" cxnId="{9AA0E7D3-9564-452D-894A-2AB82FBB619B}">
      <dgm:prSet/>
      <dgm:spPr/>
      <dgm:t>
        <a:bodyPr/>
        <a:lstStyle/>
        <a:p>
          <a:endParaRPr lang="en-US"/>
        </a:p>
      </dgm:t>
    </dgm:pt>
    <dgm:pt modelId="{1469872F-F147-45A4-961E-76029DCB07BC}" type="asst">
      <dgm:prSet phldrT="[Text]" phldr="1"/>
      <dgm:spPr/>
      <dgm:t>
        <a:bodyPr/>
        <a:lstStyle/>
        <a:p>
          <a:endParaRPr lang="en-US" dirty="0"/>
        </a:p>
      </dgm:t>
    </dgm:pt>
    <dgm:pt modelId="{5DDF429B-CD0D-429E-A44A-D90E6FD86414}" type="parTrans" cxnId="{A02BAE7E-C23B-4D9B-A5F2-A9ABBF7F44A7}">
      <dgm:prSet/>
      <dgm:spPr/>
      <dgm:t>
        <a:bodyPr/>
        <a:lstStyle/>
        <a:p>
          <a:endParaRPr lang="en-US" dirty="0"/>
        </a:p>
      </dgm:t>
    </dgm:pt>
    <dgm:pt modelId="{65E4AFD0-D902-4364-90C5-7DCFA3D04D39}" type="sibTrans" cxnId="{A02BAE7E-C23B-4D9B-A5F2-A9ABBF7F44A7}">
      <dgm:prSet/>
      <dgm:spPr/>
      <dgm:t>
        <a:bodyPr/>
        <a:lstStyle/>
        <a:p>
          <a:endParaRPr lang="en-US"/>
        </a:p>
      </dgm:t>
    </dgm:pt>
    <dgm:pt modelId="{0CC056F6-983C-4E24-9633-13FB5F1FF809}">
      <dgm:prSet phldrT="[Text]" phldr="1"/>
      <dgm:spPr/>
      <dgm:t>
        <a:bodyPr/>
        <a:lstStyle/>
        <a:p>
          <a:endParaRPr lang="en-US" dirty="0"/>
        </a:p>
      </dgm:t>
    </dgm:pt>
    <dgm:pt modelId="{9BD4DA85-2EB7-4759-9332-415F8A8D1A8E}" type="parTrans" cxnId="{11224453-A13D-4E28-B66D-40759BFDEC03}">
      <dgm:prSet/>
      <dgm:spPr/>
      <dgm:t>
        <a:bodyPr/>
        <a:lstStyle/>
        <a:p>
          <a:endParaRPr lang="en-US" dirty="0"/>
        </a:p>
      </dgm:t>
    </dgm:pt>
    <dgm:pt modelId="{78468055-BA3E-455C-AACA-363039E8BABE}" type="sibTrans" cxnId="{11224453-A13D-4E28-B66D-40759BFDEC03}">
      <dgm:prSet/>
      <dgm:spPr/>
      <dgm:t>
        <a:bodyPr/>
        <a:lstStyle/>
        <a:p>
          <a:endParaRPr lang="en-US"/>
        </a:p>
      </dgm:t>
    </dgm:pt>
    <dgm:pt modelId="{1AF073B3-F1D4-4C4E-BB5F-EC7081DF5AD2}">
      <dgm:prSet phldrT="[Text]" phldr="1"/>
      <dgm:spPr/>
      <dgm:t>
        <a:bodyPr/>
        <a:lstStyle/>
        <a:p>
          <a:endParaRPr lang="en-US" dirty="0"/>
        </a:p>
      </dgm:t>
    </dgm:pt>
    <dgm:pt modelId="{43961BFE-08CD-492D-A9EE-D850D4661CB5}" type="parTrans" cxnId="{CBCE3CBD-AA8D-4076-8350-2EEBE52DD0B7}">
      <dgm:prSet/>
      <dgm:spPr/>
      <dgm:t>
        <a:bodyPr/>
        <a:lstStyle/>
        <a:p>
          <a:endParaRPr lang="en-US" dirty="0"/>
        </a:p>
      </dgm:t>
    </dgm:pt>
    <dgm:pt modelId="{D08F0E34-A893-4474-A67F-E71200B4A776}" type="sibTrans" cxnId="{CBCE3CBD-AA8D-4076-8350-2EEBE52DD0B7}">
      <dgm:prSet/>
      <dgm:spPr/>
      <dgm:t>
        <a:bodyPr/>
        <a:lstStyle/>
        <a:p>
          <a:endParaRPr lang="en-US"/>
        </a:p>
      </dgm:t>
    </dgm:pt>
    <dgm:pt modelId="{D619F811-B1F2-4B88-B59F-1438612C31B3}">
      <dgm:prSet phldrT="[Text]" phldr="1"/>
      <dgm:spPr/>
      <dgm:t>
        <a:bodyPr/>
        <a:lstStyle/>
        <a:p>
          <a:endParaRPr lang="en-US" dirty="0"/>
        </a:p>
      </dgm:t>
    </dgm:pt>
    <dgm:pt modelId="{6F042D06-69F4-4CAC-82B2-A104F023CD64}" type="parTrans" cxnId="{68D29097-078C-4430-98C5-4E072F3CB792}">
      <dgm:prSet/>
      <dgm:spPr/>
      <dgm:t>
        <a:bodyPr/>
        <a:lstStyle/>
        <a:p>
          <a:endParaRPr lang="en-US" dirty="0"/>
        </a:p>
      </dgm:t>
    </dgm:pt>
    <dgm:pt modelId="{7EC67527-3DC7-4330-8B40-373848BC40EF}" type="sibTrans" cxnId="{68D29097-078C-4430-98C5-4E072F3CB792}">
      <dgm:prSet/>
      <dgm:spPr/>
      <dgm:t>
        <a:bodyPr/>
        <a:lstStyle/>
        <a:p>
          <a:endParaRPr lang="en-US"/>
        </a:p>
      </dgm:t>
    </dgm:pt>
    <dgm:pt modelId="{098799A0-3CE6-4318-AEA6-9847A0DB801F}" type="pres">
      <dgm:prSet presAssocID="{FEAD63CE-B8B4-4E47-AF58-B71635A7E10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7D3E9EA7-B692-4ACF-8A28-43BDDAC9E801}" type="pres">
      <dgm:prSet presAssocID="{7535D89C-E70E-49FD-A188-020778E21586}" presName="hierRoot1" presStyleCnt="0">
        <dgm:presLayoutVars>
          <dgm:hierBranch val="init"/>
        </dgm:presLayoutVars>
      </dgm:prSet>
      <dgm:spPr/>
    </dgm:pt>
    <dgm:pt modelId="{83B72168-8358-48C8-B9BB-757DED70EBE2}" type="pres">
      <dgm:prSet presAssocID="{7535D89C-E70E-49FD-A188-020778E21586}" presName="rootComposite1" presStyleCnt="0"/>
      <dgm:spPr/>
    </dgm:pt>
    <dgm:pt modelId="{438BE98C-7464-4EBD-9541-C59B2C9C92B0}" type="pres">
      <dgm:prSet presAssocID="{7535D89C-E70E-49FD-A188-020778E21586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4E5CA28-DF14-4382-8907-A44D04A531D6}" type="pres">
      <dgm:prSet presAssocID="{7535D89C-E70E-49FD-A188-020778E21586}" presName="rootConnector1" presStyleLbl="node1" presStyleIdx="0" presStyleCnt="0"/>
      <dgm:spPr/>
      <dgm:t>
        <a:bodyPr/>
        <a:lstStyle/>
        <a:p>
          <a:endParaRPr lang="en-US"/>
        </a:p>
      </dgm:t>
    </dgm:pt>
    <dgm:pt modelId="{3645595A-DC80-4A07-94FC-C4266145EC83}" type="pres">
      <dgm:prSet presAssocID="{7535D89C-E70E-49FD-A188-020778E21586}" presName="hierChild2" presStyleCnt="0"/>
      <dgm:spPr/>
    </dgm:pt>
    <dgm:pt modelId="{664E0E3B-A2AC-420F-877A-CB52CFEA80AB}" type="pres">
      <dgm:prSet presAssocID="{9BD4DA85-2EB7-4759-9332-415F8A8D1A8E}" presName="Name37" presStyleLbl="parChTrans1D2" presStyleIdx="0" presStyleCnt="4"/>
      <dgm:spPr/>
      <dgm:t>
        <a:bodyPr/>
        <a:lstStyle/>
        <a:p>
          <a:endParaRPr lang="en-US"/>
        </a:p>
      </dgm:t>
    </dgm:pt>
    <dgm:pt modelId="{6947A758-F842-4A34-A57A-13D3A7D81E21}" type="pres">
      <dgm:prSet presAssocID="{0CC056F6-983C-4E24-9633-13FB5F1FF809}" presName="hierRoot2" presStyleCnt="0">
        <dgm:presLayoutVars>
          <dgm:hierBranch val="init"/>
        </dgm:presLayoutVars>
      </dgm:prSet>
      <dgm:spPr/>
    </dgm:pt>
    <dgm:pt modelId="{76B6BD4D-0D19-4913-A61D-0651CCA8784F}" type="pres">
      <dgm:prSet presAssocID="{0CC056F6-983C-4E24-9633-13FB5F1FF809}" presName="rootComposite" presStyleCnt="0"/>
      <dgm:spPr/>
    </dgm:pt>
    <dgm:pt modelId="{46751445-4FDC-4271-AECE-EA1A9F3F32FD}" type="pres">
      <dgm:prSet presAssocID="{0CC056F6-983C-4E24-9633-13FB5F1FF809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7AC3D54-B2BC-4D18-9976-257BE27AE8ED}" type="pres">
      <dgm:prSet presAssocID="{0CC056F6-983C-4E24-9633-13FB5F1FF809}" presName="rootConnector" presStyleLbl="node2" presStyleIdx="0" presStyleCnt="3"/>
      <dgm:spPr/>
      <dgm:t>
        <a:bodyPr/>
        <a:lstStyle/>
        <a:p>
          <a:endParaRPr lang="en-US"/>
        </a:p>
      </dgm:t>
    </dgm:pt>
    <dgm:pt modelId="{4A0F4EC0-899B-4770-ACB6-8B10838C6AE1}" type="pres">
      <dgm:prSet presAssocID="{0CC056F6-983C-4E24-9633-13FB5F1FF809}" presName="hierChild4" presStyleCnt="0"/>
      <dgm:spPr/>
    </dgm:pt>
    <dgm:pt modelId="{9F9CB0EE-1EDC-42DB-BB86-5A313404E7BA}" type="pres">
      <dgm:prSet presAssocID="{0CC056F6-983C-4E24-9633-13FB5F1FF809}" presName="hierChild5" presStyleCnt="0"/>
      <dgm:spPr/>
    </dgm:pt>
    <dgm:pt modelId="{0C287BD4-48B0-4A37-8CA0-BE74E55C2C82}" type="pres">
      <dgm:prSet presAssocID="{43961BFE-08CD-492D-A9EE-D850D4661CB5}" presName="Name37" presStyleLbl="parChTrans1D2" presStyleIdx="1" presStyleCnt="4"/>
      <dgm:spPr/>
      <dgm:t>
        <a:bodyPr/>
        <a:lstStyle/>
        <a:p>
          <a:endParaRPr lang="en-US"/>
        </a:p>
      </dgm:t>
    </dgm:pt>
    <dgm:pt modelId="{636F6CCB-2411-4EAB-B328-277A56218FC6}" type="pres">
      <dgm:prSet presAssocID="{1AF073B3-F1D4-4C4E-BB5F-EC7081DF5AD2}" presName="hierRoot2" presStyleCnt="0">
        <dgm:presLayoutVars>
          <dgm:hierBranch val="init"/>
        </dgm:presLayoutVars>
      </dgm:prSet>
      <dgm:spPr/>
    </dgm:pt>
    <dgm:pt modelId="{DD1E27B2-B701-4D49-B56D-28F351B4B7BD}" type="pres">
      <dgm:prSet presAssocID="{1AF073B3-F1D4-4C4E-BB5F-EC7081DF5AD2}" presName="rootComposite" presStyleCnt="0"/>
      <dgm:spPr/>
    </dgm:pt>
    <dgm:pt modelId="{03BB3502-33AE-4EAD-8068-488894D9C50F}" type="pres">
      <dgm:prSet presAssocID="{1AF073B3-F1D4-4C4E-BB5F-EC7081DF5AD2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51BC6EB-A631-4906-81E6-9CB949524B73}" type="pres">
      <dgm:prSet presAssocID="{1AF073B3-F1D4-4C4E-BB5F-EC7081DF5AD2}" presName="rootConnector" presStyleLbl="node2" presStyleIdx="1" presStyleCnt="3"/>
      <dgm:spPr/>
      <dgm:t>
        <a:bodyPr/>
        <a:lstStyle/>
        <a:p>
          <a:endParaRPr lang="en-US"/>
        </a:p>
      </dgm:t>
    </dgm:pt>
    <dgm:pt modelId="{5E535E72-AF9E-4700-A1CC-EF4A8705D68A}" type="pres">
      <dgm:prSet presAssocID="{1AF073B3-F1D4-4C4E-BB5F-EC7081DF5AD2}" presName="hierChild4" presStyleCnt="0"/>
      <dgm:spPr/>
    </dgm:pt>
    <dgm:pt modelId="{484669EE-8E42-4E5C-BE7D-96F936984C85}" type="pres">
      <dgm:prSet presAssocID="{1AF073B3-F1D4-4C4E-BB5F-EC7081DF5AD2}" presName="hierChild5" presStyleCnt="0"/>
      <dgm:spPr/>
    </dgm:pt>
    <dgm:pt modelId="{98F76C14-EB80-408C-894D-7E1988CF5357}" type="pres">
      <dgm:prSet presAssocID="{6F042D06-69F4-4CAC-82B2-A104F023CD64}" presName="Name37" presStyleLbl="parChTrans1D2" presStyleIdx="2" presStyleCnt="4"/>
      <dgm:spPr/>
      <dgm:t>
        <a:bodyPr/>
        <a:lstStyle/>
        <a:p>
          <a:endParaRPr lang="en-US"/>
        </a:p>
      </dgm:t>
    </dgm:pt>
    <dgm:pt modelId="{B6B34351-3B70-4C4A-86A1-066C958B04CA}" type="pres">
      <dgm:prSet presAssocID="{D619F811-B1F2-4B88-B59F-1438612C31B3}" presName="hierRoot2" presStyleCnt="0">
        <dgm:presLayoutVars>
          <dgm:hierBranch val="init"/>
        </dgm:presLayoutVars>
      </dgm:prSet>
      <dgm:spPr/>
    </dgm:pt>
    <dgm:pt modelId="{220CEA9D-7A20-4C57-ABB9-A67B6524E0AE}" type="pres">
      <dgm:prSet presAssocID="{D619F811-B1F2-4B88-B59F-1438612C31B3}" presName="rootComposite" presStyleCnt="0"/>
      <dgm:spPr/>
    </dgm:pt>
    <dgm:pt modelId="{1C4B395A-C911-4E9A-8BAA-218A7D00EBBD}" type="pres">
      <dgm:prSet presAssocID="{D619F811-B1F2-4B88-B59F-1438612C31B3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FEA439B-476E-45EB-9C62-57F1A449BBB3}" type="pres">
      <dgm:prSet presAssocID="{D619F811-B1F2-4B88-B59F-1438612C31B3}" presName="rootConnector" presStyleLbl="node2" presStyleIdx="2" presStyleCnt="3"/>
      <dgm:spPr/>
      <dgm:t>
        <a:bodyPr/>
        <a:lstStyle/>
        <a:p>
          <a:endParaRPr lang="en-US"/>
        </a:p>
      </dgm:t>
    </dgm:pt>
    <dgm:pt modelId="{A4F899C1-512A-44E2-9647-61989C10A504}" type="pres">
      <dgm:prSet presAssocID="{D619F811-B1F2-4B88-B59F-1438612C31B3}" presName="hierChild4" presStyleCnt="0"/>
      <dgm:spPr/>
    </dgm:pt>
    <dgm:pt modelId="{16073EB2-9BA0-41BA-899F-77C684B2A45C}" type="pres">
      <dgm:prSet presAssocID="{D619F811-B1F2-4B88-B59F-1438612C31B3}" presName="hierChild5" presStyleCnt="0"/>
      <dgm:spPr/>
    </dgm:pt>
    <dgm:pt modelId="{D322F100-B7F7-4720-A665-011E1D1EBF5A}" type="pres">
      <dgm:prSet presAssocID="{7535D89C-E70E-49FD-A188-020778E21586}" presName="hierChild3" presStyleCnt="0"/>
      <dgm:spPr/>
    </dgm:pt>
    <dgm:pt modelId="{9B28FF20-B778-46B2-B587-F43652B20AFE}" type="pres">
      <dgm:prSet presAssocID="{5DDF429B-CD0D-429E-A44A-D90E6FD86414}" presName="Name111" presStyleLbl="parChTrans1D2" presStyleIdx="3" presStyleCnt="4"/>
      <dgm:spPr/>
      <dgm:t>
        <a:bodyPr/>
        <a:lstStyle/>
        <a:p>
          <a:endParaRPr lang="en-US"/>
        </a:p>
      </dgm:t>
    </dgm:pt>
    <dgm:pt modelId="{FF7F71C4-BE2C-4233-9DD8-83E8D79D7516}" type="pres">
      <dgm:prSet presAssocID="{1469872F-F147-45A4-961E-76029DCB07BC}" presName="hierRoot3" presStyleCnt="0">
        <dgm:presLayoutVars>
          <dgm:hierBranch val="init"/>
        </dgm:presLayoutVars>
      </dgm:prSet>
      <dgm:spPr/>
    </dgm:pt>
    <dgm:pt modelId="{54DD2545-DF6C-4593-B307-57CBDEFEA3AA}" type="pres">
      <dgm:prSet presAssocID="{1469872F-F147-45A4-961E-76029DCB07BC}" presName="rootComposite3" presStyleCnt="0"/>
      <dgm:spPr/>
    </dgm:pt>
    <dgm:pt modelId="{F6DB98F0-50FA-4561-A5C7-2ACF1F4B0BAA}" type="pres">
      <dgm:prSet presAssocID="{1469872F-F147-45A4-961E-76029DCB07BC}" presName="rootText3" presStyleLbl="asst1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0F66BE5-6B66-4296-B5E5-217F677B3E6C}" type="pres">
      <dgm:prSet presAssocID="{1469872F-F147-45A4-961E-76029DCB07BC}" presName="rootConnector3" presStyleLbl="asst1" presStyleIdx="0" presStyleCnt="1"/>
      <dgm:spPr/>
      <dgm:t>
        <a:bodyPr/>
        <a:lstStyle/>
        <a:p>
          <a:endParaRPr lang="en-US"/>
        </a:p>
      </dgm:t>
    </dgm:pt>
    <dgm:pt modelId="{F741BE9A-95BB-4751-8DA3-FCA85E2CD846}" type="pres">
      <dgm:prSet presAssocID="{1469872F-F147-45A4-961E-76029DCB07BC}" presName="hierChild6" presStyleCnt="0"/>
      <dgm:spPr/>
    </dgm:pt>
    <dgm:pt modelId="{3DADBCA8-163F-4FB9-BBF6-D7429A796434}" type="pres">
      <dgm:prSet presAssocID="{1469872F-F147-45A4-961E-76029DCB07BC}" presName="hierChild7" presStyleCnt="0"/>
      <dgm:spPr/>
    </dgm:pt>
  </dgm:ptLst>
  <dgm:cxnLst>
    <dgm:cxn modelId="{11224453-A13D-4E28-B66D-40759BFDEC03}" srcId="{7535D89C-E70E-49FD-A188-020778E21586}" destId="{0CC056F6-983C-4E24-9633-13FB5F1FF809}" srcOrd="1" destOrd="0" parTransId="{9BD4DA85-2EB7-4759-9332-415F8A8D1A8E}" sibTransId="{78468055-BA3E-455C-AACA-363039E8BABE}"/>
    <dgm:cxn modelId="{0E56CDBE-C7F7-4E64-91E1-4EB39331C687}" type="presOf" srcId="{6F042D06-69F4-4CAC-82B2-A104F023CD64}" destId="{98F76C14-EB80-408C-894D-7E1988CF5357}" srcOrd="0" destOrd="0" presId="urn:microsoft.com/office/officeart/2005/8/layout/orgChart1"/>
    <dgm:cxn modelId="{55580519-4910-454B-B8A8-09B7D92D62B3}" type="presOf" srcId="{0CC056F6-983C-4E24-9633-13FB5F1FF809}" destId="{46751445-4FDC-4271-AECE-EA1A9F3F32FD}" srcOrd="0" destOrd="0" presId="urn:microsoft.com/office/officeart/2005/8/layout/orgChart1"/>
    <dgm:cxn modelId="{17BD4E2C-AAD3-4805-9689-890E59E1215B}" type="presOf" srcId="{5DDF429B-CD0D-429E-A44A-D90E6FD86414}" destId="{9B28FF20-B778-46B2-B587-F43652B20AFE}" srcOrd="0" destOrd="0" presId="urn:microsoft.com/office/officeart/2005/8/layout/orgChart1"/>
    <dgm:cxn modelId="{89836AA9-6FB0-44CA-8C00-FB3A4090740F}" type="presOf" srcId="{1469872F-F147-45A4-961E-76029DCB07BC}" destId="{70F66BE5-6B66-4296-B5E5-217F677B3E6C}" srcOrd="1" destOrd="0" presId="urn:microsoft.com/office/officeart/2005/8/layout/orgChart1"/>
    <dgm:cxn modelId="{15BA3406-523C-4880-8434-286821E82265}" type="presOf" srcId="{D619F811-B1F2-4B88-B59F-1438612C31B3}" destId="{8FEA439B-476E-45EB-9C62-57F1A449BBB3}" srcOrd="1" destOrd="0" presId="urn:microsoft.com/office/officeart/2005/8/layout/orgChart1"/>
    <dgm:cxn modelId="{E39230CD-8952-415B-925C-161B77290C2E}" type="presOf" srcId="{1AF073B3-F1D4-4C4E-BB5F-EC7081DF5AD2}" destId="{051BC6EB-A631-4906-81E6-9CB949524B73}" srcOrd="1" destOrd="0" presId="urn:microsoft.com/office/officeart/2005/8/layout/orgChart1"/>
    <dgm:cxn modelId="{B68275C0-333B-43FF-86D6-206FEED2F144}" type="presOf" srcId="{43961BFE-08CD-492D-A9EE-D850D4661CB5}" destId="{0C287BD4-48B0-4A37-8CA0-BE74E55C2C82}" srcOrd="0" destOrd="0" presId="urn:microsoft.com/office/officeart/2005/8/layout/orgChart1"/>
    <dgm:cxn modelId="{612E4642-1B70-4E78-B0F6-A6597A180037}" type="presOf" srcId="{1469872F-F147-45A4-961E-76029DCB07BC}" destId="{F6DB98F0-50FA-4561-A5C7-2ACF1F4B0BAA}" srcOrd="0" destOrd="0" presId="urn:microsoft.com/office/officeart/2005/8/layout/orgChart1"/>
    <dgm:cxn modelId="{9A24A237-A2F0-452A-BCF6-921349568293}" type="presOf" srcId="{1AF073B3-F1D4-4C4E-BB5F-EC7081DF5AD2}" destId="{03BB3502-33AE-4EAD-8068-488894D9C50F}" srcOrd="0" destOrd="0" presId="urn:microsoft.com/office/officeart/2005/8/layout/orgChart1"/>
    <dgm:cxn modelId="{83CB7DF3-BFDA-43E0-97B9-7F9C137B44A5}" type="presOf" srcId="{FEAD63CE-B8B4-4E47-AF58-B71635A7E10A}" destId="{098799A0-3CE6-4318-AEA6-9847A0DB801F}" srcOrd="0" destOrd="0" presId="urn:microsoft.com/office/officeart/2005/8/layout/orgChart1"/>
    <dgm:cxn modelId="{2010028F-88FF-4760-83B8-EA3374732FE0}" type="presOf" srcId="{D619F811-B1F2-4B88-B59F-1438612C31B3}" destId="{1C4B395A-C911-4E9A-8BAA-218A7D00EBBD}" srcOrd="0" destOrd="0" presId="urn:microsoft.com/office/officeart/2005/8/layout/orgChart1"/>
    <dgm:cxn modelId="{A02BAE7E-C23B-4D9B-A5F2-A9ABBF7F44A7}" srcId="{7535D89C-E70E-49FD-A188-020778E21586}" destId="{1469872F-F147-45A4-961E-76029DCB07BC}" srcOrd="0" destOrd="0" parTransId="{5DDF429B-CD0D-429E-A44A-D90E6FD86414}" sibTransId="{65E4AFD0-D902-4364-90C5-7DCFA3D04D39}"/>
    <dgm:cxn modelId="{CBCE3CBD-AA8D-4076-8350-2EEBE52DD0B7}" srcId="{7535D89C-E70E-49FD-A188-020778E21586}" destId="{1AF073B3-F1D4-4C4E-BB5F-EC7081DF5AD2}" srcOrd="2" destOrd="0" parTransId="{43961BFE-08CD-492D-A9EE-D850D4661CB5}" sibTransId="{D08F0E34-A893-4474-A67F-E71200B4A776}"/>
    <dgm:cxn modelId="{89676B30-686F-4381-AD17-23CB8225FB46}" type="presOf" srcId="{0CC056F6-983C-4E24-9633-13FB5F1FF809}" destId="{F7AC3D54-B2BC-4D18-9976-257BE27AE8ED}" srcOrd="1" destOrd="0" presId="urn:microsoft.com/office/officeart/2005/8/layout/orgChart1"/>
    <dgm:cxn modelId="{A24ABB1F-E3AB-44DB-93DD-429320159DDA}" type="presOf" srcId="{7535D89C-E70E-49FD-A188-020778E21586}" destId="{14E5CA28-DF14-4382-8907-A44D04A531D6}" srcOrd="1" destOrd="0" presId="urn:microsoft.com/office/officeart/2005/8/layout/orgChart1"/>
    <dgm:cxn modelId="{68D29097-078C-4430-98C5-4E072F3CB792}" srcId="{7535D89C-E70E-49FD-A188-020778E21586}" destId="{D619F811-B1F2-4B88-B59F-1438612C31B3}" srcOrd="3" destOrd="0" parTransId="{6F042D06-69F4-4CAC-82B2-A104F023CD64}" sibTransId="{7EC67527-3DC7-4330-8B40-373848BC40EF}"/>
    <dgm:cxn modelId="{147B6096-B2AB-41D4-A93D-E962F7CBB2E8}" type="presOf" srcId="{7535D89C-E70E-49FD-A188-020778E21586}" destId="{438BE98C-7464-4EBD-9541-C59B2C9C92B0}" srcOrd="0" destOrd="0" presId="urn:microsoft.com/office/officeart/2005/8/layout/orgChart1"/>
    <dgm:cxn modelId="{E4E1F71F-FFC8-444B-B6C4-E7C696214B71}" type="presOf" srcId="{9BD4DA85-2EB7-4759-9332-415F8A8D1A8E}" destId="{664E0E3B-A2AC-420F-877A-CB52CFEA80AB}" srcOrd="0" destOrd="0" presId="urn:microsoft.com/office/officeart/2005/8/layout/orgChart1"/>
    <dgm:cxn modelId="{9AA0E7D3-9564-452D-894A-2AB82FBB619B}" srcId="{FEAD63CE-B8B4-4E47-AF58-B71635A7E10A}" destId="{7535D89C-E70E-49FD-A188-020778E21586}" srcOrd="0" destOrd="0" parTransId="{3A831E7D-C2E8-4A28-9D95-E1B47FC5B033}" sibTransId="{7BF61D8E-AC36-40C9-B025-28C3207EE295}"/>
    <dgm:cxn modelId="{64FA6166-2DFB-4171-AA96-18F9C3F5D83D}" type="presParOf" srcId="{098799A0-3CE6-4318-AEA6-9847A0DB801F}" destId="{7D3E9EA7-B692-4ACF-8A28-43BDDAC9E801}" srcOrd="0" destOrd="0" presId="urn:microsoft.com/office/officeart/2005/8/layout/orgChart1"/>
    <dgm:cxn modelId="{8CD7D60B-3278-46ED-B027-2B00E5FB3685}" type="presParOf" srcId="{7D3E9EA7-B692-4ACF-8A28-43BDDAC9E801}" destId="{83B72168-8358-48C8-B9BB-757DED70EBE2}" srcOrd="0" destOrd="0" presId="urn:microsoft.com/office/officeart/2005/8/layout/orgChart1"/>
    <dgm:cxn modelId="{5BF78C31-22BF-4748-B158-00DE441CC787}" type="presParOf" srcId="{83B72168-8358-48C8-B9BB-757DED70EBE2}" destId="{438BE98C-7464-4EBD-9541-C59B2C9C92B0}" srcOrd="0" destOrd="0" presId="urn:microsoft.com/office/officeart/2005/8/layout/orgChart1"/>
    <dgm:cxn modelId="{0BE06BFD-3E0A-43E2-9C20-8FC77832E62E}" type="presParOf" srcId="{83B72168-8358-48C8-B9BB-757DED70EBE2}" destId="{14E5CA28-DF14-4382-8907-A44D04A531D6}" srcOrd="1" destOrd="0" presId="urn:microsoft.com/office/officeart/2005/8/layout/orgChart1"/>
    <dgm:cxn modelId="{7A424E03-4A4F-43F1-9B8A-645BF2BEE23D}" type="presParOf" srcId="{7D3E9EA7-B692-4ACF-8A28-43BDDAC9E801}" destId="{3645595A-DC80-4A07-94FC-C4266145EC83}" srcOrd="1" destOrd="0" presId="urn:microsoft.com/office/officeart/2005/8/layout/orgChart1"/>
    <dgm:cxn modelId="{F7DFDCFC-A698-4CC6-A937-A1B8F3B8BDFC}" type="presParOf" srcId="{3645595A-DC80-4A07-94FC-C4266145EC83}" destId="{664E0E3B-A2AC-420F-877A-CB52CFEA80AB}" srcOrd="0" destOrd="0" presId="urn:microsoft.com/office/officeart/2005/8/layout/orgChart1"/>
    <dgm:cxn modelId="{FE1CBC74-5812-418A-9CDD-8C869B909463}" type="presParOf" srcId="{3645595A-DC80-4A07-94FC-C4266145EC83}" destId="{6947A758-F842-4A34-A57A-13D3A7D81E21}" srcOrd="1" destOrd="0" presId="urn:microsoft.com/office/officeart/2005/8/layout/orgChart1"/>
    <dgm:cxn modelId="{42B04119-7408-40D3-B375-BCFAEAD3720C}" type="presParOf" srcId="{6947A758-F842-4A34-A57A-13D3A7D81E21}" destId="{76B6BD4D-0D19-4913-A61D-0651CCA8784F}" srcOrd="0" destOrd="0" presId="urn:microsoft.com/office/officeart/2005/8/layout/orgChart1"/>
    <dgm:cxn modelId="{3987B533-7347-42BD-A60E-8E215C6D97B1}" type="presParOf" srcId="{76B6BD4D-0D19-4913-A61D-0651CCA8784F}" destId="{46751445-4FDC-4271-AECE-EA1A9F3F32FD}" srcOrd="0" destOrd="0" presId="urn:microsoft.com/office/officeart/2005/8/layout/orgChart1"/>
    <dgm:cxn modelId="{E386A80C-A1F1-410F-B96D-9541B00F8B1A}" type="presParOf" srcId="{76B6BD4D-0D19-4913-A61D-0651CCA8784F}" destId="{F7AC3D54-B2BC-4D18-9976-257BE27AE8ED}" srcOrd="1" destOrd="0" presId="urn:microsoft.com/office/officeart/2005/8/layout/orgChart1"/>
    <dgm:cxn modelId="{AAC479BF-E695-4906-9763-C646E3DC4E4E}" type="presParOf" srcId="{6947A758-F842-4A34-A57A-13D3A7D81E21}" destId="{4A0F4EC0-899B-4770-ACB6-8B10838C6AE1}" srcOrd="1" destOrd="0" presId="urn:microsoft.com/office/officeart/2005/8/layout/orgChart1"/>
    <dgm:cxn modelId="{C8F7BDDD-A6A6-45D5-88C1-C9B4E0E16C64}" type="presParOf" srcId="{6947A758-F842-4A34-A57A-13D3A7D81E21}" destId="{9F9CB0EE-1EDC-42DB-BB86-5A313404E7BA}" srcOrd="2" destOrd="0" presId="urn:microsoft.com/office/officeart/2005/8/layout/orgChart1"/>
    <dgm:cxn modelId="{96E4DADE-619B-4ADB-BCFD-A1ABF504C603}" type="presParOf" srcId="{3645595A-DC80-4A07-94FC-C4266145EC83}" destId="{0C287BD4-48B0-4A37-8CA0-BE74E55C2C82}" srcOrd="2" destOrd="0" presId="urn:microsoft.com/office/officeart/2005/8/layout/orgChart1"/>
    <dgm:cxn modelId="{DCB4C1C6-4441-428A-BA47-34ED6253138C}" type="presParOf" srcId="{3645595A-DC80-4A07-94FC-C4266145EC83}" destId="{636F6CCB-2411-4EAB-B328-277A56218FC6}" srcOrd="3" destOrd="0" presId="urn:microsoft.com/office/officeart/2005/8/layout/orgChart1"/>
    <dgm:cxn modelId="{D82AE742-13C9-48E5-9EC7-74D82FCAC3ED}" type="presParOf" srcId="{636F6CCB-2411-4EAB-B328-277A56218FC6}" destId="{DD1E27B2-B701-4D49-B56D-28F351B4B7BD}" srcOrd="0" destOrd="0" presId="urn:microsoft.com/office/officeart/2005/8/layout/orgChart1"/>
    <dgm:cxn modelId="{448CBE5E-471E-4D76-B05A-4AC8E7D2AE79}" type="presParOf" srcId="{DD1E27B2-B701-4D49-B56D-28F351B4B7BD}" destId="{03BB3502-33AE-4EAD-8068-488894D9C50F}" srcOrd="0" destOrd="0" presId="urn:microsoft.com/office/officeart/2005/8/layout/orgChart1"/>
    <dgm:cxn modelId="{CAA6F30A-4C63-4A1E-BD4E-BA9A8C646DDF}" type="presParOf" srcId="{DD1E27B2-B701-4D49-B56D-28F351B4B7BD}" destId="{051BC6EB-A631-4906-81E6-9CB949524B73}" srcOrd="1" destOrd="0" presId="urn:microsoft.com/office/officeart/2005/8/layout/orgChart1"/>
    <dgm:cxn modelId="{87F4241D-5844-4D0B-99E8-08A5E83F9265}" type="presParOf" srcId="{636F6CCB-2411-4EAB-B328-277A56218FC6}" destId="{5E535E72-AF9E-4700-A1CC-EF4A8705D68A}" srcOrd="1" destOrd="0" presId="urn:microsoft.com/office/officeart/2005/8/layout/orgChart1"/>
    <dgm:cxn modelId="{58F33917-4422-4F31-968D-931977885DE0}" type="presParOf" srcId="{636F6CCB-2411-4EAB-B328-277A56218FC6}" destId="{484669EE-8E42-4E5C-BE7D-96F936984C85}" srcOrd="2" destOrd="0" presId="urn:microsoft.com/office/officeart/2005/8/layout/orgChart1"/>
    <dgm:cxn modelId="{173E6748-641F-4EF2-BF1F-078466F44524}" type="presParOf" srcId="{3645595A-DC80-4A07-94FC-C4266145EC83}" destId="{98F76C14-EB80-408C-894D-7E1988CF5357}" srcOrd="4" destOrd="0" presId="urn:microsoft.com/office/officeart/2005/8/layout/orgChart1"/>
    <dgm:cxn modelId="{5B3EE05F-FFF3-435D-A96C-4260AEC8EBD7}" type="presParOf" srcId="{3645595A-DC80-4A07-94FC-C4266145EC83}" destId="{B6B34351-3B70-4C4A-86A1-066C958B04CA}" srcOrd="5" destOrd="0" presId="urn:microsoft.com/office/officeart/2005/8/layout/orgChart1"/>
    <dgm:cxn modelId="{E092A3E8-9F08-4FAE-82DE-668EFF67668A}" type="presParOf" srcId="{B6B34351-3B70-4C4A-86A1-066C958B04CA}" destId="{220CEA9D-7A20-4C57-ABB9-A67B6524E0AE}" srcOrd="0" destOrd="0" presId="urn:microsoft.com/office/officeart/2005/8/layout/orgChart1"/>
    <dgm:cxn modelId="{97B1184F-A24A-4367-8833-C68FFA78C90F}" type="presParOf" srcId="{220CEA9D-7A20-4C57-ABB9-A67B6524E0AE}" destId="{1C4B395A-C911-4E9A-8BAA-218A7D00EBBD}" srcOrd="0" destOrd="0" presId="urn:microsoft.com/office/officeart/2005/8/layout/orgChart1"/>
    <dgm:cxn modelId="{36533015-6F80-4552-81B6-BE3EDCD6D9F0}" type="presParOf" srcId="{220CEA9D-7A20-4C57-ABB9-A67B6524E0AE}" destId="{8FEA439B-476E-45EB-9C62-57F1A449BBB3}" srcOrd="1" destOrd="0" presId="urn:microsoft.com/office/officeart/2005/8/layout/orgChart1"/>
    <dgm:cxn modelId="{81E393A8-C3E3-4FB8-A63C-4C9B1EB72BBF}" type="presParOf" srcId="{B6B34351-3B70-4C4A-86A1-066C958B04CA}" destId="{A4F899C1-512A-44E2-9647-61989C10A504}" srcOrd="1" destOrd="0" presId="urn:microsoft.com/office/officeart/2005/8/layout/orgChart1"/>
    <dgm:cxn modelId="{D6975AEC-46CC-45BB-BB1A-9EBE9B4C183D}" type="presParOf" srcId="{B6B34351-3B70-4C4A-86A1-066C958B04CA}" destId="{16073EB2-9BA0-41BA-899F-77C684B2A45C}" srcOrd="2" destOrd="0" presId="urn:microsoft.com/office/officeart/2005/8/layout/orgChart1"/>
    <dgm:cxn modelId="{0CD5F451-8E65-4A14-AF87-E48EDA205A73}" type="presParOf" srcId="{7D3E9EA7-B692-4ACF-8A28-43BDDAC9E801}" destId="{D322F100-B7F7-4720-A665-011E1D1EBF5A}" srcOrd="2" destOrd="0" presId="urn:microsoft.com/office/officeart/2005/8/layout/orgChart1"/>
    <dgm:cxn modelId="{2D43AD80-BD74-4487-81E2-6B68E8CEC8A2}" type="presParOf" srcId="{D322F100-B7F7-4720-A665-011E1D1EBF5A}" destId="{9B28FF20-B778-46B2-B587-F43652B20AFE}" srcOrd="0" destOrd="0" presId="urn:microsoft.com/office/officeart/2005/8/layout/orgChart1"/>
    <dgm:cxn modelId="{BBAF658D-F234-4B48-AAB0-A5138CAEEECA}" type="presParOf" srcId="{D322F100-B7F7-4720-A665-011E1D1EBF5A}" destId="{FF7F71C4-BE2C-4233-9DD8-83E8D79D7516}" srcOrd="1" destOrd="0" presId="urn:microsoft.com/office/officeart/2005/8/layout/orgChart1"/>
    <dgm:cxn modelId="{85E56B3A-5209-4E56-A7B0-144E7F502D90}" type="presParOf" srcId="{FF7F71C4-BE2C-4233-9DD8-83E8D79D7516}" destId="{54DD2545-DF6C-4593-B307-57CBDEFEA3AA}" srcOrd="0" destOrd="0" presId="urn:microsoft.com/office/officeart/2005/8/layout/orgChart1"/>
    <dgm:cxn modelId="{181AA574-E123-4EA6-9D2C-17DC8F3CE43F}" type="presParOf" srcId="{54DD2545-DF6C-4593-B307-57CBDEFEA3AA}" destId="{F6DB98F0-50FA-4561-A5C7-2ACF1F4B0BAA}" srcOrd="0" destOrd="0" presId="urn:microsoft.com/office/officeart/2005/8/layout/orgChart1"/>
    <dgm:cxn modelId="{B82043A3-5A0B-4C61-8F17-656113BBEF72}" type="presParOf" srcId="{54DD2545-DF6C-4593-B307-57CBDEFEA3AA}" destId="{70F66BE5-6B66-4296-B5E5-217F677B3E6C}" srcOrd="1" destOrd="0" presId="urn:microsoft.com/office/officeart/2005/8/layout/orgChart1"/>
    <dgm:cxn modelId="{BA535816-9287-47BC-B263-0D6676395CD6}" type="presParOf" srcId="{FF7F71C4-BE2C-4233-9DD8-83E8D79D7516}" destId="{F741BE9A-95BB-4751-8DA3-FCA85E2CD846}" srcOrd="1" destOrd="0" presId="urn:microsoft.com/office/officeart/2005/8/layout/orgChart1"/>
    <dgm:cxn modelId="{3576174B-E5CC-44A2-8B03-BFF0EF024273}" type="presParOf" srcId="{FF7F71C4-BE2C-4233-9DD8-83E8D79D7516}" destId="{3DADBCA8-163F-4FB9-BBF6-D7429A796434}" srcOrd="2" destOrd="0" presId="urn:microsoft.com/office/officeart/2005/8/layout/orgChart1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6149F77-8BBC-4FD5-8174-2997AECD76D5}" type="doc">
      <dgm:prSet loTypeId="urn:microsoft.com/office/officeart/2005/8/layout/bList2" loCatId="list" qsTypeId="urn:microsoft.com/office/officeart/2005/8/quickstyle/simple1" qsCatId="simple" csTypeId="urn:microsoft.com/office/officeart/2005/8/colors/accent1_2" csCatId="accent1" phldr="0"/>
      <dgm:spPr/>
    </dgm:pt>
    <dgm:pt modelId="{B14429AE-C52F-4BA3-9AAD-D63CC5B06B9E}">
      <dgm:prSet phldrT="[Text]" phldr="1"/>
      <dgm:spPr/>
      <dgm:t>
        <a:bodyPr/>
        <a:lstStyle/>
        <a:p>
          <a:endParaRPr lang="en-US" dirty="0"/>
        </a:p>
      </dgm:t>
    </dgm:pt>
    <dgm:pt modelId="{5892E211-C95C-4288-B878-A723BBE77EA5}" type="parTrans" cxnId="{E4DA7B1B-1513-4A6E-9198-B50D3C705872}">
      <dgm:prSet/>
      <dgm:spPr/>
      <dgm:t>
        <a:bodyPr/>
        <a:lstStyle/>
        <a:p>
          <a:endParaRPr lang="en-US"/>
        </a:p>
      </dgm:t>
    </dgm:pt>
    <dgm:pt modelId="{3F2A82D3-18D9-44B7-B5D0-1CECAC8D5BBF}" type="sibTrans" cxnId="{E4DA7B1B-1513-4A6E-9198-B50D3C705872}">
      <dgm:prSet/>
      <dgm:spPr/>
      <dgm:t>
        <a:bodyPr/>
        <a:lstStyle/>
        <a:p>
          <a:endParaRPr lang="en-US"/>
        </a:p>
      </dgm:t>
    </dgm:pt>
    <dgm:pt modelId="{1F5A54D0-5CF4-486F-A95C-3007DB8EED5B}">
      <dgm:prSet phldrT="[Text]" phldr="1"/>
      <dgm:spPr/>
      <dgm:t>
        <a:bodyPr/>
        <a:lstStyle/>
        <a:p>
          <a:endParaRPr lang="en-US" dirty="0"/>
        </a:p>
      </dgm:t>
    </dgm:pt>
    <dgm:pt modelId="{83B17579-ED2D-4326-BBA9-25C59F726C39}" type="parTrans" cxnId="{F602A8CC-3864-48A0-A98F-0612DD7A2FD9}">
      <dgm:prSet/>
      <dgm:spPr/>
      <dgm:t>
        <a:bodyPr/>
        <a:lstStyle/>
        <a:p>
          <a:endParaRPr lang="en-US"/>
        </a:p>
      </dgm:t>
    </dgm:pt>
    <dgm:pt modelId="{82491078-105D-49BB-BFF0-9D32624FD421}" type="sibTrans" cxnId="{F602A8CC-3864-48A0-A98F-0612DD7A2FD9}">
      <dgm:prSet/>
      <dgm:spPr/>
      <dgm:t>
        <a:bodyPr/>
        <a:lstStyle/>
        <a:p>
          <a:endParaRPr lang="en-US"/>
        </a:p>
      </dgm:t>
    </dgm:pt>
    <dgm:pt modelId="{690E7B3E-5246-42E1-A400-1244CE49F0FA}">
      <dgm:prSet phldrT="[Text]" phldr="1"/>
      <dgm:spPr/>
      <dgm:t>
        <a:bodyPr/>
        <a:lstStyle/>
        <a:p>
          <a:endParaRPr lang="en-US" dirty="0"/>
        </a:p>
      </dgm:t>
    </dgm:pt>
    <dgm:pt modelId="{46DA44B2-C543-4D1A-8992-37001B74002A}" type="parTrans" cxnId="{7C12D79B-980C-4463-A66E-7EE6A70DBCCE}">
      <dgm:prSet/>
      <dgm:spPr/>
      <dgm:t>
        <a:bodyPr/>
        <a:lstStyle/>
        <a:p>
          <a:endParaRPr lang="en-US"/>
        </a:p>
      </dgm:t>
    </dgm:pt>
    <dgm:pt modelId="{BFB8F12E-5ADB-4DF9-BBDF-417688D6CE69}" type="sibTrans" cxnId="{7C12D79B-980C-4463-A66E-7EE6A70DBCCE}">
      <dgm:prSet/>
      <dgm:spPr/>
      <dgm:t>
        <a:bodyPr/>
        <a:lstStyle/>
        <a:p>
          <a:endParaRPr lang="en-US"/>
        </a:p>
      </dgm:t>
    </dgm:pt>
    <dgm:pt modelId="{11F4C941-F624-4BAB-820C-C4887070A095}" type="pres">
      <dgm:prSet presAssocID="{66149F77-8BBC-4FD5-8174-2997AECD76D5}" presName="diagram" presStyleCnt="0">
        <dgm:presLayoutVars>
          <dgm:dir/>
          <dgm:animLvl val="lvl"/>
          <dgm:resizeHandles val="exact"/>
        </dgm:presLayoutVars>
      </dgm:prSet>
      <dgm:spPr/>
    </dgm:pt>
    <dgm:pt modelId="{5769523D-1838-4437-BCE4-0A0C696D89F4}" type="pres">
      <dgm:prSet presAssocID="{B14429AE-C52F-4BA3-9AAD-D63CC5B06B9E}" presName="compNode" presStyleCnt="0"/>
      <dgm:spPr/>
    </dgm:pt>
    <dgm:pt modelId="{481C002D-8B09-4BD7-9B72-7EEB2B54673E}" type="pres">
      <dgm:prSet presAssocID="{B14429AE-C52F-4BA3-9AAD-D63CC5B06B9E}" presName="childRect" presStyleLbl="bgAcc1" presStyleIdx="0" presStyleCnt="3">
        <dgm:presLayoutVars>
          <dgm:bulletEnabled val="1"/>
        </dgm:presLayoutVars>
      </dgm:prSet>
      <dgm:spPr/>
    </dgm:pt>
    <dgm:pt modelId="{4844CB4A-A7C7-489F-B791-F8AB298FAEAB}" type="pres">
      <dgm:prSet presAssocID="{B14429AE-C52F-4BA3-9AAD-D63CC5B06B9E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5B5C38-3335-4621-BEA7-BAEEE43DA92A}" type="pres">
      <dgm:prSet presAssocID="{B14429AE-C52F-4BA3-9AAD-D63CC5B06B9E}" presName="parentRect" presStyleLbl="alignNode1" presStyleIdx="0" presStyleCnt="3"/>
      <dgm:spPr/>
      <dgm:t>
        <a:bodyPr/>
        <a:lstStyle/>
        <a:p>
          <a:endParaRPr lang="en-US"/>
        </a:p>
      </dgm:t>
    </dgm:pt>
    <dgm:pt modelId="{C002A122-F012-4C9C-A2C1-B030CEA8502B}" type="pres">
      <dgm:prSet presAssocID="{B14429AE-C52F-4BA3-9AAD-D63CC5B06B9E}" presName="adorn" presStyleLbl="fgAccFollowNode1" presStyleIdx="0" presStyleCnt="3"/>
      <dgm:spPr/>
    </dgm:pt>
    <dgm:pt modelId="{7A0F932A-0212-40DA-B648-0E92CF0BF5E4}" type="pres">
      <dgm:prSet presAssocID="{3F2A82D3-18D9-44B7-B5D0-1CECAC8D5BBF}" presName="sibTrans" presStyleLbl="sibTrans2D1" presStyleIdx="0" presStyleCnt="0"/>
      <dgm:spPr/>
      <dgm:t>
        <a:bodyPr/>
        <a:lstStyle/>
        <a:p>
          <a:endParaRPr lang="en-US"/>
        </a:p>
      </dgm:t>
    </dgm:pt>
    <dgm:pt modelId="{88B8F4A9-C724-4E8F-8CD6-E4EFAF2EA1A4}" type="pres">
      <dgm:prSet presAssocID="{1F5A54D0-5CF4-486F-A95C-3007DB8EED5B}" presName="compNode" presStyleCnt="0"/>
      <dgm:spPr/>
    </dgm:pt>
    <dgm:pt modelId="{0DD618C2-1E40-4D42-9017-9E78C82D2CEE}" type="pres">
      <dgm:prSet presAssocID="{1F5A54D0-5CF4-486F-A95C-3007DB8EED5B}" presName="childRect" presStyleLbl="bgAcc1" presStyleIdx="1" presStyleCnt="3">
        <dgm:presLayoutVars>
          <dgm:bulletEnabled val="1"/>
        </dgm:presLayoutVars>
      </dgm:prSet>
      <dgm:spPr/>
    </dgm:pt>
    <dgm:pt modelId="{36892B6D-244F-4FB4-BC86-14EFBFC2FC1B}" type="pres">
      <dgm:prSet presAssocID="{1F5A54D0-5CF4-486F-A95C-3007DB8EED5B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41A8A5-60AA-4B92-AABC-D5A43DA48B64}" type="pres">
      <dgm:prSet presAssocID="{1F5A54D0-5CF4-486F-A95C-3007DB8EED5B}" presName="parentRect" presStyleLbl="alignNode1" presStyleIdx="1" presStyleCnt="3"/>
      <dgm:spPr/>
      <dgm:t>
        <a:bodyPr/>
        <a:lstStyle/>
        <a:p>
          <a:endParaRPr lang="en-US"/>
        </a:p>
      </dgm:t>
    </dgm:pt>
    <dgm:pt modelId="{ACB566B4-2940-4BC1-91F9-57E779A0AB09}" type="pres">
      <dgm:prSet presAssocID="{1F5A54D0-5CF4-486F-A95C-3007DB8EED5B}" presName="adorn" presStyleLbl="fgAccFollowNode1" presStyleIdx="1" presStyleCnt="3"/>
      <dgm:spPr/>
    </dgm:pt>
    <dgm:pt modelId="{02194080-A628-4270-B6D0-EA5CB2F0CD9A}" type="pres">
      <dgm:prSet presAssocID="{82491078-105D-49BB-BFF0-9D32624FD421}" presName="sibTrans" presStyleLbl="sibTrans2D1" presStyleIdx="0" presStyleCnt="0"/>
      <dgm:spPr/>
      <dgm:t>
        <a:bodyPr/>
        <a:lstStyle/>
        <a:p>
          <a:endParaRPr lang="en-US"/>
        </a:p>
      </dgm:t>
    </dgm:pt>
    <dgm:pt modelId="{1000103F-2EED-4941-BD4B-F2ADA0566201}" type="pres">
      <dgm:prSet presAssocID="{690E7B3E-5246-42E1-A400-1244CE49F0FA}" presName="compNode" presStyleCnt="0"/>
      <dgm:spPr/>
    </dgm:pt>
    <dgm:pt modelId="{67A228E4-8ADD-44DB-98E8-6AF16BEAD01C}" type="pres">
      <dgm:prSet presAssocID="{690E7B3E-5246-42E1-A400-1244CE49F0FA}" presName="childRect" presStyleLbl="bgAcc1" presStyleIdx="2" presStyleCnt="3">
        <dgm:presLayoutVars>
          <dgm:bulletEnabled val="1"/>
        </dgm:presLayoutVars>
      </dgm:prSet>
      <dgm:spPr/>
    </dgm:pt>
    <dgm:pt modelId="{EF6F4258-7238-44EC-8343-44C715A574D9}" type="pres">
      <dgm:prSet presAssocID="{690E7B3E-5246-42E1-A400-1244CE49F0FA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7EB188-8798-427D-9C59-A476C1D3108F}" type="pres">
      <dgm:prSet presAssocID="{690E7B3E-5246-42E1-A400-1244CE49F0FA}" presName="parentRect" presStyleLbl="alignNode1" presStyleIdx="2" presStyleCnt="3"/>
      <dgm:spPr/>
      <dgm:t>
        <a:bodyPr/>
        <a:lstStyle/>
        <a:p>
          <a:endParaRPr lang="en-US"/>
        </a:p>
      </dgm:t>
    </dgm:pt>
    <dgm:pt modelId="{29A70EB6-3A3E-43D0-AD90-D59CD4818751}" type="pres">
      <dgm:prSet presAssocID="{690E7B3E-5246-42E1-A400-1244CE49F0FA}" presName="adorn" presStyleLbl="fgAccFollowNode1" presStyleIdx="2" presStyleCnt="3"/>
      <dgm:spPr/>
    </dgm:pt>
  </dgm:ptLst>
  <dgm:cxnLst>
    <dgm:cxn modelId="{89B5F312-AA48-4A55-86F1-072CF2B4B841}" type="presOf" srcId="{82491078-105D-49BB-BFF0-9D32624FD421}" destId="{02194080-A628-4270-B6D0-EA5CB2F0CD9A}" srcOrd="0" destOrd="0" presId="urn:microsoft.com/office/officeart/2005/8/layout/bList2"/>
    <dgm:cxn modelId="{E4DA7B1B-1513-4A6E-9198-B50D3C705872}" srcId="{66149F77-8BBC-4FD5-8174-2997AECD76D5}" destId="{B14429AE-C52F-4BA3-9AAD-D63CC5B06B9E}" srcOrd="0" destOrd="0" parTransId="{5892E211-C95C-4288-B878-A723BBE77EA5}" sibTransId="{3F2A82D3-18D9-44B7-B5D0-1CECAC8D5BBF}"/>
    <dgm:cxn modelId="{4BA507DE-8AD9-45B5-8486-8733EF488458}" type="presOf" srcId="{690E7B3E-5246-42E1-A400-1244CE49F0FA}" destId="{EF6F4258-7238-44EC-8343-44C715A574D9}" srcOrd="0" destOrd="0" presId="urn:microsoft.com/office/officeart/2005/8/layout/bList2"/>
    <dgm:cxn modelId="{C2062C50-D4DF-4039-9EC2-8F6D2304E566}" type="presOf" srcId="{3F2A82D3-18D9-44B7-B5D0-1CECAC8D5BBF}" destId="{7A0F932A-0212-40DA-B648-0E92CF0BF5E4}" srcOrd="0" destOrd="0" presId="urn:microsoft.com/office/officeart/2005/8/layout/bList2"/>
    <dgm:cxn modelId="{F602A8CC-3864-48A0-A98F-0612DD7A2FD9}" srcId="{66149F77-8BBC-4FD5-8174-2997AECD76D5}" destId="{1F5A54D0-5CF4-486F-A95C-3007DB8EED5B}" srcOrd="1" destOrd="0" parTransId="{83B17579-ED2D-4326-BBA9-25C59F726C39}" sibTransId="{82491078-105D-49BB-BFF0-9D32624FD421}"/>
    <dgm:cxn modelId="{7C12D79B-980C-4463-A66E-7EE6A70DBCCE}" srcId="{66149F77-8BBC-4FD5-8174-2997AECD76D5}" destId="{690E7B3E-5246-42E1-A400-1244CE49F0FA}" srcOrd="2" destOrd="0" parTransId="{46DA44B2-C543-4D1A-8992-37001B74002A}" sibTransId="{BFB8F12E-5ADB-4DF9-BBDF-417688D6CE69}"/>
    <dgm:cxn modelId="{DEAEEF52-960A-4D20-87F1-7D397A6A75F6}" type="presOf" srcId="{690E7B3E-5246-42E1-A400-1244CE49F0FA}" destId="{F07EB188-8798-427D-9C59-A476C1D3108F}" srcOrd="1" destOrd="0" presId="urn:microsoft.com/office/officeart/2005/8/layout/bList2"/>
    <dgm:cxn modelId="{1FC54D8C-AA30-42C2-9507-212534A860AD}" type="presOf" srcId="{B14429AE-C52F-4BA3-9AAD-D63CC5B06B9E}" destId="{E35B5C38-3335-4621-BEA7-BAEEE43DA92A}" srcOrd="1" destOrd="0" presId="urn:microsoft.com/office/officeart/2005/8/layout/bList2"/>
    <dgm:cxn modelId="{31A9C0E5-2938-4950-922B-A617BEAAD96E}" type="presOf" srcId="{1F5A54D0-5CF4-486F-A95C-3007DB8EED5B}" destId="{0541A8A5-60AA-4B92-AABC-D5A43DA48B64}" srcOrd="1" destOrd="0" presId="urn:microsoft.com/office/officeart/2005/8/layout/bList2"/>
    <dgm:cxn modelId="{8EB6141B-3A03-40B3-8CA2-308D1961CC4A}" type="presOf" srcId="{1F5A54D0-5CF4-486F-A95C-3007DB8EED5B}" destId="{36892B6D-244F-4FB4-BC86-14EFBFC2FC1B}" srcOrd="0" destOrd="0" presId="urn:microsoft.com/office/officeart/2005/8/layout/bList2"/>
    <dgm:cxn modelId="{3C46E8B0-3B3E-4317-8555-612DD6FEF9E9}" type="presOf" srcId="{B14429AE-C52F-4BA3-9AAD-D63CC5B06B9E}" destId="{4844CB4A-A7C7-489F-B791-F8AB298FAEAB}" srcOrd="0" destOrd="0" presId="urn:microsoft.com/office/officeart/2005/8/layout/bList2"/>
    <dgm:cxn modelId="{33B9A24F-40A1-4FD8-A753-DE0C0AD333C4}" type="presOf" srcId="{66149F77-8BBC-4FD5-8174-2997AECD76D5}" destId="{11F4C941-F624-4BAB-820C-C4887070A095}" srcOrd="0" destOrd="0" presId="urn:microsoft.com/office/officeart/2005/8/layout/bList2"/>
    <dgm:cxn modelId="{C90C0891-71CB-4201-A429-91F49779B050}" type="presParOf" srcId="{11F4C941-F624-4BAB-820C-C4887070A095}" destId="{5769523D-1838-4437-BCE4-0A0C696D89F4}" srcOrd="0" destOrd="0" presId="urn:microsoft.com/office/officeart/2005/8/layout/bList2"/>
    <dgm:cxn modelId="{EFAA3411-9E14-4C30-95B7-380E0B2D9F2D}" type="presParOf" srcId="{5769523D-1838-4437-BCE4-0A0C696D89F4}" destId="{481C002D-8B09-4BD7-9B72-7EEB2B54673E}" srcOrd="0" destOrd="0" presId="urn:microsoft.com/office/officeart/2005/8/layout/bList2"/>
    <dgm:cxn modelId="{E425ACD9-464D-470D-9128-4639E19F67E2}" type="presParOf" srcId="{5769523D-1838-4437-BCE4-0A0C696D89F4}" destId="{4844CB4A-A7C7-489F-B791-F8AB298FAEAB}" srcOrd="1" destOrd="0" presId="urn:microsoft.com/office/officeart/2005/8/layout/bList2"/>
    <dgm:cxn modelId="{8579742D-98F9-478A-8EC8-E985D34006D9}" type="presParOf" srcId="{5769523D-1838-4437-BCE4-0A0C696D89F4}" destId="{E35B5C38-3335-4621-BEA7-BAEEE43DA92A}" srcOrd="2" destOrd="0" presId="urn:microsoft.com/office/officeart/2005/8/layout/bList2"/>
    <dgm:cxn modelId="{30EB9E6E-4A02-4630-BDDE-D48AF0CF27A4}" type="presParOf" srcId="{5769523D-1838-4437-BCE4-0A0C696D89F4}" destId="{C002A122-F012-4C9C-A2C1-B030CEA8502B}" srcOrd="3" destOrd="0" presId="urn:microsoft.com/office/officeart/2005/8/layout/bList2"/>
    <dgm:cxn modelId="{52FF6C97-5197-4D7E-9DF5-4BA48EB557AB}" type="presParOf" srcId="{11F4C941-F624-4BAB-820C-C4887070A095}" destId="{7A0F932A-0212-40DA-B648-0E92CF0BF5E4}" srcOrd="1" destOrd="0" presId="urn:microsoft.com/office/officeart/2005/8/layout/bList2"/>
    <dgm:cxn modelId="{17D918F9-1A63-422B-A4AF-0785FE59FD28}" type="presParOf" srcId="{11F4C941-F624-4BAB-820C-C4887070A095}" destId="{88B8F4A9-C724-4E8F-8CD6-E4EFAF2EA1A4}" srcOrd="2" destOrd="0" presId="urn:microsoft.com/office/officeart/2005/8/layout/bList2"/>
    <dgm:cxn modelId="{C22BDF93-9599-4A24-92B5-0382CC3A9EBC}" type="presParOf" srcId="{88B8F4A9-C724-4E8F-8CD6-E4EFAF2EA1A4}" destId="{0DD618C2-1E40-4D42-9017-9E78C82D2CEE}" srcOrd="0" destOrd="0" presId="urn:microsoft.com/office/officeart/2005/8/layout/bList2"/>
    <dgm:cxn modelId="{312370C8-9BA5-484A-8377-45E9D406299C}" type="presParOf" srcId="{88B8F4A9-C724-4E8F-8CD6-E4EFAF2EA1A4}" destId="{36892B6D-244F-4FB4-BC86-14EFBFC2FC1B}" srcOrd="1" destOrd="0" presId="urn:microsoft.com/office/officeart/2005/8/layout/bList2"/>
    <dgm:cxn modelId="{92A07749-8665-46D0-9E3C-3F2C40B70AFD}" type="presParOf" srcId="{88B8F4A9-C724-4E8F-8CD6-E4EFAF2EA1A4}" destId="{0541A8A5-60AA-4B92-AABC-D5A43DA48B64}" srcOrd="2" destOrd="0" presId="urn:microsoft.com/office/officeart/2005/8/layout/bList2"/>
    <dgm:cxn modelId="{11143308-E880-4B94-BD47-D80E3A437BCF}" type="presParOf" srcId="{88B8F4A9-C724-4E8F-8CD6-E4EFAF2EA1A4}" destId="{ACB566B4-2940-4BC1-91F9-57E779A0AB09}" srcOrd="3" destOrd="0" presId="urn:microsoft.com/office/officeart/2005/8/layout/bList2"/>
    <dgm:cxn modelId="{38F93C37-C367-408B-9014-D1DA7DCF542E}" type="presParOf" srcId="{11F4C941-F624-4BAB-820C-C4887070A095}" destId="{02194080-A628-4270-B6D0-EA5CB2F0CD9A}" srcOrd="3" destOrd="0" presId="urn:microsoft.com/office/officeart/2005/8/layout/bList2"/>
    <dgm:cxn modelId="{9B84FBD2-387C-4EE8-BF1A-B36359ECF996}" type="presParOf" srcId="{11F4C941-F624-4BAB-820C-C4887070A095}" destId="{1000103F-2EED-4941-BD4B-F2ADA0566201}" srcOrd="4" destOrd="0" presId="urn:microsoft.com/office/officeart/2005/8/layout/bList2"/>
    <dgm:cxn modelId="{B5633B60-0A49-435C-BD59-4921FAD27DF2}" type="presParOf" srcId="{1000103F-2EED-4941-BD4B-F2ADA0566201}" destId="{67A228E4-8ADD-44DB-98E8-6AF16BEAD01C}" srcOrd="0" destOrd="0" presId="urn:microsoft.com/office/officeart/2005/8/layout/bList2"/>
    <dgm:cxn modelId="{33BD9307-E344-4BE3-A67A-10A055511DBC}" type="presParOf" srcId="{1000103F-2EED-4941-BD4B-F2ADA0566201}" destId="{EF6F4258-7238-44EC-8343-44C715A574D9}" srcOrd="1" destOrd="0" presId="urn:microsoft.com/office/officeart/2005/8/layout/bList2"/>
    <dgm:cxn modelId="{829F1553-EAD5-461D-B611-FE9F8ACA4990}" type="presParOf" srcId="{1000103F-2EED-4941-BD4B-F2ADA0566201}" destId="{F07EB188-8798-427D-9C59-A476C1D3108F}" srcOrd="2" destOrd="0" presId="urn:microsoft.com/office/officeart/2005/8/layout/bList2"/>
    <dgm:cxn modelId="{4F33B9BC-ACFD-4221-9DF9-010A6CD41E53}" type="presParOf" srcId="{1000103F-2EED-4941-BD4B-F2ADA0566201}" destId="{29A70EB6-3A3E-43D0-AD90-D59CD4818751}" srcOrd="3" destOrd="0" presId="urn:microsoft.com/office/officeart/2005/8/layout/bList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70.xml><?xml version="1.0" encoding="utf-8"?>
<dgm:dataModel xmlns:dgm="http://schemas.openxmlformats.org/drawingml/2006/diagram" xmlns:a="http://schemas.openxmlformats.org/drawingml/2006/main">
  <dgm:ptLst>
    <dgm:pt modelId="{88DE8E60-4B5D-456E-9BCB-CE939AC14864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en-US"/>
        </a:p>
      </dgm:t>
    </dgm:pt>
    <dgm:pt modelId="{BC1EC657-205A-44AA-9F4C-37EA52E1210A}">
      <dgm:prSet phldrT="[Text]" phldr="1"/>
      <dgm:spPr/>
      <dgm:t>
        <a:bodyPr/>
        <a:lstStyle/>
        <a:p>
          <a:endParaRPr lang="en-US" dirty="0"/>
        </a:p>
      </dgm:t>
    </dgm:pt>
    <dgm:pt modelId="{81E98AF6-14EF-4113-BAB7-06D85BA8BF58}" type="parTrans" cxnId="{136D1C2A-6757-4762-B866-735281F881F8}">
      <dgm:prSet/>
      <dgm:spPr/>
      <dgm:t>
        <a:bodyPr/>
        <a:lstStyle/>
        <a:p>
          <a:endParaRPr lang="en-US"/>
        </a:p>
      </dgm:t>
    </dgm:pt>
    <dgm:pt modelId="{4F890609-1ACE-44A6-9A63-F8894C173918}" type="sibTrans" cxnId="{136D1C2A-6757-4762-B866-735281F881F8}">
      <dgm:prSet/>
      <dgm:spPr/>
      <dgm:t>
        <a:bodyPr/>
        <a:lstStyle/>
        <a:p>
          <a:endParaRPr lang="en-US"/>
        </a:p>
      </dgm:t>
    </dgm:pt>
    <dgm:pt modelId="{175E7379-238E-4DC4-8D88-6EC74950DF57}">
      <dgm:prSet phldrT="[Text]" phldr="1"/>
      <dgm:spPr/>
      <dgm:t>
        <a:bodyPr/>
        <a:lstStyle/>
        <a:p>
          <a:endParaRPr lang="en-US" dirty="0"/>
        </a:p>
      </dgm:t>
    </dgm:pt>
    <dgm:pt modelId="{1C95E5F2-A287-41B1-B261-3D6C958E3B1E}" type="parTrans" cxnId="{3DF2BD37-2769-435A-967D-680CEE3F9B49}">
      <dgm:prSet/>
      <dgm:spPr/>
      <dgm:t>
        <a:bodyPr/>
        <a:lstStyle/>
        <a:p>
          <a:endParaRPr lang="en-US" dirty="0"/>
        </a:p>
      </dgm:t>
    </dgm:pt>
    <dgm:pt modelId="{45453A90-8FED-4708-8ACD-C5698565B8A4}" type="sibTrans" cxnId="{3DF2BD37-2769-435A-967D-680CEE3F9B49}">
      <dgm:prSet/>
      <dgm:spPr/>
      <dgm:t>
        <a:bodyPr/>
        <a:lstStyle/>
        <a:p>
          <a:endParaRPr lang="en-US"/>
        </a:p>
      </dgm:t>
    </dgm:pt>
    <dgm:pt modelId="{BEAD12F4-6667-4790-9E9E-45765CCF683A}">
      <dgm:prSet phldrT="[Text]" phldr="1"/>
      <dgm:spPr/>
      <dgm:t>
        <a:bodyPr/>
        <a:lstStyle/>
        <a:p>
          <a:endParaRPr lang="en-US" dirty="0"/>
        </a:p>
      </dgm:t>
    </dgm:pt>
    <dgm:pt modelId="{C52915F8-AB36-45A5-9F4F-2C5667E82992}" type="parTrans" cxnId="{16882987-047E-4DF9-918E-2E567AE1EA40}">
      <dgm:prSet/>
      <dgm:spPr/>
      <dgm:t>
        <a:bodyPr/>
        <a:lstStyle/>
        <a:p>
          <a:endParaRPr lang="en-US" dirty="0"/>
        </a:p>
      </dgm:t>
    </dgm:pt>
    <dgm:pt modelId="{8A0B0E2F-BC9F-4A12-821C-CA717C11CAE0}" type="sibTrans" cxnId="{16882987-047E-4DF9-918E-2E567AE1EA40}">
      <dgm:prSet/>
      <dgm:spPr/>
      <dgm:t>
        <a:bodyPr/>
        <a:lstStyle/>
        <a:p>
          <a:endParaRPr lang="en-US"/>
        </a:p>
      </dgm:t>
    </dgm:pt>
    <dgm:pt modelId="{D4007067-5631-4AE7-A27D-50758A72E49C}">
      <dgm:prSet phldrT="[Text]" phldr="1"/>
      <dgm:spPr/>
      <dgm:t>
        <a:bodyPr/>
        <a:lstStyle/>
        <a:p>
          <a:endParaRPr lang="en-US" dirty="0"/>
        </a:p>
      </dgm:t>
    </dgm:pt>
    <dgm:pt modelId="{F54EC23E-6988-40E4-9CD0-3BD2C75FFE9C}" type="parTrans" cxnId="{65759178-060A-4F8D-9474-E1474DFAD0D7}">
      <dgm:prSet/>
      <dgm:spPr/>
      <dgm:t>
        <a:bodyPr/>
        <a:lstStyle/>
        <a:p>
          <a:endParaRPr lang="en-US" dirty="0"/>
        </a:p>
      </dgm:t>
    </dgm:pt>
    <dgm:pt modelId="{830CAC81-C599-4904-9320-8568C7EDD964}" type="sibTrans" cxnId="{65759178-060A-4F8D-9474-E1474DFAD0D7}">
      <dgm:prSet/>
      <dgm:spPr/>
      <dgm:t>
        <a:bodyPr/>
        <a:lstStyle/>
        <a:p>
          <a:endParaRPr lang="en-US"/>
        </a:p>
      </dgm:t>
    </dgm:pt>
    <dgm:pt modelId="{692C639D-2254-42DE-A54C-CB5DF9A0C772}">
      <dgm:prSet phldrT="[Text]" phldr="1"/>
      <dgm:spPr/>
      <dgm:t>
        <a:bodyPr/>
        <a:lstStyle/>
        <a:p>
          <a:endParaRPr lang="en-US" dirty="0"/>
        </a:p>
      </dgm:t>
    </dgm:pt>
    <dgm:pt modelId="{663BE904-1887-42FD-A91C-6FEBE876771A}" type="parTrans" cxnId="{8FE2E19C-9DFB-4CF2-84E2-99D24819B3A4}">
      <dgm:prSet/>
      <dgm:spPr/>
      <dgm:t>
        <a:bodyPr/>
        <a:lstStyle/>
        <a:p>
          <a:endParaRPr lang="en-US" dirty="0"/>
        </a:p>
      </dgm:t>
    </dgm:pt>
    <dgm:pt modelId="{866717EF-ED4D-477B-AA89-F30164567AC3}" type="sibTrans" cxnId="{8FE2E19C-9DFB-4CF2-84E2-99D24819B3A4}">
      <dgm:prSet/>
      <dgm:spPr/>
      <dgm:t>
        <a:bodyPr/>
        <a:lstStyle/>
        <a:p>
          <a:endParaRPr lang="en-US"/>
        </a:p>
      </dgm:t>
    </dgm:pt>
    <dgm:pt modelId="{DAC8407C-D972-49F1-8A06-BB121AE750F3}">
      <dgm:prSet phldrT="[Text]" phldr="1"/>
      <dgm:spPr/>
      <dgm:t>
        <a:bodyPr/>
        <a:lstStyle/>
        <a:p>
          <a:endParaRPr lang="en-US" dirty="0"/>
        </a:p>
      </dgm:t>
    </dgm:pt>
    <dgm:pt modelId="{5337BA9E-AE91-40A6-BE0D-83F7A5B2033B}" type="parTrans" cxnId="{AB74D6DF-9DBA-459F-9D32-6E4A6FBAA5D9}">
      <dgm:prSet/>
      <dgm:spPr/>
      <dgm:t>
        <a:bodyPr/>
        <a:lstStyle/>
        <a:p>
          <a:endParaRPr lang="en-US" dirty="0"/>
        </a:p>
      </dgm:t>
    </dgm:pt>
    <dgm:pt modelId="{B14D250B-9374-491B-A6ED-9966E1989574}" type="sibTrans" cxnId="{AB74D6DF-9DBA-459F-9D32-6E4A6FBAA5D9}">
      <dgm:prSet/>
      <dgm:spPr/>
      <dgm:t>
        <a:bodyPr/>
        <a:lstStyle/>
        <a:p>
          <a:endParaRPr lang="en-US"/>
        </a:p>
      </dgm:t>
    </dgm:pt>
    <dgm:pt modelId="{7D3EDA70-20EB-409A-9401-C0DE9F33A232}" type="pres">
      <dgm:prSet presAssocID="{88DE8E60-4B5D-456E-9BCB-CE939AC1486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61BECA8B-6A52-4C44-9269-0310DC0B1187}" type="pres">
      <dgm:prSet presAssocID="{BC1EC657-205A-44AA-9F4C-37EA52E1210A}" presName="hierRoot1" presStyleCnt="0"/>
      <dgm:spPr/>
    </dgm:pt>
    <dgm:pt modelId="{486198C7-2570-4CE9-A77B-C90F3407A21D}" type="pres">
      <dgm:prSet presAssocID="{BC1EC657-205A-44AA-9F4C-37EA52E1210A}" presName="composite" presStyleCnt="0"/>
      <dgm:spPr/>
    </dgm:pt>
    <dgm:pt modelId="{CB65E694-114B-4FEE-8E53-50EFE03C9354}" type="pres">
      <dgm:prSet presAssocID="{BC1EC657-205A-44AA-9F4C-37EA52E1210A}" presName="background" presStyleLbl="node0" presStyleIdx="0" presStyleCnt="1"/>
      <dgm:spPr/>
    </dgm:pt>
    <dgm:pt modelId="{CEFDF1D5-1E8A-4CAF-84E4-5056575B6214}" type="pres">
      <dgm:prSet presAssocID="{BC1EC657-205A-44AA-9F4C-37EA52E1210A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39B4800-E9B5-40A0-8802-B40BE190A7BE}" type="pres">
      <dgm:prSet presAssocID="{BC1EC657-205A-44AA-9F4C-37EA52E1210A}" presName="hierChild2" presStyleCnt="0"/>
      <dgm:spPr/>
    </dgm:pt>
    <dgm:pt modelId="{5A60EAEB-6913-4AC9-897B-43BEA6A22D78}" type="pres">
      <dgm:prSet presAssocID="{1C95E5F2-A287-41B1-B261-3D6C958E3B1E}" presName="Name10" presStyleLbl="parChTrans1D2" presStyleIdx="0" presStyleCnt="2"/>
      <dgm:spPr/>
      <dgm:t>
        <a:bodyPr/>
        <a:lstStyle/>
        <a:p>
          <a:endParaRPr lang="en-US"/>
        </a:p>
      </dgm:t>
    </dgm:pt>
    <dgm:pt modelId="{1F3DB836-1894-4A59-A5ED-1A9D9D270476}" type="pres">
      <dgm:prSet presAssocID="{175E7379-238E-4DC4-8D88-6EC74950DF57}" presName="hierRoot2" presStyleCnt="0"/>
      <dgm:spPr/>
    </dgm:pt>
    <dgm:pt modelId="{744715A9-9F87-4B6A-8D00-0E9E51DA276A}" type="pres">
      <dgm:prSet presAssocID="{175E7379-238E-4DC4-8D88-6EC74950DF57}" presName="composite2" presStyleCnt="0"/>
      <dgm:spPr/>
    </dgm:pt>
    <dgm:pt modelId="{CE55AA86-FA88-4FEC-9BD5-CA0FC9051890}" type="pres">
      <dgm:prSet presAssocID="{175E7379-238E-4DC4-8D88-6EC74950DF57}" presName="background2" presStyleLbl="node2" presStyleIdx="0" presStyleCnt="2"/>
      <dgm:spPr/>
    </dgm:pt>
    <dgm:pt modelId="{A52F9489-E855-4CAA-A822-F285F15ECF6F}" type="pres">
      <dgm:prSet presAssocID="{175E7379-238E-4DC4-8D88-6EC74950DF57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53A255F-F335-4ADF-B2FE-36C4A89B20E6}" type="pres">
      <dgm:prSet presAssocID="{175E7379-238E-4DC4-8D88-6EC74950DF57}" presName="hierChild3" presStyleCnt="0"/>
      <dgm:spPr/>
    </dgm:pt>
    <dgm:pt modelId="{4E59DB11-46EF-4EB0-9392-C8EFFDBE16AE}" type="pres">
      <dgm:prSet presAssocID="{C52915F8-AB36-45A5-9F4F-2C5667E82992}" presName="Name17" presStyleLbl="parChTrans1D3" presStyleIdx="0" presStyleCnt="3"/>
      <dgm:spPr/>
      <dgm:t>
        <a:bodyPr/>
        <a:lstStyle/>
        <a:p>
          <a:endParaRPr lang="en-US"/>
        </a:p>
      </dgm:t>
    </dgm:pt>
    <dgm:pt modelId="{D03012D4-6443-4E1D-B376-5A6EEFB0D216}" type="pres">
      <dgm:prSet presAssocID="{BEAD12F4-6667-4790-9E9E-45765CCF683A}" presName="hierRoot3" presStyleCnt="0"/>
      <dgm:spPr/>
    </dgm:pt>
    <dgm:pt modelId="{7301E573-01CF-4D20-8FE1-7F3664FE04CC}" type="pres">
      <dgm:prSet presAssocID="{BEAD12F4-6667-4790-9E9E-45765CCF683A}" presName="composite3" presStyleCnt="0"/>
      <dgm:spPr/>
    </dgm:pt>
    <dgm:pt modelId="{F0D4AEA3-C0D3-4AA2-876A-7FD967DE8E2E}" type="pres">
      <dgm:prSet presAssocID="{BEAD12F4-6667-4790-9E9E-45765CCF683A}" presName="background3" presStyleLbl="node3" presStyleIdx="0" presStyleCnt="3"/>
      <dgm:spPr/>
    </dgm:pt>
    <dgm:pt modelId="{9B16A47F-8244-4221-A7E6-5E9E959B46B7}" type="pres">
      <dgm:prSet presAssocID="{BEAD12F4-6667-4790-9E9E-45765CCF683A}" presName="text3" presStyleLbl="fgAcc3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CD917D8-67F0-49B6-AEA6-95734450857D}" type="pres">
      <dgm:prSet presAssocID="{BEAD12F4-6667-4790-9E9E-45765CCF683A}" presName="hierChild4" presStyleCnt="0"/>
      <dgm:spPr/>
    </dgm:pt>
    <dgm:pt modelId="{8042751D-508D-4D35-A9C7-37C731239909}" type="pres">
      <dgm:prSet presAssocID="{F54EC23E-6988-40E4-9CD0-3BD2C75FFE9C}" presName="Name17" presStyleLbl="parChTrans1D3" presStyleIdx="1" presStyleCnt="3"/>
      <dgm:spPr/>
      <dgm:t>
        <a:bodyPr/>
        <a:lstStyle/>
        <a:p>
          <a:endParaRPr lang="en-US"/>
        </a:p>
      </dgm:t>
    </dgm:pt>
    <dgm:pt modelId="{B2AB48CF-1B64-4C93-92CE-0E4852E02B1C}" type="pres">
      <dgm:prSet presAssocID="{D4007067-5631-4AE7-A27D-50758A72E49C}" presName="hierRoot3" presStyleCnt="0"/>
      <dgm:spPr/>
    </dgm:pt>
    <dgm:pt modelId="{7F56FB4D-74DF-416A-95E8-E734D0C12095}" type="pres">
      <dgm:prSet presAssocID="{D4007067-5631-4AE7-A27D-50758A72E49C}" presName="composite3" presStyleCnt="0"/>
      <dgm:spPr/>
    </dgm:pt>
    <dgm:pt modelId="{61D15396-A5E5-4911-8B85-DFC409B2E292}" type="pres">
      <dgm:prSet presAssocID="{D4007067-5631-4AE7-A27D-50758A72E49C}" presName="background3" presStyleLbl="node3" presStyleIdx="1" presStyleCnt="3"/>
      <dgm:spPr/>
    </dgm:pt>
    <dgm:pt modelId="{534C7509-8315-4CDC-AB17-3B4B239A3B97}" type="pres">
      <dgm:prSet presAssocID="{D4007067-5631-4AE7-A27D-50758A72E49C}" presName="text3" presStyleLbl="fgAcc3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4584E3F-09F6-4EFC-ACCE-E0B1301A8F73}" type="pres">
      <dgm:prSet presAssocID="{D4007067-5631-4AE7-A27D-50758A72E49C}" presName="hierChild4" presStyleCnt="0"/>
      <dgm:spPr/>
    </dgm:pt>
    <dgm:pt modelId="{5FA501C9-2200-4592-B5AF-421F7DD6BEC1}" type="pres">
      <dgm:prSet presAssocID="{663BE904-1887-42FD-A91C-6FEBE876771A}" presName="Name10" presStyleLbl="parChTrans1D2" presStyleIdx="1" presStyleCnt="2"/>
      <dgm:spPr/>
      <dgm:t>
        <a:bodyPr/>
        <a:lstStyle/>
        <a:p>
          <a:endParaRPr lang="en-US"/>
        </a:p>
      </dgm:t>
    </dgm:pt>
    <dgm:pt modelId="{C8F2A9A9-F573-4111-B251-29B166DB7AEC}" type="pres">
      <dgm:prSet presAssocID="{692C639D-2254-42DE-A54C-CB5DF9A0C772}" presName="hierRoot2" presStyleCnt="0"/>
      <dgm:spPr/>
    </dgm:pt>
    <dgm:pt modelId="{7B0547A0-030A-4A34-B65A-3B1A748C969B}" type="pres">
      <dgm:prSet presAssocID="{692C639D-2254-42DE-A54C-CB5DF9A0C772}" presName="composite2" presStyleCnt="0"/>
      <dgm:spPr/>
    </dgm:pt>
    <dgm:pt modelId="{5776A6A9-703F-4F86-88AC-148D0C827921}" type="pres">
      <dgm:prSet presAssocID="{692C639D-2254-42DE-A54C-CB5DF9A0C772}" presName="background2" presStyleLbl="node2" presStyleIdx="1" presStyleCnt="2"/>
      <dgm:spPr/>
    </dgm:pt>
    <dgm:pt modelId="{F142A50D-B8A5-42D3-9B18-19F781C1A923}" type="pres">
      <dgm:prSet presAssocID="{692C639D-2254-42DE-A54C-CB5DF9A0C772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224423B-20F3-4CF4-A3F4-76EB7813D6E3}" type="pres">
      <dgm:prSet presAssocID="{692C639D-2254-42DE-A54C-CB5DF9A0C772}" presName="hierChild3" presStyleCnt="0"/>
      <dgm:spPr/>
    </dgm:pt>
    <dgm:pt modelId="{DD13B471-D336-4D62-9418-D44DE88851E9}" type="pres">
      <dgm:prSet presAssocID="{5337BA9E-AE91-40A6-BE0D-83F7A5B2033B}" presName="Name17" presStyleLbl="parChTrans1D3" presStyleIdx="2" presStyleCnt="3"/>
      <dgm:spPr/>
      <dgm:t>
        <a:bodyPr/>
        <a:lstStyle/>
        <a:p>
          <a:endParaRPr lang="en-US"/>
        </a:p>
      </dgm:t>
    </dgm:pt>
    <dgm:pt modelId="{B3C122DB-4A5D-4FB2-9999-7814F15EA280}" type="pres">
      <dgm:prSet presAssocID="{DAC8407C-D972-49F1-8A06-BB121AE750F3}" presName="hierRoot3" presStyleCnt="0"/>
      <dgm:spPr/>
    </dgm:pt>
    <dgm:pt modelId="{C7051C4F-2227-4D94-A51E-68F517F5F0A3}" type="pres">
      <dgm:prSet presAssocID="{DAC8407C-D972-49F1-8A06-BB121AE750F3}" presName="composite3" presStyleCnt="0"/>
      <dgm:spPr/>
    </dgm:pt>
    <dgm:pt modelId="{2E6534F4-AF59-4DBB-9FBA-AAB3EC151F83}" type="pres">
      <dgm:prSet presAssocID="{DAC8407C-D972-49F1-8A06-BB121AE750F3}" presName="background3" presStyleLbl="node3" presStyleIdx="2" presStyleCnt="3"/>
      <dgm:spPr/>
    </dgm:pt>
    <dgm:pt modelId="{EC9634FF-8FF4-4006-A809-E70E4AAB4671}" type="pres">
      <dgm:prSet presAssocID="{DAC8407C-D972-49F1-8A06-BB121AE750F3}" presName="text3" presStyleLbl="fgAcc3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689DBD3-F3CF-4FF4-94BB-FA91D98F7886}" type="pres">
      <dgm:prSet presAssocID="{DAC8407C-D972-49F1-8A06-BB121AE750F3}" presName="hierChild4" presStyleCnt="0"/>
      <dgm:spPr/>
    </dgm:pt>
  </dgm:ptLst>
  <dgm:cxnLst>
    <dgm:cxn modelId="{07AE551E-9ECB-4BAE-B364-8364E39A513B}" type="presOf" srcId="{F54EC23E-6988-40E4-9CD0-3BD2C75FFE9C}" destId="{8042751D-508D-4D35-A9C7-37C731239909}" srcOrd="0" destOrd="0" presId="urn:microsoft.com/office/officeart/2005/8/layout/hierarchy1"/>
    <dgm:cxn modelId="{F6AC7B1C-76F8-4971-9A84-BE88BDE8CCDC}" type="presOf" srcId="{5337BA9E-AE91-40A6-BE0D-83F7A5B2033B}" destId="{DD13B471-D336-4D62-9418-D44DE88851E9}" srcOrd="0" destOrd="0" presId="urn:microsoft.com/office/officeart/2005/8/layout/hierarchy1"/>
    <dgm:cxn modelId="{AB74D6DF-9DBA-459F-9D32-6E4A6FBAA5D9}" srcId="{692C639D-2254-42DE-A54C-CB5DF9A0C772}" destId="{DAC8407C-D972-49F1-8A06-BB121AE750F3}" srcOrd="0" destOrd="0" parTransId="{5337BA9E-AE91-40A6-BE0D-83F7A5B2033B}" sibTransId="{B14D250B-9374-491B-A6ED-9966E1989574}"/>
    <dgm:cxn modelId="{ED705893-2DAF-450A-8559-DCE929B935B4}" type="presOf" srcId="{692C639D-2254-42DE-A54C-CB5DF9A0C772}" destId="{F142A50D-B8A5-42D3-9B18-19F781C1A923}" srcOrd="0" destOrd="0" presId="urn:microsoft.com/office/officeart/2005/8/layout/hierarchy1"/>
    <dgm:cxn modelId="{16882987-047E-4DF9-918E-2E567AE1EA40}" srcId="{175E7379-238E-4DC4-8D88-6EC74950DF57}" destId="{BEAD12F4-6667-4790-9E9E-45765CCF683A}" srcOrd="0" destOrd="0" parTransId="{C52915F8-AB36-45A5-9F4F-2C5667E82992}" sibTransId="{8A0B0E2F-BC9F-4A12-821C-CA717C11CAE0}"/>
    <dgm:cxn modelId="{65759178-060A-4F8D-9474-E1474DFAD0D7}" srcId="{175E7379-238E-4DC4-8D88-6EC74950DF57}" destId="{D4007067-5631-4AE7-A27D-50758A72E49C}" srcOrd="1" destOrd="0" parTransId="{F54EC23E-6988-40E4-9CD0-3BD2C75FFE9C}" sibTransId="{830CAC81-C599-4904-9320-8568C7EDD964}"/>
    <dgm:cxn modelId="{136D1C2A-6757-4762-B866-735281F881F8}" srcId="{88DE8E60-4B5D-456E-9BCB-CE939AC14864}" destId="{BC1EC657-205A-44AA-9F4C-37EA52E1210A}" srcOrd="0" destOrd="0" parTransId="{81E98AF6-14EF-4113-BAB7-06D85BA8BF58}" sibTransId="{4F890609-1ACE-44A6-9A63-F8894C173918}"/>
    <dgm:cxn modelId="{D5CCB691-0521-40CE-BA20-0250470D602A}" type="presOf" srcId="{DAC8407C-D972-49F1-8A06-BB121AE750F3}" destId="{EC9634FF-8FF4-4006-A809-E70E4AAB4671}" srcOrd="0" destOrd="0" presId="urn:microsoft.com/office/officeart/2005/8/layout/hierarchy1"/>
    <dgm:cxn modelId="{67DFC394-761C-4720-BE1A-14D898BC3A72}" type="presOf" srcId="{88DE8E60-4B5D-456E-9BCB-CE939AC14864}" destId="{7D3EDA70-20EB-409A-9401-C0DE9F33A232}" srcOrd="0" destOrd="0" presId="urn:microsoft.com/office/officeart/2005/8/layout/hierarchy1"/>
    <dgm:cxn modelId="{9F698E88-C922-465C-9C1C-CAD5F5D2DA2C}" type="presOf" srcId="{BEAD12F4-6667-4790-9E9E-45765CCF683A}" destId="{9B16A47F-8244-4221-A7E6-5E9E959B46B7}" srcOrd="0" destOrd="0" presId="urn:microsoft.com/office/officeart/2005/8/layout/hierarchy1"/>
    <dgm:cxn modelId="{D5806AD5-CEAA-4CBC-9335-70F6EB2A95B8}" type="presOf" srcId="{C52915F8-AB36-45A5-9F4F-2C5667E82992}" destId="{4E59DB11-46EF-4EB0-9392-C8EFFDBE16AE}" srcOrd="0" destOrd="0" presId="urn:microsoft.com/office/officeart/2005/8/layout/hierarchy1"/>
    <dgm:cxn modelId="{E6BBDB13-568A-4AD4-A51F-16ABAFD32074}" type="presOf" srcId="{663BE904-1887-42FD-A91C-6FEBE876771A}" destId="{5FA501C9-2200-4592-B5AF-421F7DD6BEC1}" srcOrd="0" destOrd="0" presId="urn:microsoft.com/office/officeart/2005/8/layout/hierarchy1"/>
    <dgm:cxn modelId="{F09A68F5-9511-46F0-9A69-333A6E25B9BF}" type="presOf" srcId="{1C95E5F2-A287-41B1-B261-3D6C958E3B1E}" destId="{5A60EAEB-6913-4AC9-897B-43BEA6A22D78}" srcOrd="0" destOrd="0" presId="urn:microsoft.com/office/officeart/2005/8/layout/hierarchy1"/>
    <dgm:cxn modelId="{3DF2BD37-2769-435A-967D-680CEE3F9B49}" srcId="{BC1EC657-205A-44AA-9F4C-37EA52E1210A}" destId="{175E7379-238E-4DC4-8D88-6EC74950DF57}" srcOrd="0" destOrd="0" parTransId="{1C95E5F2-A287-41B1-B261-3D6C958E3B1E}" sibTransId="{45453A90-8FED-4708-8ACD-C5698565B8A4}"/>
    <dgm:cxn modelId="{AC698699-FEB6-4268-A152-AE4279E51AA1}" type="presOf" srcId="{D4007067-5631-4AE7-A27D-50758A72E49C}" destId="{534C7509-8315-4CDC-AB17-3B4B239A3B97}" srcOrd="0" destOrd="0" presId="urn:microsoft.com/office/officeart/2005/8/layout/hierarchy1"/>
    <dgm:cxn modelId="{A6FC900B-3BD0-4D12-8058-40334B6B20AF}" type="presOf" srcId="{BC1EC657-205A-44AA-9F4C-37EA52E1210A}" destId="{CEFDF1D5-1E8A-4CAF-84E4-5056575B6214}" srcOrd="0" destOrd="0" presId="urn:microsoft.com/office/officeart/2005/8/layout/hierarchy1"/>
    <dgm:cxn modelId="{8FE2E19C-9DFB-4CF2-84E2-99D24819B3A4}" srcId="{BC1EC657-205A-44AA-9F4C-37EA52E1210A}" destId="{692C639D-2254-42DE-A54C-CB5DF9A0C772}" srcOrd="1" destOrd="0" parTransId="{663BE904-1887-42FD-A91C-6FEBE876771A}" sibTransId="{866717EF-ED4D-477B-AA89-F30164567AC3}"/>
    <dgm:cxn modelId="{5BF6D924-02BD-442C-AA27-87C32DD54E1C}" type="presOf" srcId="{175E7379-238E-4DC4-8D88-6EC74950DF57}" destId="{A52F9489-E855-4CAA-A822-F285F15ECF6F}" srcOrd="0" destOrd="0" presId="urn:microsoft.com/office/officeart/2005/8/layout/hierarchy1"/>
    <dgm:cxn modelId="{4B3F14EA-C6B9-4B33-86DC-C95BF41CDD3E}" type="presParOf" srcId="{7D3EDA70-20EB-409A-9401-C0DE9F33A232}" destId="{61BECA8B-6A52-4C44-9269-0310DC0B1187}" srcOrd="0" destOrd="0" presId="urn:microsoft.com/office/officeart/2005/8/layout/hierarchy1"/>
    <dgm:cxn modelId="{A842DBA9-9143-4125-BECA-5F9D8BE00D91}" type="presParOf" srcId="{61BECA8B-6A52-4C44-9269-0310DC0B1187}" destId="{486198C7-2570-4CE9-A77B-C90F3407A21D}" srcOrd="0" destOrd="0" presId="urn:microsoft.com/office/officeart/2005/8/layout/hierarchy1"/>
    <dgm:cxn modelId="{D427DDC5-C23A-4ED4-9C14-F04491EB159C}" type="presParOf" srcId="{486198C7-2570-4CE9-A77B-C90F3407A21D}" destId="{CB65E694-114B-4FEE-8E53-50EFE03C9354}" srcOrd="0" destOrd="0" presId="urn:microsoft.com/office/officeart/2005/8/layout/hierarchy1"/>
    <dgm:cxn modelId="{A5D75808-0233-4595-84E9-C7E1E250C024}" type="presParOf" srcId="{486198C7-2570-4CE9-A77B-C90F3407A21D}" destId="{CEFDF1D5-1E8A-4CAF-84E4-5056575B6214}" srcOrd="1" destOrd="0" presId="urn:microsoft.com/office/officeart/2005/8/layout/hierarchy1"/>
    <dgm:cxn modelId="{1303E10B-EC28-4F86-87D0-E8CE38BF4180}" type="presParOf" srcId="{61BECA8B-6A52-4C44-9269-0310DC0B1187}" destId="{039B4800-E9B5-40A0-8802-B40BE190A7BE}" srcOrd="1" destOrd="0" presId="urn:microsoft.com/office/officeart/2005/8/layout/hierarchy1"/>
    <dgm:cxn modelId="{66B2DFA3-AFA4-4FB4-8C83-F3B9FF9E9B37}" type="presParOf" srcId="{039B4800-E9B5-40A0-8802-B40BE190A7BE}" destId="{5A60EAEB-6913-4AC9-897B-43BEA6A22D78}" srcOrd="0" destOrd="0" presId="urn:microsoft.com/office/officeart/2005/8/layout/hierarchy1"/>
    <dgm:cxn modelId="{A780E36B-6AB9-46FA-92D1-7E9F05E48ECD}" type="presParOf" srcId="{039B4800-E9B5-40A0-8802-B40BE190A7BE}" destId="{1F3DB836-1894-4A59-A5ED-1A9D9D270476}" srcOrd="1" destOrd="0" presId="urn:microsoft.com/office/officeart/2005/8/layout/hierarchy1"/>
    <dgm:cxn modelId="{55A5A6EA-F89F-46A2-9147-B9D7EBB03C90}" type="presParOf" srcId="{1F3DB836-1894-4A59-A5ED-1A9D9D270476}" destId="{744715A9-9F87-4B6A-8D00-0E9E51DA276A}" srcOrd="0" destOrd="0" presId="urn:microsoft.com/office/officeart/2005/8/layout/hierarchy1"/>
    <dgm:cxn modelId="{535B33F8-7E30-483A-9E43-38E279BCB208}" type="presParOf" srcId="{744715A9-9F87-4B6A-8D00-0E9E51DA276A}" destId="{CE55AA86-FA88-4FEC-9BD5-CA0FC9051890}" srcOrd="0" destOrd="0" presId="urn:microsoft.com/office/officeart/2005/8/layout/hierarchy1"/>
    <dgm:cxn modelId="{665471BE-C83D-481F-8E86-22666152E839}" type="presParOf" srcId="{744715A9-9F87-4B6A-8D00-0E9E51DA276A}" destId="{A52F9489-E855-4CAA-A822-F285F15ECF6F}" srcOrd="1" destOrd="0" presId="urn:microsoft.com/office/officeart/2005/8/layout/hierarchy1"/>
    <dgm:cxn modelId="{0B822152-4260-47BC-B6A8-6D4B8BFF067B}" type="presParOf" srcId="{1F3DB836-1894-4A59-A5ED-1A9D9D270476}" destId="{C53A255F-F335-4ADF-B2FE-36C4A89B20E6}" srcOrd="1" destOrd="0" presId="urn:microsoft.com/office/officeart/2005/8/layout/hierarchy1"/>
    <dgm:cxn modelId="{9A05D4A7-C2FA-45C2-9F57-44C51B865EFA}" type="presParOf" srcId="{C53A255F-F335-4ADF-B2FE-36C4A89B20E6}" destId="{4E59DB11-46EF-4EB0-9392-C8EFFDBE16AE}" srcOrd="0" destOrd="0" presId="urn:microsoft.com/office/officeart/2005/8/layout/hierarchy1"/>
    <dgm:cxn modelId="{050D8C78-E6A0-4821-A012-24037C14B8FA}" type="presParOf" srcId="{C53A255F-F335-4ADF-B2FE-36C4A89B20E6}" destId="{D03012D4-6443-4E1D-B376-5A6EEFB0D216}" srcOrd="1" destOrd="0" presId="urn:microsoft.com/office/officeart/2005/8/layout/hierarchy1"/>
    <dgm:cxn modelId="{F9A6FB17-B537-4BAB-84DE-73D50857CFC5}" type="presParOf" srcId="{D03012D4-6443-4E1D-B376-5A6EEFB0D216}" destId="{7301E573-01CF-4D20-8FE1-7F3664FE04CC}" srcOrd="0" destOrd="0" presId="urn:microsoft.com/office/officeart/2005/8/layout/hierarchy1"/>
    <dgm:cxn modelId="{BBBBBE30-33A3-4F60-A39D-BC3117986D9E}" type="presParOf" srcId="{7301E573-01CF-4D20-8FE1-7F3664FE04CC}" destId="{F0D4AEA3-C0D3-4AA2-876A-7FD967DE8E2E}" srcOrd="0" destOrd="0" presId="urn:microsoft.com/office/officeart/2005/8/layout/hierarchy1"/>
    <dgm:cxn modelId="{3A35E708-224A-4143-B7F1-738B7841AAFD}" type="presParOf" srcId="{7301E573-01CF-4D20-8FE1-7F3664FE04CC}" destId="{9B16A47F-8244-4221-A7E6-5E9E959B46B7}" srcOrd="1" destOrd="0" presId="urn:microsoft.com/office/officeart/2005/8/layout/hierarchy1"/>
    <dgm:cxn modelId="{8C2D6D25-983A-4A26-97CE-F590722CC574}" type="presParOf" srcId="{D03012D4-6443-4E1D-B376-5A6EEFB0D216}" destId="{3CD917D8-67F0-49B6-AEA6-95734450857D}" srcOrd="1" destOrd="0" presId="urn:microsoft.com/office/officeart/2005/8/layout/hierarchy1"/>
    <dgm:cxn modelId="{F7E67D4F-A2AB-4A08-A066-430F22EF9E1E}" type="presParOf" srcId="{C53A255F-F335-4ADF-B2FE-36C4A89B20E6}" destId="{8042751D-508D-4D35-A9C7-37C731239909}" srcOrd="2" destOrd="0" presId="urn:microsoft.com/office/officeart/2005/8/layout/hierarchy1"/>
    <dgm:cxn modelId="{55E60BAD-1FF0-4C0D-BA15-BE0C3CEC991B}" type="presParOf" srcId="{C53A255F-F335-4ADF-B2FE-36C4A89B20E6}" destId="{B2AB48CF-1B64-4C93-92CE-0E4852E02B1C}" srcOrd="3" destOrd="0" presId="urn:microsoft.com/office/officeart/2005/8/layout/hierarchy1"/>
    <dgm:cxn modelId="{74ED75B9-0465-4477-9BFF-4E5A5C7762EA}" type="presParOf" srcId="{B2AB48CF-1B64-4C93-92CE-0E4852E02B1C}" destId="{7F56FB4D-74DF-416A-95E8-E734D0C12095}" srcOrd="0" destOrd="0" presId="urn:microsoft.com/office/officeart/2005/8/layout/hierarchy1"/>
    <dgm:cxn modelId="{45225E51-7762-48DA-BEE2-AB99C9CABC61}" type="presParOf" srcId="{7F56FB4D-74DF-416A-95E8-E734D0C12095}" destId="{61D15396-A5E5-4911-8B85-DFC409B2E292}" srcOrd="0" destOrd="0" presId="urn:microsoft.com/office/officeart/2005/8/layout/hierarchy1"/>
    <dgm:cxn modelId="{7CD89717-7DFE-42A1-BAF9-6D1C844E3294}" type="presParOf" srcId="{7F56FB4D-74DF-416A-95E8-E734D0C12095}" destId="{534C7509-8315-4CDC-AB17-3B4B239A3B97}" srcOrd="1" destOrd="0" presId="urn:microsoft.com/office/officeart/2005/8/layout/hierarchy1"/>
    <dgm:cxn modelId="{651B05AB-8980-44DC-A9E1-85DF49B9A38E}" type="presParOf" srcId="{B2AB48CF-1B64-4C93-92CE-0E4852E02B1C}" destId="{04584E3F-09F6-4EFC-ACCE-E0B1301A8F73}" srcOrd="1" destOrd="0" presId="urn:microsoft.com/office/officeart/2005/8/layout/hierarchy1"/>
    <dgm:cxn modelId="{152DD5F2-B5B9-4DA1-BA71-4863C2F0329E}" type="presParOf" srcId="{039B4800-E9B5-40A0-8802-B40BE190A7BE}" destId="{5FA501C9-2200-4592-B5AF-421F7DD6BEC1}" srcOrd="2" destOrd="0" presId="urn:microsoft.com/office/officeart/2005/8/layout/hierarchy1"/>
    <dgm:cxn modelId="{2EBBC85F-4797-4A47-9AD9-BC747A5FE0F8}" type="presParOf" srcId="{039B4800-E9B5-40A0-8802-B40BE190A7BE}" destId="{C8F2A9A9-F573-4111-B251-29B166DB7AEC}" srcOrd="3" destOrd="0" presId="urn:microsoft.com/office/officeart/2005/8/layout/hierarchy1"/>
    <dgm:cxn modelId="{3D576C08-D609-4086-80B7-DD9A2E1CD28B}" type="presParOf" srcId="{C8F2A9A9-F573-4111-B251-29B166DB7AEC}" destId="{7B0547A0-030A-4A34-B65A-3B1A748C969B}" srcOrd="0" destOrd="0" presId="urn:microsoft.com/office/officeart/2005/8/layout/hierarchy1"/>
    <dgm:cxn modelId="{5B135769-4E69-4FE8-92E3-2CC10C9EB94C}" type="presParOf" srcId="{7B0547A0-030A-4A34-B65A-3B1A748C969B}" destId="{5776A6A9-703F-4F86-88AC-148D0C827921}" srcOrd="0" destOrd="0" presId="urn:microsoft.com/office/officeart/2005/8/layout/hierarchy1"/>
    <dgm:cxn modelId="{89D9DD8D-84EB-4EEE-8034-B8778CE728B5}" type="presParOf" srcId="{7B0547A0-030A-4A34-B65A-3B1A748C969B}" destId="{F142A50D-B8A5-42D3-9B18-19F781C1A923}" srcOrd="1" destOrd="0" presId="urn:microsoft.com/office/officeart/2005/8/layout/hierarchy1"/>
    <dgm:cxn modelId="{2E15A265-D010-4E7E-B366-6C55592D9946}" type="presParOf" srcId="{C8F2A9A9-F573-4111-B251-29B166DB7AEC}" destId="{4224423B-20F3-4CF4-A3F4-76EB7813D6E3}" srcOrd="1" destOrd="0" presId="urn:microsoft.com/office/officeart/2005/8/layout/hierarchy1"/>
    <dgm:cxn modelId="{F7FDB792-6C8A-465F-9396-4AEBC03E7391}" type="presParOf" srcId="{4224423B-20F3-4CF4-A3F4-76EB7813D6E3}" destId="{DD13B471-D336-4D62-9418-D44DE88851E9}" srcOrd="0" destOrd="0" presId="urn:microsoft.com/office/officeart/2005/8/layout/hierarchy1"/>
    <dgm:cxn modelId="{0CDE7432-0200-4C5A-99A8-F312BCCCB35A}" type="presParOf" srcId="{4224423B-20F3-4CF4-A3F4-76EB7813D6E3}" destId="{B3C122DB-4A5D-4FB2-9999-7814F15EA280}" srcOrd="1" destOrd="0" presId="urn:microsoft.com/office/officeart/2005/8/layout/hierarchy1"/>
    <dgm:cxn modelId="{B9F0B7FD-DE5F-4CB4-9103-8D77DEF817F4}" type="presParOf" srcId="{B3C122DB-4A5D-4FB2-9999-7814F15EA280}" destId="{C7051C4F-2227-4D94-A51E-68F517F5F0A3}" srcOrd="0" destOrd="0" presId="urn:microsoft.com/office/officeart/2005/8/layout/hierarchy1"/>
    <dgm:cxn modelId="{DF2971BF-AF17-439C-86C7-E76866152735}" type="presParOf" srcId="{C7051C4F-2227-4D94-A51E-68F517F5F0A3}" destId="{2E6534F4-AF59-4DBB-9FBA-AAB3EC151F83}" srcOrd="0" destOrd="0" presId="urn:microsoft.com/office/officeart/2005/8/layout/hierarchy1"/>
    <dgm:cxn modelId="{A4584748-7D59-410B-9BD8-91792560F605}" type="presParOf" srcId="{C7051C4F-2227-4D94-A51E-68F517F5F0A3}" destId="{EC9634FF-8FF4-4006-A809-E70E4AAB4671}" srcOrd="1" destOrd="0" presId="urn:microsoft.com/office/officeart/2005/8/layout/hierarchy1"/>
    <dgm:cxn modelId="{237DCD82-9669-4968-95B1-016647111614}" type="presParOf" srcId="{B3C122DB-4A5D-4FB2-9999-7814F15EA280}" destId="{C689DBD3-F3CF-4FF4-94BB-FA91D98F7886}" srcOrd="1" destOrd="0" presId="urn:microsoft.com/office/officeart/2005/8/layout/hierarchy1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71.xml><?xml version="1.0" encoding="utf-8"?>
<dgm:dataModel xmlns:dgm="http://schemas.openxmlformats.org/drawingml/2006/diagram" xmlns:a="http://schemas.openxmlformats.org/drawingml/2006/main">
  <dgm:ptLst>
    <dgm:pt modelId="{22FE0000-F558-4242-A96D-45C342E85EA8}" type="doc">
      <dgm:prSet loTypeId="urn:microsoft.com/office/officeart/2005/8/layout/hierarchy6" loCatId="hierarchy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en-US"/>
        </a:p>
      </dgm:t>
    </dgm:pt>
    <dgm:pt modelId="{6C715776-32C3-4BD3-8A68-6CA0B5842379}">
      <dgm:prSet phldrT="[Text]" phldr="1"/>
      <dgm:spPr/>
      <dgm:t>
        <a:bodyPr/>
        <a:lstStyle/>
        <a:p>
          <a:endParaRPr lang="en-US" dirty="0"/>
        </a:p>
      </dgm:t>
    </dgm:pt>
    <dgm:pt modelId="{DD1006F7-20EE-46C4-9E08-A0D7628D9DE0}" type="parTrans" cxnId="{87D37BCF-EF47-47F1-AB0B-AC89CEB11B66}">
      <dgm:prSet/>
      <dgm:spPr/>
      <dgm:t>
        <a:bodyPr/>
        <a:lstStyle/>
        <a:p>
          <a:endParaRPr lang="en-US"/>
        </a:p>
      </dgm:t>
    </dgm:pt>
    <dgm:pt modelId="{48F2116D-8FD7-4C1D-81B3-76A71C79D1B5}" type="sibTrans" cxnId="{87D37BCF-EF47-47F1-AB0B-AC89CEB11B66}">
      <dgm:prSet/>
      <dgm:spPr/>
      <dgm:t>
        <a:bodyPr/>
        <a:lstStyle/>
        <a:p>
          <a:endParaRPr lang="en-US"/>
        </a:p>
      </dgm:t>
    </dgm:pt>
    <dgm:pt modelId="{AA28DEB1-DE91-4AE1-9674-A90B011B9B1B}">
      <dgm:prSet phldrT="[Text]" phldr="1"/>
      <dgm:spPr/>
      <dgm:t>
        <a:bodyPr/>
        <a:lstStyle/>
        <a:p>
          <a:endParaRPr lang="en-US" dirty="0"/>
        </a:p>
      </dgm:t>
    </dgm:pt>
    <dgm:pt modelId="{3D5F3792-1341-4C03-A687-9E0E3F083A62}" type="parTrans" cxnId="{74F3AF98-20C5-46BA-B921-2C4E76EAB21C}">
      <dgm:prSet/>
      <dgm:spPr/>
      <dgm:t>
        <a:bodyPr/>
        <a:lstStyle/>
        <a:p>
          <a:endParaRPr lang="en-US" dirty="0"/>
        </a:p>
      </dgm:t>
    </dgm:pt>
    <dgm:pt modelId="{D4599F13-D72C-4F98-A831-1D3C3A528C7B}" type="sibTrans" cxnId="{74F3AF98-20C5-46BA-B921-2C4E76EAB21C}">
      <dgm:prSet/>
      <dgm:spPr/>
      <dgm:t>
        <a:bodyPr/>
        <a:lstStyle/>
        <a:p>
          <a:endParaRPr lang="en-US"/>
        </a:p>
      </dgm:t>
    </dgm:pt>
    <dgm:pt modelId="{D18E387D-871F-4112-97D5-26E58CB4336B}">
      <dgm:prSet phldrT="[Text]" phldr="1"/>
      <dgm:spPr/>
      <dgm:t>
        <a:bodyPr/>
        <a:lstStyle/>
        <a:p>
          <a:endParaRPr lang="en-US" dirty="0"/>
        </a:p>
      </dgm:t>
    </dgm:pt>
    <dgm:pt modelId="{F6C5E622-BAFB-4ED0-B496-87B73395FA11}" type="parTrans" cxnId="{468BD3DC-A30E-490D-ABB5-126A27870B2C}">
      <dgm:prSet/>
      <dgm:spPr/>
      <dgm:t>
        <a:bodyPr/>
        <a:lstStyle/>
        <a:p>
          <a:endParaRPr lang="en-US" dirty="0"/>
        </a:p>
      </dgm:t>
    </dgm:pt>
    <dgm:pt modelId="{49470825-BF87-4ABC-BCE8-95B6CE646109}" type="sibTrans" cxnId="{468BD3DC-A30E-490D-ABB5-126A27870B2C}">
      <dgm:prSet/>
      <dgm:spPr/>
      <dgm:t>
        <a:bodyPr/>
        <a:lstStyle/>
        <a:p>
          <a:endParaRPr lang="en-US"/>
        </a:p>
      </dgm:t>
    </dgm:pt>
    <dgm:pt modelId="{23FC2C86-D813-4E93-8C66-956EE4A7248A}">
      <dgm:prSet phldrT="[Text]" phldr="1"/>
      <dgm:spPr/>
      <dgm:t>
        <a:bodyPr/>
        <a:lstStyle/>
        <a:p>
          <a:endParaRPr lang="en-US" dirty="0"/>
        </a:p>
      </dgm:t>
    </dgm:pt>
    <dgm:pt modelId="{687DF2AE-1F19-4B3E-BC4C-F8B282FC8957}" type="parTrans" cxnId="{259C6CD1-236C-4A53-8C6D-7CED44F2760B}">
      <dgm:prSet/>
      <dgm:spPr/>
      <dgm:t>
        <a:bodyPr/>
        <a:lstStyle/>
        <a:p>
          <a:endParaRPr lang="en-US" dirty="0"/>
        </a:p>
      </dgm:t>
    </dgm:pt>
    <dgm:pt modelId="{CF143F93-E0C2-43AD-8FE9-14E8958A8D6C}" type="sibTrans" cxnId="{259C6CD1-236C-4A53-8C6D-7CED44F2760B}">
      <dgm:prSet/>
      <dgm:spPr/>
      <dgm:t>
        <a:bodyPr/>
        <a:lstStyle/>
        <a:p>
          <a:endParaRPr lang="en-US"/>
        </a:p>
      </dgm:t>
    </dgm:pt>
    <dgm:pt modelId="{7DC3639F-C3C2-4138-B96D-514FBF3C6572}">
      <dgm:prSet phldrT="[Text]" phldr="1"/>
      <dgm:spPr/>
      <dgm:t>
        <a:bodyPr/>
        <a:lstStyle/>
        <a:p>
          <a:endParaRPr lang="en-US" dirty="0"/>
        </a:p>
      </dgm:t>
    </dgm:pt>
    <dgm:pt modelId="{A7FBE5A9-D6CE-4464-AAEE-4F705A6BF152}" type="parTrans" cxnId="{9C2743ED-36C1-4AB0-8774-931954C0DED4}">
      <dgm:prSet/>
      <dgm:spPr/>
      <dgm:t>
        <a:bodyPr/>
        <a:lstStyle/>
        <a:p>
          <a:endParaRPr lang="en-US" dirty="0"/>
        </a:p>
      </dgm:t>
    </dgm:pt>
    <dgm:pt modelId="{0963BDEA-08AF-4BCF-847D-8C134EF88481}" type="sibTrans" cxnId="{9C2743ED-36C1-4AB0-8774-931954C0DED4}">
      <dgm:prSet/>
      <dgm:spPr/>
      <dgm:t>
        <a:bodyPr/>
        <a:lstStyle/>
        <a:p>
          <a:endParaRPr lang="en-US"/>
        </a:p>
      </dgm:t>
    </dgm:pt>
    <dgm:pt modelId="{D5DE4E4E-57CC-4EF1-8637-04DD2A33A0C6}">
      <dgm:prSet phldrT="[Text]" phldr="1"/>
      <dgm:spPr/>
      <dgm:t>
        <a:bodyPr/>
        <a:lstStyle/>
        <a:p>
          <a:endParaRPr lang="en-US" dirty="0"/>
        </a:p>
      </dgm:t>
    </dgm:pt>
    <dgm:pt modelId="{62ECC28F-D44F-4046-AA83-0E5758308056}" type="parTrans" cxnId="{4C0D2226-ED7B-4930-9114-8B44263AB0D0}">
      <dgm:prSet/>
      <dgm:spPr/>
      <dgm:t>
        <a:bodyPr/>
        <a:lstStyle/>
        <a:p>
          <a:endParaRPr lang="en-US" dirty="0"/>
        </a:p>
      </dgm:t>
    </dgm:pt>
    <dgm:pt modelId="{B82D1698-1DBD-4788-8CD4-14356F7E8E93}" type="sibTrans" cxnId="{4C0D2226-ED7B-4930-9114-8B44263AB0D0}">
      <dgm:prSet/>
      <dgm:spPr/>
      <dgm:t>
        <a:bodyPr/>
        <a:lstStyle/>
        <a:p>
          <a:endParaRPr lang="en-US"/>
        </a:p>
      </dgm:t>
    </dgm:pt>
    <dgm:pt modelId="{DFA8CE08-22C4-40D9-BCE5-CBC1F841F91B}">
      <dgm:prSet phldrT="[Text]" phldr="1"/>
      <dgm:spPr/>
      <dgm:t>
        <a:bodyPr/>
        <a:lstStyle/>
        <a:p>
          <a:endParaRPr lang="en-US" dirty="0"/>
        </a:p>
      </dgm:t>
    </dgm:pt>
    <dgm:pt modelId="{823955D5-B48F-4BB8-8329-6817316CDD20}" type="parTrans" cxnId="{D12D7A65-C924-47BE-AB76-8A7D24A9EAD9}">
      <dgm:prSet/>
      <dgm:spPr/>
      <dgm:t>
        <a:bodyPr/>
        <a:lstStyle/>
        <a:p>
          <a:endParaRPr lang="en-US"/>
        </a:p>
      </dgm:t>
    </dgm:pt>
    <dgm:pt modelId="{6A466C19-F670-45AF-89BE-C250AB8248F5}" type="sibTrans" cxnId="{D12D7A65-C924-47BE-AB76-8A7D24A9EAD9}">
      <dgm:prSet/>
      <dgm:spPr/>
      <dgm:t>
        <a:bodyPr/>
        <a:lstStyle/>
        <a:p>
          <a:endParaRPr lang="en-US"/>
        </a:p>
      </dgm:t>
    </dgm:pt>
    <dgm:pt modelId="{E3AB5AC5-F5B7-4143-B62D-8F923640132B}">
      <dgm:prSet phldrT="[Text]" phldr="1"/>
      <dgm:spPr/>
      <dgm:t>
        <a:bodyPr/>
        <a:lstStyle/>
        <a:p>
          <a:endParaRPr lang="en-US" dirty="0"/>
        </a:p>
      </dgm:t>
    </dgm:pt>
    <dgm:pt modelId="{C3F00865-F23A-403A-990B-2B242D973455}" type="parTrans" cxnId="{4E94A409-46D2-4D45-BE70-8B76C63310EC}">
      <dgm:prSet/>
      <dgm:spPr/>
      <dgm:t>
        <a:bodyPr/>
        <a:lstStyle/>
        <a:p>
          <a:endParaRPr lang="en-US"/>
        </a:p>
      </dgm:t>
    </dgm:pt>
    <dgm:pt modelId="{DE27DB64-BADF-4587-91AB-80B9383DB56D}" type="sibTrans" cxnId="{4E94A409-46D2-4D45-BE70-8B76C63310EC}">
      <dgm:prSet/>
      <dgm:spPr/>
      <dgm:t>
        <a:bodyPr/>
        <a:lstStyle/>
        <a:p>
          <a:endParaRPr lang="en-US"/>
        </a:p>
      </dgm:t>
    </dgm:pt>
    <dgm:pt modelId="{8D7D6E96-F5DD-4A1E-A20A-36529CDF4AB5}">
      <dgm:prSet phldrT="[Text]" phldr="1"/>
      <dgm:spPr/>
      <dgm:t>
        <a:bodyPr/>
        <a:lstStyle/>
        <a:p>
          <a:endParaRPr lang="en-US" dirty="0"/>
        </a:p>
      </dgm:t>
    </dgm:pt>
    <dgm:pt modelId="{26474E65-DC26-45F6-8351-4EBED6619A28}" type="parTrans" cxnId="{AA3F28EB-876E-42C1-B3EE-3C7114488DA4}">
      <dgm:prSet/>
      <dgm:spPr/>
      <dgm:t>
        <a:bodyPr/>
        <a:lstStyle/>
        <a:p>
          <a:endParaRPr lang="en-US"/>
        </a:p>
      </dgm:t>
    </dgm:pt>
    <dgm:pt modelId="{EA544BD2-14AD-45EE-89B9-0B67D961CAA5}" type="sibTrans" cxnId="{AA3F28EB-876E-42C1-B3EE-3C7114488DA4}">
      <dgm:prSet/>
      <dgm:spPr/>
      <dgm:t>
        <a:bodyPr/>
        <a:lstStyle/>
        <a:p>
          <a:endParaRPr lang="en-US"/>
        </a:p>
      </dgm:t>
    </dgm:pt>
    <dgm:pt modelId="{8E7F9C91-3007-4A3D-9FFD-33B5F69D593A}" type="pres">
      <dgm:prSet presAssocID="{22FE0000-F558-4242-A96D-45C342E85EA8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E0A2F4B-3493-4A42-B7C5-CD52B2792433}" type="pres">
      <dgm:prSet presAssocID="{22FE0000-F558-4242-A96D-45C342E85EA8}" presName="hierFlow" presStyleCnt="0"/>
      <dgm:spPr/>
    </dgm:pt>
    <dgm:pt modelId="{9EDA0454-CBA5-4114-8643-E79476857923}" type="pres">
      <dgm:prSet presAssocID="{22FE0000-F558-4242-A96D-45C342E85EA8}" presName="firstBuf" presStyleCnt="0"/>
      <dgm:spPr/>
    </dgm:pt>
    <dgm:pt modelId="{2B7EB712-0054-43AE-BCBC-7AEDECED0004}" type="pres">
      <dgm:prSet presAssocID="{22FE0000-F558-4242-A96D-45C342E85EA8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2F7BE2C8-CE8E-4203-995D-C1457F186BA6}" type="pres">
      <dgm:prSet presAssocID="{6C715776-32C3-4BD3-8A68-6CA0B5842379}" presName="Name14" presStyleCnt="0"/>
      <dgm:spPr/>
    </dgm:pt>
    <dgm:pt modelId="{492D2B89-6598-4879-BDC1-D68F040C6E1E}" type="pres">
      <dgm:prSet presAssocID="{6C715776-32C3-4BD3-8A68-6CA0B5842379}" presName="level1Shap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91E814E-E94D-4325-A89D-DC629C52CED5}" type="pres">
      <dgm:prSet presAssocID="{6C715776-32C3-4BD3-8A68-6CA0B5842379}" presName="hierChild2" presStyleCnt="0"/>
      <dgm:spPr/>
    </dgm:pt>
    <dgm:pt modelId="{F0386E8E-9F7F-4FD6-8D82-9C45B4694B7C}" type="pres">
      <dgm:prSet presAssocID="{3D5F3792-1341-4C03-A687-9E0E3F083A62}" presName="Name19" presStyleLbl="parChTrans1D2" presStyleIdx="0" presStyleCnt="2"/>
      <dgm:spPr/>
      <dgm:t>
        <a:bodyPr/>
        <a:lstStyle/>
        <a:p>
          <a:endParaRPr lang="en-US"/>
        </a:p>
      </dgm:t>
    </dgm:pt>
    <dgm:pt modelId="{8C813CC8-1C38-47BB-B49A-D41FAE98356A}" type="pres">
      <dgm:prSet presAssocID="{AA28DEB1-DE91-4AE1-9674-A90B011B9B1B}" presName="Name21" presStyleCnt="0"/>
      <dgm:spPr/>
    </dgm:pt>
    <dgm:pt modelId="{80D1C8BC-8E0D-4154-94AA-598F5B244EC8}" type="pres">
      <dgm:prSet presAssocID="{AA28DEB1-DE91-4AE1-9674-A90B011B9B1B}" presName="level2Shape" presStyleLbl="node2" presStyleIdx="0" presStyleCnt="2"/>
      <dgm:spPr/>
      <dgm:t>
        <a:bodyPr/>
        <a:lstStyle/>
        <a:p>
          <a:endParaRPr lang="en-US"/>
        </a:p>
      </dgm:t>
    </dgm:pt>
    <dgm:pt modelId="{F6AA0CBA-1643-4EE7-9738-A590AE7F2B87}" type="pres">
      <dgm:prSet presAssocID="{AA28DEB1-DE91-4AE1-9674-A90B011B9B1B}" presName="hierChild3" presStyleCnt="0"/>
      <dgm:spPr/>
    </dgm:pt>
    <dgm:pt modelId="{E4EC7583-5DD2-478A-8255-A71AD1A6B6A0}" type="pres">
      <dgm:prSet presAssocID="{F6C5E622-BAFB-4ED0-B496-87B73395FA11}" presName="Name19" presStyleLbl="parChTrans1D3" presStyleIdx="0" presStyleCnt="3"/>
      <dgm:spPr/>
      <dgm:t>
        <a:bodyPr/>
        <a:lstStyle/>
        <a:p>
          <a:endParaRPr lang="en-US"/>
        </a:p>
      </dgm:t>
    </dgm:pt>
    <dgm:pt modelId="{1A2B9908-16DE-46B6-9738-8EDE64D32523}" type="pres">
      <dgm:prSet presAssocID="{D18E387D-871F-4112-97D5-26E58CB4336B}" presName="Name21" presStyleCnt="0"/>
      <dgm:spPr/>
    </dgm:pt>
    <dgm:pt modelId="{08501A17-5BA6-4A4E-81DC-EFD97AB261D7}" type="pres">
      <dgm:prSet presAssocID="{D18E387D-871F-4112-97D5-26E58CB4336B}" presName="level2Shape" presStyleLbl="node3" presStyleIdx="0" presStyleCnt="3"/>
      <dgm:spPr/>
      <dgm:t>
        <a:bodyPr/>
        <a:lstStyle/>
        <a:p>
          <a:endParaRPr lang="en-US"/>
        </a:p>
      </dgm:t>
    </dgm:pt>
    <dgm:pt modelId="{E2CE83AF-8B30-41D7-95E9-155EEC921129}" type="pres">
      <dgm:prSet presAssocID="{D18E387D-871F-4112-97D5-26E58CB4336B}" presName="hierChild3" presStyleCnt="0"/>
      <dgm:spPr/>
    </dgm:pt>
    <dgm:pt modelId="{7FC9F15E-58A7-4ED7-B18F-B34B9D6905D2}" type="pres">
      <dgm:prSet presAssocID="{687DF2AE-1F19-4B3E-BC4C-F8B282FC8957}" presName="Name19" presStyleLbl="parChTrans1D3" presStyleIdx="1" presStyleCnt="3"/>
      <dgm:spPr/>
      <dgm:t>
        <a:bodyPr/>
        <a:lstStyle/>
        <a:p>
          <a:endParaRPr lang="en-US"/>
        </a:p>
      </dgm:t>
    </dgm:pt>
    <dgm:pt modelId="{9203C9F2-0A11-4CF1-A7DE-CB34C101120E}" type="pres">
      <dgm:prSet presAssocID="{23FC2C86-D813-4E93-8C66-956EE4A7248A}" presName="Name21" presStyleCnt="0"/>
      <dgm:spPr/>
    </dgm:pt>
    <dgm:pt modelId="{3DB546BB-2739-460B-B9C9-4906FC736F68}" type="pres">
      <dgm:prSet presAssocID="{23FC2C86-D813-4E93-8C66-956EE4A7248A}" presName="level2Shape" presStyleLbl="node3" presStyleIdx="1" presStyleCnt="3"/>
      <dgm:spPr/>
      <dgm:t>
        <a:bodyPr/>
        <a:lstStyle/>
        <a:p>
          <a:endParaRPr lang="en-US"/>
        </a:p>
      </dgm:t>
    </dgm:pt>
    <dgm:pt modelId="{265FCA4F-02B1-4309-B6BC-F781240B1C22}" type="pres">
      <dgm:prSet presAssocID="{23FC2C86-D813-4E93-8C66-956EE4A7248A}" presName="hierChild3" presStyleCnt="0"/>
      <dgm:spPr/>
    </dgm:pt>
    <dgm:pt modelId="{001422B1-A2A5-4657-A30A-F1F21E8211C7}" type="pres">
      <dgm:prSet presAssocID="{A7FBE5A9-D6CE-4464-AAEE-4F705A6BF152}" presName="Name19" presStyleLbl="parChTrans1D2" presStyleIdx="1" presStyleCnt="2"/>
      <dgm:spPr/>
      <dgm:t>
        <a:bodyPr/>
        <a:lstStyle/>
        <a:p>
          <a:endParaRPr lang="en-US"/>
        </a:p>
      </dgm:t>
    </dgm:pt>
    <dgm:pt modelId="{3E7E51DC-D715-4E33-9DC0-1BF7A8BCBF0E}" type="pres">
      <dgm:prSet presAssocID="{7DC3639F-C3C2-4138-B96D-514FBF3C6572}" presName="Name21" presStyleCnt="0"/>
      <dgm:spPr/>
    </dgm:pt>
    <dgm:pt modelId="{064D14A1-BF12-4946-9DB6-1A8184B447F7}" type="pres">
      <dgm:prSet presAssocID="{7DC3639F-C3C2-4138-B96D-514FBF3C6572}" presName="level2Shape" presStyleLbl="node2" presStyleIdx="1" presStyleCnt="2"/>
      <dgm:spPr/>
      <dgm:t>
        <a:bodyPr/>
        <a:lstStyle/>
        <a:p>
          <a:endParaRPr lang="en-US"/>
        </a:p>
      </dgm:t>
    </dgm:pt>
    <dgm:pt modelId="{63FB7D4E-468B-489F-B7FE-57BEB6AD7279}" type="pres">
      <dgm:prSet presAssocID="{7DC3639F-C3C2-4138-B96D-514FBF3C6572}" presName="hierChild3" presStyleCnt="0"/>
      <dgm:spPr/>
    </dgm:pt>
    <dgm:pt modelId="{745918F3-E829-490D-B8B7-C124215C9B10}" type="pres">
      <dgm:prSet presAssocID="{62ECC28F-D44F-4046-AA83-0E5758308056}" presName="Name19" presStyleLbl="parChTrans1D3" presStyleIdx="2" presStyleCnt="3"/>
      <dgm:spPr/>
      <dgm:t>
        <a:bodyPr/>
        <a:lstStyle/>
        <a:p>
          <a:endParaRPr lang="en-US"/>
        </a:p>
      </dgm:t>
    </dgm:pt>
    <dgm:pt modelId="{9086A08D-F742-4BE1-892B-7C4CD186638E}" type="pres">
      <dgm:prSet presAssocID="{D5DE4E4E-57CC-4EF1-8637-04DD2A33A0C6}" presName="Name21" presStyleCnt="0"/>
      <dgm:spPr/>
    </dgm:pt>
    <dgm:pt modelId="{EB5BA466-DDBE-4A8F-A677-FE38025F271F}" type="pres">
      <dgm:prSet presAssocID="{D5DE4E4E-57CC-4EF1-8637-04DD2A33A0C6}" presName="level2Shape" presStyleLbl="node3" presStyleIdx="2" presStyleCnt="3"/>
      <dgm:spPr/>
      <dgm:t>
        <a:bodyPr/>
        <a:lstStyle/>
        <a:p>
          <a:endParaRPr lang="en-US"/>
        </a:p>
      </dgm:t>
    </dgm:pt>
    <dgm:pt modelId="{BCCF7679-1CD3-4A0F-B599-5EC3AEBD9D29}" type="pres">
      <dgm:prSet presAssocID="{D5DE4E4E-57CC-4EF1-8637-04DD2A33A0C6}" presName="hierChild3" presStyleCnt="0"/>
      <dgm:spPr/>
    </dgm:pt>
    <dgm:pt modelId="{238ECFC7-4580-4AE1-84F1-8E675360FF65}" type="pres">
      <dgm:prSet presAssocID="{22FE0000-F558-4242-A96D-45C342E85EA8}" presName="bgShapesFlow" presStyleCnt="0"/>
      <dgm:spPr/>
    </dgm:pt>
    <dgm:pt modelId="{406494FC-6A52-4FB6-BC37-D8BE3C3F4620}" type="pres">
      <dgm:prSet presAssocID="{DFA8CE08-22C4-40D9-BCE5-CBC1F841F91B}" presName="rectComp" presStyleCnt="0"/>
      <dgm:spPr/>
    </dgm:pt>
    <dgm:pt modelId="{A65C07B0-81D3-4F1C-A530-BB9C489732B9}" type="pres">
      <dgm:prSet presAssocID="{DFA8CE08-22C4-40D9-BCE5-CBC1F841F91B}" presName="bgRect" presStyleLbl="bgShp" presStyleIdx="0" presStyleCnt="3"/>
      <dgm:spPr/>
      <dgm:t>
        <a:bodyPr/>
        <a:lstStyle/>
        <a:p>
          <a:endParaRPr lang="en-US"/>
        </a:p>
      </dgm:t>
    </dgm:pt>
    <dgm:pt modelId="{847FA5E5-DBFE-4C0E-B60A-3EDDB0FCDF87}" type="pres">
      <dgm:prSet presAssocID="{DFA8CE08-22C4-40D9-BCE5-CBC1F841F91B}" presName="bgRectTx" presStyleLbl="bgShp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CB69B4-0C4D-4A21-957C-CF7E8D212091}" type="pres">
      <dgm:prSet presAssocID="{DFA8CE08-22C4-40D9-BCE5-CBC1F841F91B}" presName="spComp" presStyleCnt="0"/>
      <dgm:spPr/>
    </dgm:pt>
    <dgm:pt modelId="{64068CBB-E138-4F15-8BD7-F76EC21FA077}" type="pres">
      <dgm:prSet presAssocID="{DFA8CE08-22C4-40D9-BCE5-CBC1F841F91B}" presName="vSp" presStyleCnt="0"/>
      <dgm:spPr/>
    </dgm:pt>
    <dgm:pt modelId="{17E37AF4-134A-41BF-A85C-7B97DB8C4E4F}" type="pres">
      <dgm:prSet presAssocID="{E3AB5AC5-F5B7-4143-B62D-8F923640132B}" presName="rectComp" presStyleCnt="0"/>
      <dgm:spPr/>
    </dgm:pt>
    <dgm:pt modelId="{B3832B7E-9433-4B33-AB1A-3DB95B9BE24C}" type="pres">
      <dgm:prSet presAssocID="{E3AB5AC5-F5B7-4143-B62D-8F923640132B}" presName="bgRect" presStyleLbl="bgShp" presStyleIdx="1" presStyleCnt="3"/>
      <dgm:spPr/>
      <dgm:t>
        <a:bodyPr/>
        <a:lstStyle/>
        <a:p>
          <a:endParaRPr lang="en-US"/>
        </a:p>
      </dgm:t>
    </dgm:pt>
    <dgm:pt modelId="{4493F70E-120A-4EB2-ADDA-40BA21274CC4}" type="pres">
      <dgm:prSet presAssocID="{E3AB5AC5-F5B7-4143-B62D-8F923640132B}" presName="bgRectTx" presStyleLbl="bgShp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C28390-BDAC-4D6E-A1DA-B30CAB89BD38}" type="pres">
      <dgm:prSet presAssocID="{E3AB5AC5-F5B7-4143-B62D-8F923640132B}" presName="spComp" presStyleCnt="0"/>
      <dgm:spPr/>
    </dgm:pt>
    <dgm:pt modelId="{B6CCCC6D-A99D-4CE3-A16B-66B5D39AB302}" type="pres">
      <dgm:prSet presAssocID="{E3AB5AC5-F5B7-4143-B62D-8F923640132B}" presName="vSp" presStyleCnt="0"/>
      <dgm:spPr/>
    </dgm:pt>
    <dgm:pt modelId="{0EDF26E6-D5C2-485B-9D7C-4B93E45CEF6E}" type="pres">
      <dgm:prSet presAssocID="{8D7D6E96-F5DD-4A1E-A20A-36529CDF4AB5}" presName="rectComp" presStyleCnt="0"/>
      <dgm:spPr/>
    </dgm:pt>
    <dgm:pt modelId="{73EFACE4-9B47-47BE-B683-BE01A8D6ABF0}" type="pres">
      <dgm:prSet presAssocID="{8D7D6E96-F5DD-4A1E-A20A-36529CDF4AB5}" presName="bgRect" presStyleLbl="bgShp" presStyleIdx="2" presStyleCnt="3"/>
      <dgm:spPr/>
      <dgm:t>
        <a:bodyPr/>
        <a:lstStyle/>
        <a:p>
          <a:endParaRPr lang="en-US"/>
        </a:p>
      </dgm:t>
    </dgm:pt>
    <dgm:pt modelId="{D8DC9502-35B1-4B99-B3EA-BC5B89AF00F3}" type="pres">
      <dgm:prSet presAssocID="{8D7D6E96-F5DD-4A1E-A20A-36529CDF4AB5}" presName="bgRectTx" presStyleLbl="bgShp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2897BC2-64AB-4D3F-9F62-7F0B4D382880}" type="presOf" srcId="{62ECC28F-D44F-4046-AA83-0E5758308056}" destId="{745918F3-E829-490D-B8B7-C124215C9B10}" srcOrd="0" destOrd="0" presId="urn:microsoft.com/office/officeart/2005/8/layout/hierarchy6"/>
    <dgm:cxn modelId="{4E94A409-46D2-4D45-BE70-8B76C63310EC}" srcId="{22FE0000-F558-4242-A96D-45C342E85EA8}" destId="{E3AB5AC5-F5B7-4143-B62D-8F923640132B}" srcOrd="2" destOrd="0" parTransId="{C3F00865-F23A-403A-990B-2B242D973455}" sibTransId="{DE27DB64-BADF-4587-91AB-80B9383DB56D}"/>
    <dgm:cxn modelId="{1EDA457E-D853-4B82-B105-F5889A35A558}" type="presOf" srcId="{22FE0000-F558-4242-A96D-45C342E85EA8}" destId="{8E7F9C91-3007-4A3D-9FFD-33B5F69D593A}" srcOrd="0" destOrd="0" presId="urn:microsoft.com/office/officeart/2005/8/layout/hierarchy6"/>
    <dgm:cxn modelId="{8B6BD08C-086C-4F21-8D4F-B55FDB81A485}" type="presOf" srcId="{687DF2AE-1F19-4B3E-BC4C-F8B282FC8957}" destId="{7FC9F15E-58A7-4ED7-B18F-B34B9D6905D2}" srcOrd="0" destOrd="0" presId="urn:microsoft.com/office/officeart/2005/8/layout/hierarchy6"/>
    <dgm:cxn modelId="{D91D08F8-90B9-4619-B170-0E24FCD9F42E}" type="presOf" srcId="{E3AB5AC5-F5B7-4143-B62D-8F923640132B}" destId="{4493F70E-120A-4EB2-ADDA-40BA21274CC4}" srcOrd="1" destOrd="0" presId="urn:microsoft.com/office/officeart/2005/8/layout/hierarchy6"/>
    <dgm:cxn modelId="{D12D7A65-C924-47BE-AB76-8A7D24A9EAD9}" srcId="{22FE0000-F558-4242-A96D-45C342E85EA8}" destId="{DFA8CE08-22C4-40D9-BCE5-CBC1F841F91B}" srcOrd="1" destOrd="0" parTransId="{823955D5-B48F-4BB8-8329-6817316CDD20}" sibTransId="{6A466C19-F670-45AF-89BE-C250AB8248F5}"/>
    <dgm:cxn modelId="{B5EEA90A-1B67-49FF-AD78-2926D3895829}" type="presOf" srcId="{F6C5E622-BAFB-4ED0-B496-87B73395FA11}" destId="{E4EC7583-5DD2-478A-8255-A71AD1A6B6A0}" srcOrd="0" destOrd="0" presId="urn:microsoft.com/office/officeart/2005/8/layout/hierarchy6"/>
    <dgm:cxn modelId="{51646884-4017-41D7-996C-AD0887C60BED}" type="presOf" srcId="{AA28DEB1-DE91-4AE1-9674-A90B011B9B1B}" destId="{80D1C8BC-8E0D-4154-94AA-598F5B244EC8}" srcOrd="0" destOrd="0" presId="urn:microsoft.com/office/officeart/2005/8/layout/hierarchy6"/>
    <dgm:cxn modelId="{468BD3DC-A30E-490D-ABB5-126A27870B2C}" srcId="{AA28DEB1-DE91-4AE1-9674-A90B011B9B1B}" destId="{D18E387D-871F-4112-97D5-26E58CB4336B}" srcOrd="0" destOrd="0" parTransId="{F6C5E622-BAFB-4ED0-B496-87B73395FA11}" sibTransId="{49470825-BF87-4ABC-BCE8-95B6CE646109}"/>
    <dgm:cxn modelId="{95254419-6A11-4D80-AF26-00854C61B8A8}" type="presOf" srcId="{D5DE4E4E-57CC-4EF1-8637-04DD2A33A0C6}" destId="{EB5BA466-DDBE-4A8F-A677-FE38025F271F}" srcOrd="0" destOrd="0" presId="urn:microsoft.com/office/officeart/2005/8/layout/hierarchy6"/>
    <dgm:cxn modelId="{AA3F28EB-876E-42C1-B3EE-3C7114488DA4}" srcId="{22FE0000-F558-4242-A96D-45C342E85EA8}" destId="{8D7D6E96-F5DD-4A1E-A20A-36529CDF4AB5}" srcOrd="3" destOrd="0" parTransId="{26474E65-DC26-45F6-8351-4EBED6619A28}" sibTransId="{EA544BD2-14AD-45EE-89B9-0B67D961CAA5}"/>
    <dgm:cxn modelId="{A8D2A4F3-8FF4-4D4D-8B04-E87A12CA9926}" type="presOf" srcId="{7DC3639F-C3C2-4138-B96D-514FBF3C6572}" destId="{064D14A1-BF12-4946-9DB6-1A8184B447F7}" srcOrd="0" destOrd="0" presId="urn:microsoft.com/office/officeart/2005/8/layout/hierarchy6"/>
    <dgm:cxn modelId="{87D37BCF-EF47-47F1-AB0B-AC89CEB11B66}" srcId="{22FE0000-F558-4242-A96D-45C342E85EA8}" destId="{6C715776-32C3-4BD3-8A68-6CA0B5842379}" srcOrd="0" destOrd="0" parTransId="{DD1006F7-20EE-46C4-9E08-A0D7628D9DE0}" sibTransId="{48F2116D-8FD7-4C1D-81B3-76A71C79D1B5}"/>
    <dgm:cxn modelId="{9F34BFA8-29D3-4E81-9064-B7BD46212721}" type="presOf" srcId="{8D7D6E96-F5DD-4A1E-A20A-36529CDF4AB5}" destId="{73EFACE4-9B47-47BE-B683-BE01A8D6ABF0}" srcOrd="0" destOrd="0" presId="urn:microsoft.com/office/officeart/2005/8/layout/hierarchy6"/>
    <dgm:cxn modelId="{18EA43BF-9112-448A-908F-E4F63B2676F3}" type="presOf" srcId="{A7FBE5A9-D6CE-4464-AAEE-4F705A6BF152}" destId="{001422B1-A2A5-4657-A30A-F1F21E8211C7}" srcOrd="0" destOrd="0" presId="urn:microsoft.com/office/officeart/2005/8/layout/hierarchy6"/>
    <dgm:cxn modelId="{4C0D2226-ED7B-4930-9114-8B44263AB0D0}" srcId="{7DC3639F-C3C2-4138-B96D-514FBF3C6572}" destId="{D5DE4E4E-57CC-4EF1-8637-04DD2A33A0C6}" srcOrd="0" destOrd="0" parTransId="{62ECC28F-D44F-4046-AA83-0E5758308056}" sibTransId="{B82D1698-1DBD-4788-8CD4-14356F7E8E93}"/>
    <dgm:cxn modelId="{45AAD8F1-CAF8-47D3-A77E-E72C5DEBF4B6}" type="presOf" srcId="{DFA8CE08-22C4-40D9-BCE5-CBC1F841F91B}" destId="{A65C07B0-81D3-4F1C-A530-BB9C489732B9}" srcOrd="0" destOrd="0" presId="urn:microsoft.com/office/officeart/2005/8/layout/hierarchy6"/>
    <dgm:cxn modelId="{9C2743ED-36C1-4AB0-8774-931954C0DED4}" srcId="{6C715776-32C3-4BD3-8A68-6CA0B5842379}" destId="{7DC3639F-C3C2-4138-B96D-514FBF3C6572}" srcOrd="1" destOrd="0" parTransId="{A7FBE5A9-D6CE-4464-AAEE-4F705A6BF152}" sibTransId="{0963BDEA-08AF-4BCF-847D-8C134EF88481}"/>
    <dgm:cxn modelId="{B4DF7F51-78F7-4D7A-BDFD-6D140A0BF6FF}" type="presOf" srcId="{DFA8CE08-22C4-40D9-BCE5-CBC1F841F91B}" destId="{847FA5E5-DBFE-4C0E-B60A-3EDDB0FCDF87}" srcOrd="1" destOrd="0" presId="urn:microsoft.com/office/officeart/2005/8/layout/hierarchy6"/>
    <dgm:cxn modelId="{451E61D3-CD7E-4C6D-B09D-8070313FD053}" type="presOf" srcId="{23FC2C86-D813-4E93-8C66-956EE4A7248A}" destId="{3DB546BB-2739-460B-B9C9-4906FC736F68}" srcOrd="0" destOrd="0" presId="urn:microsoft.com/office/officeart/2005/8/layout/hierarchy6"/>
    <dgm:cxn modelId="{66E85832-65D4-45A4-BBDF-AAEAA59F2518}" type="presOf" srcId="{6C715776-32C3-4BD3-8A68-6CA0B5842379}" destId="{492D2B89-6598-4879-BDC1-D68F040C6E1E}" srcOrd="0" destOrd="0" presId="urn:microsoft.com/office/officeart/2005/8/layout/hierarchy6"/>
    <dgm:cxn modelId="{496E2B40-DC7A-4B70-8FD4-DF7B517CD39E}" type="presOf" srcId="{3D5F3792-1341-4C03-A687-9E0E3F083A62}" destId="{F0386E8E-9F7F-4FD6-8D82-9C45B4694B7C}" srcOrd="0" destOrd="0" presId="urn:microsoft.com/office/officeart/2005/8/layout/hierarchy6"/>
    <dgm:cxn modelId="{42459EB3-25E7-4C56-B7C3-B5AA3EE80824}" type="presOf" srcId="{8D7D6E96-F5DD-4A1E-A20A-36529CDF4AB5}" destId="{D8DC9502-35B1-4B99-B3EA-BC5B89AF00F3}" srcOrd="1" destOrd="0" presId="urn:microsoft.com/office/officeart/2005/8/layout/hierarchy6"/>
    <dgm:cxn modelId="{74F3AF98-20C5-46BA-B921-2C4E76EAB21C}" srcId="{6C715776-32C3-4BD3-8A68-6CA0B5842379}" destId="{AA28DEB1-DE91-4AE1-9674-A90B011B9B1B}" srcOrd="0" destOrd="0" parTransId="{3D5F3792-1341-4C03-A687-9E0E3F083A62}" sibTransId="{D4599F13-D72C-4F98-A831-1D3C3A528C7B}"/>
    <dgm:cxn modelId="{2FCF312A-0C24-4895-AB4A-124B44338A3B}" type="presOf" srcId="{D18E387D-871F-4112-97D5-26E58CB4336B}" destId="{08501A17-5BA6-4A4E-81DC-EFD97AB261D7}" srcOrd="0" destOrd="0" presId="urn:microsoft.com/office/officeart/2005/8/layout/hierarchy6"/>
    <dgm:cxn modelId="{5592C081-998F-4287-B2FE-43AD02558007}" type="presOf" srcId="{E3AB5AC5-F5B7-4143-B62D-8F923640132B}" destId="{B3832B7E-9433-4B33-AB1A-3DB95B9BE24C}" srcOrd="0" destOrd="0" presId="urn:microsoft.com/office/officeart/2005/8/layout/hierarchy6"/>
    <dgm:cxn modelId="{259C6CD1-236C-4A53-8C6D-7CED44F2760B}" srcId="{AA28DEB1-DE91-4AE1-9674-A90B011B9B1B}" destId="{23FC2C86-D813-4E93-8C66-956EE4A7248A}" srcOrd="1" destOrd="0" parTransId="{687DF2AE-1F19-4B3E-BC4C-F8B282FC8957}" sibTransId="{CF143F93-E0C2-43AD-8FE9-14E8958A8D6C}"/>
    <dgm:cxn modelId="{53863365-EC17-4281-9918-28FC845148EA}" type="presParOf" srcId="{8E7F9C91-3007-4A3D-9FFD-33B5F69D593A}" destId="{1E0A2F4B-3493-4A42-B7C5-CD52B2792433}" srcOrd="0" destOrd="0" presId="urn:microsoft.com/office/officeart/2005/8/layout/hierarchy6"/>
    <dgm:cxn modelId="{C130D81D-13D1-4574-A54C-D63701A5219C}" type="presParOf" srcId="{1E0A2F4B-3493-4A42-B7C5-CD52B2792433}" destId="{9EDA0454-CBA5-4114-8643-E79476857923}" srcOrd="0" destOrd="0" presId="urn:microsoft.com/office/officeart/2005/8/layout/hierarchy6"/>
    <dgm:cxn modelId="{5AA423F6-FBD8-480A-B808-0519384F2C9B}" type="presParOf" srcId="{1E0A2F4B-3493-4A42-B7C5-CD52B2792433}" destId="{2B7EB712-0054-43AE-BCBC-7AEDECED0004}" srcOrd="1" destOrd="0" presId="urn:microsoft.com/office/officeart/2005/8/layout/hierarchy6"/>
    <dgm:cxn modelId="{6FB8E540-F5AE-4C83-8E69-2BE103D065FC}" type="presParOf" srcId="{2B7EB712-0054-43AE-BCBC-7AEDECED0004}" destId="{2F7BE2C8-CE8E-4203-995D-C1457F186BA6}" srcOrd="0" destOrd="0" presId="urn:microsoft.com/office/officeart/2005/8/layout/hierarchy6"/>
    <dgm:cxn modelId="{E1EB07A9-AC08-4EF6-A0D5-4780E526BC51}" type="presParOf" srcId="{2F7BE2C8-CE8E-4203-995D-C1457F186BA6}" destId="{492D2B89-6598-4879-BDC1-D68F040C6E1E}" srcOrd="0" destOrd="0" presId="urn:microsoft.com/office/officeart/2005/8/layout/hierarchy6"/>
    <dgm:cxn modelId="{994CCAB6-AE2D-41A2-908F-462F5FBCD2C7}" type="presParOf" srcId="{2F7BE2C8-CE8E-4203-995D-C1457F186BA6}" destId="{B91E814E-E94D-4325-A89D-DC629C52CED5}" srcOrd="1" destOrd="0" presId="urn:microsoft.com/office/officeart/2005/8/layout/hierarchy6"/>
    <dgm:cxn modelId="{6FBE1C57-673F-47A7-9F95-9F3E2F04F5A5}" type="presParOf" srcId="{B91E814E-E94D-4325-A89D-DC629C52CED5}" destId="{F0386E8E-9F7F-4FD6-8D82-9C45B4694B7C}" srcOrd="0" destOrd="0" presId="urn:microsoft.com/office/officeart/2005/8/layout/hierarchy6"/>
    <dgm:cxn modelId="{02351359-4F82-4243-860A-B036366D4BA5}" type="presParOf" srcId="{B91E814E-E94D-4325-A89D-DC629C52CED5}" destId="{8C813CC8-1C38-47BB-B49A-D41FAE98356A}" srcOrd="1" destOrd="0" presId="urn:microsoft.com/office/officeart/2005/8/layout/hierarchy6"/>
    <dgm:cxn modelId="{1773D553-9416-4568-92B0-D7BBE0E78F12}" type="presParOf" srcId="{8C813CC8-1C38-47BB-B49A-D41FAE98356A}" destId="{80D1C8BC-8E0D-4154-94AA-598F5B244EC8}" srcOrd="0" destOrd="0" presId="urn:microsoft.com/office/officeart/2005/8/layout/hierarchy6"/>
    <dgm:cxn modelId="{8A6FBC84-51B9-4CD8-A6D0-CE9911A71A0F}" type="presParOf" srcId="{8C813CC8-1C38-47BB-B49A-D41FAE98356A}" destId="{F6AA0CBA-1643-4EE7-9738-A590AE7F2B87}" srcOrd="1" destOrd="0" presId="urn:microsoft.com/office/officeart/2005/8/layout/hierarchy6"/>
    <dgm:cxn modelId="{433B9DD7-4DC6-4227-AFFC-4F9DC52402AA}" type="presParOf" srcId="{F6AA0CBA-1643-4EE7-9738-A590AE7F2B87}" destId="{E4EC7583-5DD2-478A-8255-A71AD1A6B6A0}" srcOrd="0" destOrd="0" presId="urn:microsoft.com/office/officeart/2005/8/layout/hierarchy6"/>
    <dgm:cxn modelId="{270481D6-B903-4176-80E5-DF36929F4E58}" type="presParOf" srcId="{F6AA0CBA-1643-4EE7-9738-A590AE7F2B87}" destId="{1A2B9908-16DE-46B6-9738-8EDE64D32523}" srcOrd="1" destOrd="0" presId="urn:microsoft.com/office/officeart/2005/8/layout/hierarchy6"/>
    <dgm:cxn modelId="{B3D3F9A5-89BD-4C57-B018-49F09B20E207}" type="presParOf" srcId="{1A2B9908-16DE-46B6-9738-8EDE64D32523}" destId="{08501A17-5BA6-4A4E-81DC-EFD97AB261D7}" srcOrd="0" destOrd="0" presId="urn:microsoft.com/office/officeart/2005/8/layout/hierarchy6"/>
    <dgm:cxn modelId="{6D96187D-0CC3-4600-9CCF-2DBB5803A21B}" type="presParOf" srcId="{1A2B9908-16DE-46B6-9738-8EDE64D32523}" destId="{E2CE83AF-8B30-41D7-95E9-155EEC921129}" srcOrd="1" destOrd="0" presId="urn:microsoft.com/office/officeart/2005/8/layout/hierarchy6"/>
    <dgm:cxn modelId="{5E271666-D76F-44B8-B007-D60BE60CDF45}" type="presParOf" srcId="{F6AA0CBA-1643-4EE7-9738-A590AE7F2B87}" destId="{7FC9F15E-58A7-4ED7-B18F-B34B9D6905D2}" srcOrd="2" destOrd="0" presId="urn:microsoft.com/office/officeart/2005/8/layout/hierarchy6"/>
    <dgm:cxn modelId="{9626AAF9-0580-4E66-9573-3B90F3BDFBDC}" type="presParOf" srcId="{F6AA0CBA-1643-4EE7-9738-A590AE7F2B87}" destId="{9203C9F2-0A11-4CF1-A7DE-CB34C101120E}" srcOrd="3" destOrd="0" presId="urn:microsoft.com/office/officeart/2005/8/layout/hierarchy6"/>
    <dgm:cxn modelId="{D4EE1AE4-5080-462B-924A-6F1D121CABA7}" type="presParOf" srcId="{9203C9F2-0A11-4CF1-A7DE-CB34C101120E}" destId="{3DB546BB-2739-460B-B9C9-4906FC736F68}" srcOrd="0" destOrd="0" presId="urn:microsoft.com/office/officeart/2005/8/layout/hierarchy6"/>
    <dgm:cxn modelId="{04747C7E-8A9D-4D9D-8708-9C6B85220704}" type="presParOf" srcId="{9203C9F2-0A11-4CF1-A7DE-CB34C101120E}" destId="{265FCA4F-02B1-4309-B6BC-F781240B1C22}" srcOrd="1" destOrd="0" presId="urn:microsoft.com/office/officeart/2005/8/layout/hierarchy6"/>
    <dgm:cxn modelId="{EE8FE829-DBF8-402F-A229-08C2ED215B4F}" type="presParOf" srcId="{B91E814E-E94D-4325-A89D-DC629C52CED5}" destId="{001422B1-A2A5-4657-A30A-F1F21E8211C7}" srcOrd="2" destOrd="0" presId="urn:microsoft.com/office/officeart/2005/8/layout/hierarchy6"/>
    <dgm:cxn modelId="{10203953-1FA7-4825-ABBF-10B27004A2ED}" type="presParOf" srcId="{B91E814E-E94D-4325-A89D-DC629C52CED5}" destId="{3E7E51DC-D715-4E33-9DC0-1BF7A8BCBF0E}" srcOrd="3" destOrd="0" presId="urn:microsoft.com/office/officeart/2005/8/layout/hierarchy6"/>
    <dgm:cxn modelId="{8CA54DE2-031F-4D82-8B2B-CC70062D9B3D}" type="presParOf" srcId="{3E7E51DC-D715-4E33-9DC0-1BF7A8BCBF0E}" destId="{064D14A1-BF12-4946-9DB6-1A8184B447F7}" srcOrd="0" destOrd="0" presId="urn:microsoft.com/office/officeart/2005/8/layout/hierarchy6"/>
    <dgm:cxn modelId="{F85A5825-F732-49EC-B020-86D185B0F733}" type="presParOf" srcId="{3E7E51DC-D715-4E33-9DC0-1BF7A8BCBF0E}" destId="{63FB7D4E-468B-489F-B7FE-57BEB6AD7279}" srcOrd="1" destOrd="0" presId="urn:microsoft.com/office/officeart/2005/8/layout/hierarchy6"/>
    <dgm:cxn modelId="{28AB8AF1-1281-4A24-B5CB-9818CC4AFF1C}" type="presParOf" srcId="{63FB7D4E-468B-489F-B7FE-57BEB6AD7279}" destId="{745918F3-E829-490D-B8B7-C124215C9B10}" srcOrd="0" destOrd="0" presId="urn:microsoft.com/office/officeart/2005/8/layout/hierarchy6"/>
    <dgm:cxn modelId="{A1773201-5BE7-4E3F-AD22-50CF91F09FFF}" type="presParOf" srcId="{63FB7D4E-468B-489F-B7FE-57BEB6AD7279}" destId="{9086A08D-F742-4BE1-892B-7C4CD186638E}" srcOrd="1" destOrd="0" presId="urn:microsoft.com/office/officeart/2005/8/layout/hierarchy6"/>
    <dgm:cxn modelId="{1C651EA4-5B77-4411-B390-629CE530F445}" type="presParOf" srcId="{9086A08D-F742-4BE1-892B-7C4CD186638E}" destId="{EB5BA466-DDBE-4A8F-A677-FE38025F271F}" srcOrd="0" destOrd="0" presId="urn:microsoft.com/office/officeart/2005/8/layout/hierarchy6"/>
    <dgm:cxn modelId="{53D57DF1-B527-45E8-AC63-5FACE9C33E95}" type="presParOf" srcId="{9086A08D-F742-4BE1-892B-7C4CD186638E}" destId="{BCCF7679-1CD3-4A0F-B599-5EC3AEBD9D29}" srcOrd="1" destOrd="0" presId="urn:microsoft.com/office/officeart/2005/8/layout/hierarchy6"/>
    <dgm:cxn modelId="{855240F3-5C14-423F-807B-0C07778B585F}" type="presParOf" srcId="{8E7F9C91-3007-4A3D-9FFD-33B5F69D593A}" destId="{238ECFC7-4580-4AE1-84F1-8E675360FF65}" srcOrd="1" destOrd="0" presId="urn:microsoft.com/office/officeart/2005/8/layout/hierarchy6"/>
    <dgm:cxn modelId="{0362178C-283E-4C28-B357-EF5061AE1669}" type="presParOf" srcId="{238ECFC7-4580-4AE1-84F1-8E675360FF65}" destId="{406494FC-6A52-4FB6-BC37-D8BE3C3F4620}" srcOrd="0" destOrd="0" presId="urn:microsoft.com/office/officeart/2005/8/layout/hierarchy6"/>
    <dgm:cxn modelId="{318131AE-9891-41D4-A67F-D74EF62C177C}" type="presParOf" srcId="{406494FC-6A52-4FB6-BC37-D8BE3C3F4620}" destId="{A65C07B0-81D3-4F1C-A530-BB9C489732B9}" srcOrd="0" destOrd="0" presId="urn:microsoft.com/office/officeart/2005/8/layout/hierarchy6"/>
    <dgm:cxn modelId="{EEB43C86-14B8-4822-9E6B-53573C0404C7}" type="presParOf" srcId="{406494FC-6A52-4FB6-BC37-D8BE3C3F4620}" destId="{847FA5E5-DBFE-4C0E-B60A-3EDDB0FCDF87}" srcOrd="1" destOrd="0" presId="urn:microsoft.com/office/officeart/2005/8/layout/hierarchy6"/>
    <dgm:cxn modelId="{D3BEED22-6BC2-4F1F-A54F-97B8128EEB83}" type="presParOf" srcId="{238ECFC7-4580-4AE1-84F1-8E675360FF65}" destId="{36CB69B4-0C4D-4A21-957C-CF7E8D212091}" srcOrd="1" destOrd="0" presId="urn:microsoft.com/office/officeart/2005/8/layout/hierarchy6"/>
    <dgm:cxn modelId="{733688BB-4A90-40C7-BC32-B71B2107C375}" type="presParOf" srcId="{36CB69B4-0C4D-4A21-957C-CF7E8D212091}" destId="{64068CBB-E138-4F15-8BD7-F76EC21FA077}" srcOrd="0" destOrd="0" presId="urn:microsoft.com/office/officeart/2005/8/layout/hierarchy6"/>
    <dgm:cxn modelId="{9B780256-4048-4259-8CE5-630825E1F492}" type="presParOf" srcId="{238ECFC7-4580-4AE1-84F1-8E675360FF65}" destId="{17E37AF4-134A-41BF-A85C-7B97DB8C4E4F}" srcOrd="2" destOrd="0" presId="urn:microsoft.com/office/officeart/2005/8/layout/hierarchy6"/>
    <dgm:cxn modelId="{DC842AD6-3CC9-4060-9D09-65EB0C9E0910}" type="presParOf" srcId="{17E37AF4-134A-41BF-A85C-7B97DB8C4E4F}" destId="{B3832B7E-9433-4B33-AB1A-3DB95B9BE24C}" srcOrd="0" destOrd="0" presId="urn:microsoft.com/office/officeart/2005/8/layout/hierarchy6"/>
    <dgm:cxn modelId="{B1E4B3CA-EF55-4FBE-B980-2C0361765FB1}" type="presParOf" srcId="{17E37AF4-134A-41BF-A85C-7B97DB8C4E4F}" destId="{4493F70E-120A-4EB2-ADDA-40BA21274CC4}" srcOrd="1" destOrd="0" presId="urn:microsoft.com/office/officeart/2005/8/layout/hierarchy6"/>
    <dgm:cxn modelId="{EBE4CB27-923E-44DE-AACA-A4D60CDFB038}" type="presParOf" srcId="{238ECFC7-4580-4AE1-84F1-8E675360FF65}" destId="{86C28390-BDAC-4D6E-A1DA-B30CAB89BD38}" srcOrd="3" destOrd="0" presId="urn:microsoft.com/office/officeart/2005/8/layout/hierarchy6"/>
    <dgm:cxn modelId="{991D411F-CCA2-4872-8AA0-DB9F648FA323}" type="presParOf" srcId="{86C28390-BDAC-4D6E-A1DA-B30CAB89BD38}" destId="{B6CCCC6D-A99D-4CE3-A16B-66B5D39AB302}" srcOrd="0" destOrd="0" presId="urn:microsoft.com/office/officeart/2005/8/layout/hierarchy6"/>
    <dgm:cxn modelId="{94788326-B334-4822-B91E-7662589F1EBF}" type="presParOf" srcId="{238ECFC7-4580-4AE1-84F1-8E675360FF65}" destId="{0EDF26E6-D5C2-485B-9D7C-4B93E45CEF6E}" srcOrd="4" destOrd="0" presId="urn:microsoft.com/office/officeart/2005/8/layout/hierarchy6"/>
    <dgm:cxn modelId="{97653E4F-6699-45DB-8335-32B291BDB486}" type="presParOf" srcId="{0EDF26E6-D5C2-485B-9D7C-4B93E45CEF6E}" destId="{73EFACE4-9B47-47BE-B683-BE01A8D6ABF0}" srcOrd="0" destOrd="0" presId="urn:microsoft.com/office/officeart/2005/8/layout/hierarchy6"/>
    <dgm:cxn modelId="{D0258356-923A-46EE-81A4-84C48A02255E}" type="presParOf" srcId="{0EDF26E6-D5C2-485B-9D7C-4B93E45CEF6E}" destId="{D8DC9502-35B1-4B99-B3EA-BC5B89AF00F3}" srcOrd="1" destOrd="0" presId="urn:microsoft.com/office/officeart/2005/8/layout/hierarchy6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72.xml><?xml version="1.0" encoding="utf-8"?>
<dgm:dataModel xmlns:dgm="http://schemas.openxmlformats.org/drawingml/2006/diagram" xmlns:a="http://schemas.openxmlformats.org/drawingml/2006/main">
  <dgm:ptLst>
    <dgm:pt modelId="{A20D8739-6552-425F-A1E9-4E5ECDAA9AB0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en-US"/>
        </a:p>
      </dgm:t>
    </dgm:pt>
    <dgm:pt modelId="{756488F5-F59C-44E6-A7A1-1D9D693A249F}">
      <dgm:prSet phldrT="[Text]" phldr="1"/>
      <dgm:spPr/>
      <dgm:t>
        <a:bodyPr/>
        <a:lstStyle/>
        <a:p>
          <a:endParaRPr lang="en-US" dirty="0"/>
        </a:p>
      </dgm:t>
    </dgm:pt>
    <dgm:pt modelId="{A912EF4C-B246-4DB0-8089-467C0FEC2A32}" type="parTrans" cxnId="{70473E24-B3F9-4719-90A7-7D3D77F51861}">
      <dgm:prSet/>
      <dgm:spPr/>
      <dgm:t>
        <a:bodyPr/>
        <a:lstStyle/>
        <a:p>
          <a:endParaRPr lang="en-US"/>
        </a:p>
      </dgm:t>
    </dgm:pt>
    <dgm:pt modelId="{A15AEF17-5520-4725-9CC3-4FBA5B044569}" type="sibTrans" cxnId="{70473E24-B3F9-4719-90A7-7D3D77F51861}">
      <dgm:prSet/>
      <dgm:spPr/>
      <dgm:t>
        <a:bodyPr/>
        <a:lstStyle/>
        <a:p>
          <a:endParaRPr lang="en-US"/>
        </a:p>
      </dgm:t>
    </dgm:pt>
    <dgm:pt modelId="{A956A5BB-DD41-41D4-9F42-1F04DB3B48BD}">
      <dgm:prSet phldrT="[Text]" phldr="1"/>
      <dgm:spPr/>
      <dgm:t>
        <a:bodyPr/>
        <a:lstStyle/>
        <a:p>
          <a:endParaRPr lang="en-US" dirty="0"/>
        </a:p>
      </dgm:t>
    </dgm:pt>
    <dgm:pt modelId="{8D15E3F9-9EB7-4937-9AF6-50E18F59A1FB}" type="parTrans" cxnId="{9EF22609-556C-4EF5-9133-53C1DCB5AEA9}">
      <dgm:prSet/>
      <dgm:spPr/>
      <dgm:t>
        <a:bodyPr/>
        <a:lstStyle/>
        <a:p>
          <a:endParaRPr lang="en-US"/>
        </a:p>
      </dgm:t>
    </dgm:pt>
    <dgm:pt modelId="{BD38F7B1-ADA7-408B-A8AC-AD8DB18114E0}" type="sibTrans" cxnId="{9EF22609-556C-4EF5-9133-53C1DCB5AEA9}">
      <dgm:prSet/>
      <dgm:spPr/>
      <dgm:t>
        <a:bodyPr/>
        <a:lstStyle/>
        <a:p>
          <a:endParaRPr lang="en-US"/>
        </a:p>
      </dgm:t>
    </dgm:pt>
    <dgm:pt modelId="{6AB4FD4B-97AF-4AF2-8ECC-A80A82F415ED}">
      <dgm:prSet phldrT="[Text]" phldr="1"/>
      <dgm:spPr/>
      <dgm:t>
        <a:bodyPr/>
        <a:lstStyle/>
        <a:p>
          <a:endParaRPr lang="en-US" dirty="0"/>
        </a:p>
      </dgm:t>
    </dgm:pt>
    <dgm:pt modelId="{CE0706C6-12B4-4D8C-8EA8-CBB99ECAA899}" type="parTrans" cxnId="{6B2CCF3A-796C-4E79-AA15-9CFB94D4655E}">
      <dgm:prSet/>
      <dgm:spPr/>
      <dgm:t>
        <a:bodyPr/>
        <a:lstStyle/>
        <a:p>
          <a:endParaRPr lang="en-US"/>
        </a:p>
      </dgm:t>
    </dgm:pt>
    <dgm:pt modelId="{40E72CFC-70E8-47B1-AC8A-EFC495B29DA7}" type="sibTrans" cxnId="{6B2CCF3A-796C-4E79-AA15-9CFB94D4655E}">
      <dgm:prSet/>
      <dgm:spPr/>
      <dgm:t>
        <a:bodyPr/>
        <a:lstStyle/>
        <a:p>
          <a:endParaRPr lang="en-US"/>
        </a:p>
      </dgm:t>
    </dgm:pt>
    <dgm:pt modelId="{D1E59029-B855-4478-81EF-FB4A1876B4C0}">
      <dgm:prSet phldrT="[Text]" phldr="1"/>
      <dgm:spPr/>
      <dgm:t>
        <a:bodyPr/>
        <a:lstStyle/>
        <a:p>
          <a:endParaRPr lang="en-US" dirty="0"/>
        </a:p>
      </dgm:t>
    </dgm:pt>
    <dgm:pt modelId="{E1ADA35D-A899-4BA6-9DF7-6307DE4CACE0}" type="parTrans" cxnId="{2D765101-5877-4366-A8A2-7D0172FAFC96}">
      <dgm:prSet/>
      <dgm:spPr/>
      <dgm:t>
        <a:bodyPr/>
        <a:lstStyle/>
        <a:p>
          <a:endParaRPr lang="en-US"/>
        </a:p>
      </dgm:t>
    </dgm:pt>
    <dgm:pt modelId="{E3C54606-050F-4A0B-8997-8D48EB7060AE}" type="sibTrans" cxnId="{2D765101-5877-4366-A8A2-7D0172FAFC96}">
      <dgm:prSet/>
      <dgm:spPr/>
      <dgm:t>
        <a:bodyPr/>
        <a:lstStyle/>
        <a:p>
          <a:endParaRPr lang="en-US"/>
        </a:p>
      </dgm:t>
    </dgm:pt>
    <dgm:pt modelId="{CFB4C1DF-04F3-4903-9849-2D22923607C1}">
      <dgm:prSet phldrT="[Text]" phldr="1"/>
      <dgm:spPr/>
      <dgm:t>
        <a:bodyPr/>
        <a:lstStyle/>
        <a:p>
          <a:endParaRPr lang="en-US" dirty="0"/>
        </a:p>
      </dgm:t>
    </dgm:pt>
    <dgm:pt modelId="{4FB4B595-CADF-4163-AB36-C5D7BBCAC5E3}" type="parTrans" cxnId="{845E0051-FAB8-4062-9CFB-B174198FFE57}">
      <dgm:prSet/>
      <dgm:spPr/>
      <dgm:t>
        <a:bodyPr/>
        <a:lstStyle/>
        <a:p>
          <a:endParaRPr lang="en-US"/>
        </a:p>
      </dgm:t>
    </dgm:pt>
    <dgm:pt modelId="{DD599192-5EE8-47A5-90A8-51BD68B7F1F8}" type="sibTrans" cxnId="{845E0051-FAB8-4062-9CFB-B174198FFE57}">
      <dgm:prSet/>
      <dgm:spPr/>
      <dgm:t>
        <a:bodyPr/>
        <a:lstStyle/>
        <a:p>
          <a:endParaRPr lang="en-US"/>
        </a:p>
      </dgm:t>
    </dgm:pt>
    <dgm:pt modelId="{BD8E2741-1F8F-49AA-8856-CF93A2C31095}">
      <dgm:prSet phldrT="[Text]" phldr="1"/>
      <dgm:spPr/>
      <dgm:t>
        <a:bodyPr/>
        <a:lstStyle/>
        <a:p>
          <a:endParaRPr lang="en-US" dirty="0"/>
        </a:p>
      </dgm:t>
    </dgm:pt>
    <dgm:pt modelId="{86ACC273-810B-4C1D-B8D7-1673DBAB0CD8}" type="parTrans" cxnId="{CCB9E360-5E35-4010-889D-772C23C5847A}">
      <dgm:prSet/>
      <dgm:spPr/>
      <dgm:t>
        <a:bodyPr/>
        <a:lstStyle/>
        <a:p>
          <a:endParaRPr lang="en-US"/>
        </a:p>
      </dgm:t>
    </dgm:pt>
    <dgm:pt modelId="{07205E80-B1C2-42CB-B9FA-70CCC79FB352}" type="sibTrans" cxnId="{CCB9E360-5E35-4010-889D-772C23C5847A}">
      <dgm:prSet/>
      <dgm:spPr/>
      <dgm:t>
        <a:bodyPr/>
        <a:lstStyle/>
        <a:p>
          <a:endParaRPr lang="en-US"/>
        </a:p>
      </dgm:t>
    </dgm:pt>
    <dgm:pt modelId="{0471DFD3-818D-46B2-AF35-D74E75D1B720}" type="pres">
      <dgm:prSet presAssocID="{A20D8739-6552-425F-A1E9-4E5ECDAA9AB0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3AD454A5-475F-4F83-B4EA-E8187A2A8E53}" type="pres">
      <dgm:prSet presAssocID="{756488F5-F59C-44E6-A7A1-1D9D693A249F}" presName="vertOne" presStyleCnt="0"/>
      <dgm:spPr/>
    </dgm:pt>
    <dgm:pt modelId="{9D099B94-FBE9-49B8-A4FF-D4A6C7987F4D}" type="pres">
      <dgm:prSet presAssocID="{756488F5-F59C-44E6-A7A1-1D9D693A249F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5E7DFB3-ED94-43DD-9BFA-15FAF868E6BD}" type="pres">
      <dgm:prSet presAssocID="{756488F5-F59C-44E6-A7A1-1D9D693A249F}" presName="parTransOne" presStyleCnt="0"/>
      <dgm:spPr/>
    </dgm:pt>
    <dgm:pt modelId="{BBEB7500-6C4F-48D6-9DAF-D588D7ABD282}" type="pres">
      <dgm:prSet presAssocID="{756488F5-F59C-44E6-A7A1-1D9D693A249F}" presName="horzOne" presStyleCnt="0"/>
      <dgm:spPr/>
    </dgm:pt>
    <dgm:pt modelId="{1CA2B7FC-5726-45CC-907C-36533BDB4CFB}" type="pres">
      <dgm:prSet presAssocID="{A956A5BB-DD41-41D4-9F42-1F04DB3B48BD}" presName="vertTwo" presStyleCnt="0"/>
      <dgm:spPr/>
    </dgm:pt>
    <dgm:pt modelId="{B1735302-80E1-4985-891E-33430E4FFA4B}" type="pres">
      <dgm:prSet presAssocID="{A956A5BB-DD41-41D4-9F42-1F04DB3B48BD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E1CBBE0-4349-4FDD-8137-B654067F245B}" type="pres">
      <dgm:prSet presAssocID="{A956A5BB-DD41-41D4-9F42-1F04DB3B48BD}" presName="parTransTwo" presStyleCnt="0"/>
      <dgm:spPr/>
    </dgm:pt>
    <dgm:pt modelId="{80D89661-68A4-4E8C-B832-CD12DCCBEFCF}" type="pres">
      <dgm:prSet presAssocID="{A956A5BB-DD41-41D4-9F42-1F04DB3B48BD}" presName="horzTwo" presStyleCnt="0"/>
      <dgm:spPr/>
    </dgm:pt>
    <dgm:pt modelId="{76B3891A-A706-4B9F-A2D3-9CD8674CD804}" type="pres">
      <dgm:prSet presAssocID="{6AB4FD4B-97AF-4AF2-8ECC-A80A82F415ED}" presName="vertThree" presStyleCnt="0"/>
      <dgm:spPr/>
    </dgm:pt>
    <dgm:pt modelId="{9547704E-7307-492C-B984-D435E515DC86}" type="pres">
      <dgm:prSet presAssocID="{6AB4FD4B-97AF-4AF2-8ECC-A80A82F415ED}" presName="txThree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3F848FD-668D-440C-B5CA-E3929C1AEB55}" type="pres">
      <dgm:prSet presAssocID="{6AB4FD4B-97AF-4AF2-8ECC-A80A82F415ED}" presName="horzThree" presStyleCnt="0"/>
      <dgm:spPr/>
    </dgm:pt>
    <dgm:pt modelId="{37E44D91-B81F-4327-A0A0-FB96ED8D717C}" type="pres">
      <dgm:prSet presAssocID="{40E72CFC-70E8-47B1-AC8A-EFC495B29DA7}" presName="sibSpaceThree" presStyleCnt="0"/>
      <dgm:spPr/>
    </dgm:pt>
    <dgm:pt modelId="{4CA3AFBA-A606-4DC3-B90E-B58B43A19F3C}" type="pres">
      <dgm:prSet presAssocID="{D1E59029-B855-4478-81EF-FB4A1876B4C0}" presName="vertThree" presStyleCnt="0"/>
      <dgm:spPr/>
    </dgm:pt>
    <dgm:pt modelId="{EFABEC5F-C6AB-4067-B886-7DB3E19D5C12}" type="pres">
      <dgm:prSet presAssocID="{D1E59029-B855-4478-81EF-FB4A1876B4C0}" presName="txThree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F4D89C0-7B1C-4A84-9302-4F45225F06C4}" type="pres">
      <dgm:prSet presAssocID="{D1E59029-B855-4478-81EF-FB4A1876B4C0}" presName="horzThree" presStyleCnt="0"/>
      <dgm:spPr/>
    </dgm:pt>
    <dgm:pt modelId="{C474E3B1-BD32-413C-9125-4034F5647642}" type="pres">
      <dgm:prSet presAssocID="{BD38F7B1-ADA7-408B-A8AC-AD8DB18114E0}" presName="sibSpaceTwo" presStyleCnt="0"/>
      <dgm:spPr/>
    </dgm:pt>
    <dgm:pt modelId="{CF8880C9-09E0-47B9-BC16-47E44298A48C}" type="pres">
      <dgm:prSet presAssocID="{CFB4C1DF-04F3-4903-9849-2D22923607C1}" presName="vertTwo" presStyleCnt="0"/>
      <dgm:spPr/>
    </dgm:pt>
    <dgm:pt modelId="{91A4EC65-436B-484D-87D6-E6C5EF840E02}" type="pres">
      <dgm:prSet presAssocID="{CFB4C1DF-04F3-4903-9849-2D22923607C1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44BD8C4-D348-44B0-81B4-4700A465E0E9}" type="pres">
      <dgm:prSet presAssocID="{CFB4C1DF-04F3-4903-9849-2D22923607C1}" presName="parTransTwo" presStyleCnt="0"/>
      <dgm:spPr/>
    </dgm:pt>
    <dgm:pt modelId="{1BC0CAD1-76EA-43A1-A797-6EA041D7CEEB}" type="pres">
      <dgm:prSet presAssocID="{CFB4C1DF-04F3-4903-9849-2D22923607C1}" presName="horzTwo" presStyleCnt="0"/>
      <dgm:spPr/>
    </dgm:pt>
    <dgm:pt modelId="{15296C87-D956-4127-9718-ED8F2374D4CE}" type="pres">
      <dgm:prSet presAssocID="{BD8E2741-1F8F-49AA-8856-CF93A2C31095}" presName="vertThree" presStyleCnt="0"/>
      <dgm:spPr/>
    </dgm:pt>
    <dgm:pt modelId="{6F3D4E75-B0F8-43F8-B9DF-AFA9342E1B6E}" type="pres">
      <dgm:prSet presAssocID="{BD8E2741-1F8F-49AA-8856-CF93A2C31095}" presName="txThree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AEA85AA-0798-4705-8275-87BECD28D653}" type="pres">
      <dgm:prSet presAssocID="{BD8E2741-1F8F-49AA-8856-CF93A2C31095}" presName="horzThree" presStyleCnt="0"/>
      <dgm:spPr/>
    </dgm:pt>
  </dgm:ptLst>
  <dgm:cxnLst>
    <dgm:cxn modelId="{769F0E22-0504-4120-BD8C-014AFAE8EEF5}" type="presOf" srcId="{CFB4C1DF-04F3-4903-9849-2D22923607C1}" destId="{91A4EC65-436B-484D-87D6-E6C5EF840E02}" srcOrd="0" destOrd="0" presId="urn:microsoft.com/office/officeart/2005/8/layout/hierarchy4"/>
    <dgm:cxn modelId="{2D765101-5877-4366-A8A2-7D0172FAFC96}" srcId="{A956A5BB-DD41-41D4-9F42-1F04DB3B48BD}" destId="{D1E59029-B855-4478-81EF-FB4A1876B4C0}" srcOrd="1" destOrd="0" parTransId="{E1ADA35D-A899-4BA6-9DF7-6307DE4CACE0}" sibTransId="{E3C54606-050F-4A0B-8997-8D48EB7060AE}"/>
    <dgm:cxn modelId="{5EE55FEC-E0CC-4440-9188-CF0E0A3F2C18}" type="presOf" srcId="{A20D8739-6552-425F-A1E9-4E5ECDAA9AB0}" destId="{0471DFD3-818D-46B2-AF35-D74E75D1B720}" srcOrd="0" destOrd="0" presId="urn:microsoft.com/office/officeart/2005/8/layout/hierarchy4"/>
    <dgm:cxn modelId="{898B48D9-6311-425B-A501-AAAA631038D0}" type="presOf" srcId="{6AB4FD4B-97AF-4AF2-8ECC-A80A82F415ED}" destId="{9547704E-7307-492C-B984-D435E515DC86}" srcOrd="0" destOrd="0" presId="urn:microsoft.com/office/officeart/2005/8/layout/hierarchy4"/>
    <dgm:cxn modelId="{9EF22609-556C-4EF5-9133-53C1DCB5AEA9}" srcId="{756488F5-F59C-44E6-A7A1-1D9D693A249F}" destId="{A956A5BB-DD41-41D4-9F42-1F04DB3B48BD}" srcOrd="0" destOrd="0" parTransId="{8D15E3F9-9EB7-4937-9AF6-50E18F59A1FB}" sibTransId="{BD38F7B1-ADA7-408B-A8AC-AD8DB18114E0}"/>
    <dgm:cxn modelId="{32F44835-8551-4625-A650-FDB4582971C5}" type="presOf" srcId="{756488F5-F59C-44E6-A7A1-1D9D693A249F}" destId="{9D099B94-FBE9-49B8-A4FF-D4A6C7987F4D}" srcOrd="0" destOrd="0" presId="urn:microsoft.com/office/officeart/2005/8/layout/hierarchy4"/>
    <dgm:cxn modelId="{CCB9E360-5E35-4010-889D-772C23C5847A}" srcId="{CFB4C1DF-04F3-4903-9849-2D22923607C1}" destId="{BD8E2741-1F8F-49AA-8856-CF93A2C31095}" srcOrd="0" destOrd="0" parTransId="{86ACC273-810B-4C1D-B8D7-1673DBAB0CD8}" sibTransId="{07205E80-B1C2-42CB-B9FA-70CCC79FB352}"/>
    <dgm:cxn modelId="{845E0051-FAB8-4062-9CFB-B174198FFE57}" srcId="{756488F5-F59C-44E6-A7A1-1D9D693A249F}" destId="{CFB4C1DF-04F3-4903-9849-2D22923607C1}" srcOrd="1" destOrd="0" parTransId="{4FB4B595-CADF-4163-AB36-C5D7BBCAC5E3}" sibTransId="{DD599192-5EE8-47A5-90A8-51BD68B7F1F8}"/>
    <dgm:cxn modelId="{75A7FB92-BBDB-42B2-B38C-26C128283AF1}" type="presOf" srcId="{BD8E2741-1F8F-49AA-8856-CF93A2C31095}" destId="{6F3D4E75-B0F8-43F8-B9DF-AFA9342E1B6E}" srcOrd="0" destOrd="0" presId="urn:microsoft.com/office/officeart/2005/8/layout/hierarchy4"/>
    <dgm:cxn modelId="{E9A81E9E-D2C6-4E2D-943B-C549253E4942}" type="presOf" srcId="{A956A5BB-DD41-41D4-9F42-1F04DB3B48BD}" destId="{B1735302-80E1-4985-891E-33430E4FFA4B}" srcOrd="0" destOrd="0" presId="urn:microsoft.com/office/officeart/2005/8/layout/hierarchy4"/>
    <dgm:cxn modelId="{70473E24-B3F9-4719-90A7-7D3D77F51861}" srcId="{A20D8739-6552-425F-A1E9-4E5ECDAA9AB0}" destId="{756488F5-F59C-44E6-A7A1-1D9D693A249F}" srcOrd="0" destOrd="0" parTransId="{A912EF4C-B246-4DB0-8089-467C0FEC2A32}" sibTransId="{A15AEF17-5520-4725-9CC3-4FBA5B044569}"/>
    <dgm:cxn modelId="{FDFD3C3D-E191-4F95-81B6-1E3C83392C9A}" type="presOf" srcId="{D1E59029-B855-4478-81EF-FB4A1876B4C0}" destId="{EFABEC5F-C6AB-4067-B886-7DB3E19D5C12}" srcOrd="0" destOrd="0" presId="urn:microsoft.com/office/officeart/2005/8/layout/hierarchy4"/>
    <dgm:cxn modelId="{6B2CCF3A-796C-4E79-AA15-9CFB94D4655E}" srcId="{A956A5BB-DD41-41D4-9F42-1F04DB3B48BD}" destId="{6AB4FD4B-97AF-4AF2-8ECC-A80A82F415ED}" srcOrd="0" destOrd="0" parTransId="{CE0706C6-12B4-4D8C-8EA8-CBB99ECAA899}" sibTransId="{40E72CFC-70E8-47B1-AC8A-EFC495B29DA7}"/>
    <dgm:cxn modelId="{2D7C84AC-BBAA-4808-969D-37B27D6518F4}" type="presParOf" srcId="{0471DFD3-818D-46B2-AF35-D74E75D1B720}" destId="{3AD454A5-475F-4F83-B4EA-E8187A2A8E53}" srcOrd="0" destOrd="0" presId="urn:microsoft.com/office/officeart/2005/8/layout/hierarchy4"/>
    <dgm:cxn modelId="{67DDF374-6AF9-41D4-9DA6-37BBB52544F6}" type="presParOf" srcId="{3AD454A5-475F-4F83-B4EA-E8187A2A8E53}" destId="{9D099B94-FBE9-49B8-A4FF-D4A6C7987F4D}" srcOrd="0" destOrd="0" presId="urn:microsoft.com/office/officeart/2005/8/layout/hierarchy4"/>
    <dgm:cxn modelId="{0ED1D927-89F4-4760-9429-614C7EF5A359}" type="presParOf" srcId="{3AD454A5-475F-4F83-B4EA-E8187A2A8E53}" destId="{B5E7DFB3-ED94-43DD-9BFA-15FAF868E6BD}" srcOrd="1" destOrd="0" presId="urn:microsoft.com/office/officeart/2005/8/layout/hierarchy4"/>
    <dgm:cxn modelId="{C1A56EEA-0E93-473F-BB6C-9695A486C25E}" type="presParOf" srcId="{3AD454A5-475F-4F83-B4EA-E8187A2A8E53}" destId="{BBEB7500-6C4F-48D6-9DAF-D588D7ABD282}" srcOrd="2" destOrd="0" presId="urn:microsoft.com/office/officeart/2005/8/layout/hierarchy4"/>
    <dgm:cxn modelId="{D3035FC5-FAB7-41B8-BC03-48BB1890E7ED}" type="presParOf" srcId="{BBEB7500-6C4F-48D6-9DAF-D588D7ABD282}" destId="{1CA2B7FC-5726-45CC-907C-36533BDB4CFB}" srcOrd="0" destOrd="0" presId="urn:microsoft.com/office/officeart/2005/8/layout/hierarchy4"/>
    <dgm:cxn modelId="{A568A74B-32CB-4241-A318-499B5778D080}" type="presParOf" srcId="{1CA2B7FC-5726-45CC-907C-36533BDB4CFB}" destId="{B1735302-80E1-4985-891E-33430E4FFA4B}" srcOrd="0" destOrd="0" presId="urn:microsoft.com/office/officeart/2005/8/layout/hierarchy4"/>
    <dgm:cxn modelId="{D77A21CA-0C14-4A2A-9F00-1ADB0F789F96}" type="presParOf" srcId="{1CA2B7FC-5726-45CC-907C-36533BDB4CFB}" destId="{BE1CBBE0-4349-4FDD-8137-B654067F245B}" srcOrd="1" destOrd="0" presId="urn:microsoft.com/office/officeart/2005/8/layout/hierarchy4"/>
    <dgm:cxn modelId="{6CC1BD39-5505-4F0F-BDF6-552A14720DA4}" type="presParOf" srcId="{1CA2B7FC-5726-45CC-907C-36533BDB4CFB}" destId="{80D89661-68A4-4E8C-B832-CD12DCCBEFCF}" srcOrd="2" destOrd="0" presId="urn:microsoft.com/office/officeart/2005/8/layout/hierarchy4"/>
    <dgm:cxn modelId="{0BA9DC3D-1F3F-4019-A009-AECD77658D3E}" type="presParOf" srcId="{80D89661-68A4-4E8C-B832-CD12DCCBEFCF}" destId="{76B3891A-A706-4B9F-A2D3-9CD8674CD804}" srcOrd="0" destOrd="0" presId="urn:microsoft.com/office/officeart/2005/8/layout/hierarchy4"/>
    <dgm:cxn modelId="{183EBEA7-9BAB-4779-96CD-08C0DFD685D4}" type="presParOf" srcId="{76B3891A-A706-4B9F-A2D3-9CD8674CD804}" destId="{9547704E-7307-492C-B984-D435E515DC86}" srcOrd="0" destOrd="0" presId="urn:microsoft.com/office/officeart/2005/8/layout/hierarchy4"/>
    <dgm:cxn modelId="{238E9E9B-0205-4B59-BD85-24D7A3B50125}" type="presParOf" srcId="{76B3891A-A706-4B9F-A2D3-9CD8674CD804}" destId="{D3F848FD-668D-440C-B5CA-E3929C1AEB55}" srcOrd="1" destOrd="0" presId="urn:microsoft.com/office/officeart/2005/8/layout/hierarchy4"/>
    <dgm:cxn modelId="{9C52A1CA-BC41-4655-83B6-88421B586E1C}" type="presParOf" srcId="{80D89661-68A4-4E8C-B832-CD12DCCBEFCF}" destId="{37E44D91-B81F-4327-A0A0-FB96ED8D717C}" srcOrd="1" destOrd="0" presId="urn:microsoft.com/office/officeart/2005/8/layout/hierarchy4"/>
    <dgm:cxn modelId="{B625F6F3-3B23-447D-BDF6-CD61D7D9AF18}" type="presParOf" srcId="{80D89661-68A4-4E8C-B832-CD12DCCBEFCF}" destId="{4CA3AFBA-A606-4DC3-B90E-B58B43A19F3C}" srcOrd="2" destOrd="0" presId="urn:microsoft.com/office/officeart/2005/8/layout/hierarchy4"/>
    <dgm:cxn modelId="{F44FC8A0-028C-4F40-A0D5-DAA256441CE8}" type="presParOf" srcId="{4CA3AFBA-A606-4DC3-B90E-B58B43A19F3C}" destId="{EFABEC5F-C6AB-4067-B886-7DB3E19D5C12}" srcOrd="0" destOrd="0" presId="urn:microsoft.com/office/officeart/2005/8/layout/hierarchy4"/>
    <dgm:cxn modelId="{D4663497-D1DB-4B69-AFBE-C9AEF4C9A7BA}" type="presParOf" srcId="{4CA3AFBA-A606-4DC3-B90E-B58B43A19F3C}" destId="{3F4D89C0-7B1C-4A84-9302-4F45225F06C4}" srcOrd="1" destOrd="0" presId="urn:microsoft.com/office/officeart/2005/8/layout/hierarchy4"/>
    <dgm:cxn modelId="{88ADD5B4-2AC7-470A-B344-DB73ED366EF1}" type="presParOf" srcId="{BBEB7500-6C4F-48D6-9DAF-D588D7ABD282}" destId="{C474E3B1-BD32-413C-9125-4034F5647642}" srcOrd="1" destOrd="0" presId="urn:microsoft.com/office/officeart/2005/8/layout/hierarchy4"/>
    <dgm:cxn modelId="{5EA980BA-BC49-49F6-A973-B6F10A8B8419}" type="presParOf" srcId="{BBEB7500-6C4F-48D6-9DAF-D588D7ABD282}" destId="{CF8880C9-09E0-47B9-BC16-47E44298A48C}" srcOrd="2" destOrd="0" presId="urn:microsoft.com/office/officeart/2005/8/layout/hierarchy4"/>
    <dgm:cxn modelId="{00F51913-442D-4955-A55E-7740D8E0A9BD}" type="presParOf" srcId="{CF8880C9-09E0-47B9-BC16-47E44298A48C}" destId="{91A4EC65-436B-484D-87D6-E6C5EF840E02}" srcOrd="0" destOrd="0" presId="urn:microsoft.com/office/officeart/2005/8/layout/hierarchy4"/>
    <dgm:cxn modelId="{CF6A74CD-0A40-46B4-B1BB-8AE299F7DBBD}" type="presParOf" srcId="{CF8880C9-09E0-47B9-BC16-47E44298A48C}" destId="{444BD8C4-D348-44B0-81B4-4700A465E0E9}" srcOrd="1" destOrd="0" presId="urn:microsoft.com/office/officeart/2005/8/layout/hierarchy4"/>
    <dgm:cxn modelId="{1E9F9E90-45B6-4FFE-A2BE-C14D91A8D7D2}" type="presParOf" srcId="{CF8880C9-09E0-47B9-BC16-47E44298A48C}" destId="{1BC0CAD1-76EA-43A1-A797-6EA041D7CEEB}" srcOrd="2" destOrd="0" presId="urn:microsoft.com/office/officeart/2005/8/layout/hierarchy4"/>
    <dgm:cxn modelId="{873D0203-597F-4235-8240-332F8059AD60}" type="presParOf" srcId="{1BC0CAD1-76EA-43A1-A797-6EA041D7CEEB}" destId="{15296C87-D956-4127-9718-ED8F2374D4CE}" srcOrd="0" destOrd="0" presId="urn:microsoft.com/office/officeart/2005/8/layout/hierarchy4"/>
    <dgm:cxn modelId="{11A82415-ED5E-4170-9BA2-E438045FBD12}" type="presParOf" srcId="{15296C87-D956-4127-9718-ED8F2374D4CE}" destId="{6F3D4E75-B0F8-43F8-B9DF-AFA9342E1B6E}" srcOrd="0" destOrd="0" presId="urn:microsoft.com/office/officeart/2005/8/layout/hierarchy4"/>
    <dgm:cxn modelId="{153F5719-21AA-463E-BDC4-1364D58CE20E}" type="presParOf" srcId="{15296C87-D956-4127-9718-ED8F2374D4CE}" destId="{DAEA85AA-0798-4705-8275-87BECD28D653}" srcOrd="1" destOrd="0" presId="urn:microsoft.com/office/officeart/2005/8/layout/hierarchy4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73.xml><?xml version="1.0" encoding="utf-8"?>
<dgm:dataModel xmlns:dgm="http://schemas.openxmlformats.org/drawingml/2006/diagram" xmlns:a="http://schemas.openxmlformats.org/drawingml/2006/main">
  <dgm:ptLst>
    <dgm:pt modelId="{E9E6B6D4-9FB5-4E75-9A8F-EEA44A821AFA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en-US"/>
        </a:p>
      </dgm:t>
    </dgm:pt>
    <dgm:pt modelId="{BEB4A5AD-9A34-4493-8958-96D7DCC45256}">
      <dgm:prSet phldrT="[Text]" phldr="1"/>
      <dgm:spPr/>
      <dgm:t>
        <a:bodyPr/>
        <a:lstStyle/>
        <a:p>
          <a:endParaRPr lang="en-US" dirty="0"/>
        </a:p>
      </dgm:t>
    </dgm:pt>
    <dgm:pt modelId="{2228EF7A-7E7D-4667-AE17-D533769258C2}" type="parTrans" cxnId="{6695BEE5-88CC-4060-AC9E-DDD359D3BED8}">
      <dgm:prSet/>
      <dgm:spPr/>
      <dgm:t>
        <a:bodyPr/>
        <a:lstStyle/>
        <a:p>
          <a:endParaRPr lang="en-US"/>
        </a:p>
      </dgm:t>
    </dgm:pt>
    <dgm:pt modelId="{BA84D542-FC60-4D86-B203-CB190CB8C6B0}" type="sibTrans" cxnId="{6695BEE5-88CC-4060-AC9E-DDD359D3BED8}">
      <dgm:prSet/>
      <dgm:spPr/>
      <dgm:t>
        <a:bodyPr/>
        <a:lstStyle/>
        <a:p>
          <a:endParaRPr lang="en-US"/>
        </a:p>
      </dgm:t>
    </dgm:pt>
    <dgm:pt modelId="{8BA1022C-CE71-4B9A-8EE7-E3362F29146B}">
      <dgm:prSet phldrT="[Text]" phldr="1"/>
      <dgm:spPr/>
      <dgm:t>
        <a:bodyPr/>
        <a:lstStyle/>
        <a:p>
          <a:endParaRPr lang="en-US" dirty="0"/>
        </a:p>
      </dgm:t>
    </dgm:pt>
    <dgm:pt modelId="{507570A2-4488-46D3-8C6D-43CDCF620AFE}" type="parTrans" cxnId="{83341F46-26DE-4DC9-8722-7630CDA1227D}">
      <dgm:prSet/>
      <dgm:spPr/>
      <dgm:t>
        <a:bodyPr/>
        <a:lstStyle/>
        <a:p>
          <a:endParaRPr lang="en-US" dirty="0"/>
        </a:p>
      </dgm:t>
    </dgm:pt>
    <dgm:pt modelId="{70B8E5E8-A1EA-48F8-A16F-E0B935DD8D04}" type="sibTrans" cxnId="{83341F46-26DE-4DC9-8722-7630CDA1227D}">
      <dgm:prSet/>
      <dgm:spPr/>
      <dgm:t>
        <a:bodyPr/>
        <a:lstStyle/>
        <a:p>
          <a:endParaRPr lang="en-US"/>
        </a:p>
      </dgm:t>
    </dgm:pt>
    <dgm:pt modelId="{AB9F8585-FC01-45A3-8D90-94B06EB4B52C}">
      <dgm:prSet phldrT="[Text]" phldr="1"/>
      <dgm:spPr/>
      <dgm:t>
        <a:bodyPr/>
        <a:lstStyle/>
        <a:p>
          <a:endParaRPr lang="en-US" dirty="0"/>
        </a:p>
      </dgm:t>
    </dgm:pt>
    <dgm:pt modelId="{75595DD9-DB73-4792-9EC4-212D3ACE44D3}" type="parTrans" cxnId="{45C020BF-2E0A-4315-85B4-87FBDD111474}">
      <dgm:prSet/>
      <dgm:spPr/>
      <dgm:t>
        <a:bodyPr/>
        <a:lstStyle/>
        <a:p>
          <a:endParaRPr lang="en-US" dirty="0"/>
        </a:p>
      </dgm:t>
    </dgm:pt>
    <dgm:pt modelId="{901B764D-3046-42FE-A43A-42D3BDACC914}" type="sibTrans" cxnId="{45C020BF-2E0A-4315-85B4-87FBDD111474}">
      <dgm:prSet/>
      <dgm:spPr/>
      <dgm:t>
        <a:bodyPr/>
        <a:lstStyle/>
        <a:p>
          <a:endParaRPr lang="en-US"/>
        </a:p>
      </dgm:t>
    </dgm:pt>
    <dgm:pt modelId="{2B8E76E5-6AE1-418E-AD0D-820B6FD454CD}">
      <dgm:prSet phldrT="[Text]" phldr="1"/>
      <dgm:spPr/>
      <dgm:t>
        <a:bodyPr/>
        <a:lstStyle/>
        <a:p>
          <a:endParaRPr lang="en-US" dirty="0"/>
        </a:p>
      </dgm:t>
    </dgm:pt>
    <dgm:pt modelId="{021057E8-38E7-4E29-840B-37B8338B4F97}" type="parTrans" cxnId="{0BB17546-E481-48B5-9224-898FE0BB0604}">
      <dgm:prSet/>
      <dgm:spPr/>
      <dgm:t>
        <a:bodyPr/>
        <a:lstStyle/>
        <a:p>
          <a:endParaRPr lang="en-US" dirty="0"/>
        </a:p>
      </dgm:t>
    </dgm:pt>
    <dgm:pt modelId="{64BA6DFF-2CF4-443F-A1D2-1E13E170ACE8}" type="sibTrans" cxnId="{0BB17546-E481-48B5-9224-898FE0BB0604}">
      <dgm:prSet/>
      <dgm:spPr/>
      <dgm:t>
        <a:bodyPr/>
        <a:lstStyle/>
        <a:p>
          <a:endParaRPr lang="en-US"/>
        </a:p>
      </dgm:t>
    </dgm:pt>
    <dgm:pt modelId="{BDD24C68-EA94-481E-94FC-EE272FAD104D}">
      <dgm:prSet phldrT="[Text]" phldr="1"/>
      <dgm:spPr/>
      <dgm:t>
        <a:bodyPr/>
        <a:lstStyle/>
        <a:p>
          <a:endParaRPr lang="en-US" dirty="0"/>
        </a:p>
      </dgm:t>
    </dgm:pt>
    <dgm:pt modelId="{72FA21C5-E6D7-4A24-B50D-CE454CCA5AD3}" type="parTrans" cxnId="{3904D730-27AC-4D7E-A90C-906E51A6CFA3}">
      <dgm:prSet/>
      <dgm:spPr/>
      <dgm:t>
        <a:bodyPr/>
        <a:lstStyle/>
        <a:p>
          <a:endParaRPr lang="en-US" dirty="0"/>
        </a:p>
      </dgm:t>
    </dgm:pt>
    <dgm:pt modelId="{6444AD3F-0702-4B23-BF12-F2339B87DA45}" type="sibTrans" cxnId="{3904D730-27AC-4D7E-A90C-906E51A6CFA3}">
      <dgm:prSet/>
      <dgm:spPr/>
      <dgm:t>
        <a:bodyPr/>
        <a:lstStyle/>
        <a:p>
          <a:endParaRPr lang="en-US"/>
        </a:p>
      </dgm:t>
    </dgm:pt>
    <dgm:pt modelId="{83C8C31C-29E4-415E-A647-78793686355F}">
      <dgm:prSet phldrT="[Text]" phldr="1"/>
      <dgm:spPr/>
      <dgm:t>
        <a:bodyPr/>
        <a:lstStyle/>
        <a:p>
          <a:endParaRPr lang="en-US" dirty="0"/>
        </a:p>
      </dgm:t>
    </dgm:pt>
    <dgm:pt modelId="{CA1855E4-B0C7-4D47-886E-366B0E329CAD}" type="parTrans" cxnId="{F2838CB6-B1B9-4941-B706-D1FA4099868C}">
      <dgm:prSet/>
      <dgm:spPr/>
      <dgm:t>
        <a:bodyPr/>
        <a:lstStyle/>
        <a:p>
          <a:endParaRPr lang="en-US" dirty="0"/>
        </a:p>
      </dgm:t>
    </dgm:pt>
    <dgm:pt modelId="{25051755-0ECF-4967-B967-72610D9D0E9D}" type="sibTrans" cxnId="{F2838CB6-B1B9-4941-B706-D1FA4099868C}">
      <dgm:prSet/>
      <dgm:spPr/>
      <dgm:t>
        <a:bodyPr/>
        <a:lstStyle/>
        <a:p>
          <a:endParaRPr lang="en-US"/>
        </a:p>
      </dgm:t>
    </dgm:pt>
    <dgm:pt modelId="{079F8DEA-FDD5-4FF6-9425-4E95ACA2628D}" type="pres">
      <dgm:prSet presAssocID="{E9E6B6D4-9FB5-4E75-9A8F-EEA44A821AFA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D85E332-218B-4039-91C0-B21C63640C46}" type="pres">
      <dgm:prSet presAssocID="{BEB4A5AD-9A34-4493-8958-96D7DCC45256}" presName="root1" presStyleCnt="0"/>
      <dgm:spPr/>
    </dgm:pt>
    <dgm:pt modelId="{E095416B-CDE2-4CBF-B8B0-9BDC628E7A3F}" type="pres">
      <dgm:prSet presAssocID="{BEB4A5AD-9A34-4493-8958-96D7DCC45256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544E7CF-2572-472A-8DE0-076843BA6639}" type="pres">
      <dgm:prSet presAssocID="{BEB4A5AD-9A34-4493-8958-96D7DCC45256}" presName="level2hierChild" presStyleCnt="0"/>
      <dgm:spPr/>
    </dgm:pt>
    <dgm:pt modelId="{3A809998-CF5E-481D-BE3B-4BAE93F1FDCF}" type="pres">
      <dgm:prSet presAssocID="{507570A2-4488-46D3-8C6D-43CDCF620AFE}" presName="conn2-1" presStyleLbl="parChTrans1D2" presStyleIdx="0" presStyleCnt="2"/>
      <dgm:spPr/>
      <dgm:t>
        <a:bodyPr/>
        <a:lstStyle/>
        <a:p>
          <a:endParaRPr lang="en-US"/>
        </a:p>
      </dgm:t>
    </dgm:pt>
    <dgm:pt modelId="{8592389C-0CCA-49E4-A624-05C5D92CE10B}" type="pres">
      <dgm:prSet presAssocID="{507570A2-4488-46D3-8C6D-43CDCF620AFE}" presName="connTx" presStyleLbl="parChTrans1D2" presStyleIdx="0" presStyleCnt="2"/>
      <dgm:spPr/>
      <dgm:t>
        <a:bodyPr/>
        <a:lstStyle/>
        <a:p>
          <a:endParaRPr lang="en-US"/>
        </a:p>
      </dgm:t>
    </dgm:pt>
    <dgm:pt modelId="{7ED9C96B-49EA-4028-B46A-D38590776931}" type="pres">
      <dgm:prSet presAssocID="{8BA1022C-CE71-4B9A-8EE7-E3362F29146B}" presName="root2" presStyleCnt="0"/>
      <dgm:spPr/>
    </dgm:pt>
    <dgm:pt modelId="{B753919F-D318-4542-A9AE-5D75D2DEB919}" type="pres">
      <dgm:prSet presAssocID="{8BA1022C-CE71-4B9A-8EE7-E3362F29146B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CC995DC-7055-41AE-8F68-515C18F07EC6}" type="pres">
      <dgm:prSet presAssocID="{8BA1022C-CE71-4B9A-8EE7-E3362F29146B}" presName="level3hierChild" presStyleCnt="0"/>
      <dgm:spPr/>
    </dgm:pt>
    <dgm:pt modelId="{F51B2F5D-4E06-4C63-B081-06587BFFF087}" type="pres">
      <dgm:prSet presAssocID="{75595DD9-DB73-4792-9EC4-212D3ACE44D3}" presName="conn2-1" presStyleLbl="parChTrans1D3" presStyleIdx="0" presStyleCnt="3"/>
      <dgm:spPr/>
      <dgm:t>
        <a:bodyPr/>
        <a:lstStyle/>
        <a:p>
          <a:endParaRPr lang="en-US"/>
        </a:p>
      </dgm:t>
    </dgm:pt>
    <dgm:pt modelId="{AD695C4C-B64C-4355-9EB3-ED80E089391F}" type="pres">
      <dgm:prSet presAssocID="{75595DD9-DB73-4792-9EC4-212D3ACE44D3}" presName="connTx" presStyleLbl="parChTrans1D3" presStyleIdx="0" presStyleCnt="3"/>
      <dgm:spPr/>
      <dgm:t>
        <a:bodyPr/>
        <a:lstStyle/>
        <a:p>
          <a:endParaRPr lang="en-US"/>
        </a:p>
      </dgm:t>
    </dgm:pt>
    <dgm:pt modelId="{1B5214B3-30DC-43A7-9CFE-66D3F9B10341}" type="pres">
      <dgm:prSet presAssocID="{AB9F8585-FC01-45A3-8D90-94B06EB4B52C}" presName="root2" presStyleCnt="0"/>
      <dgm:spPr/>
    </dgm:pt>
    <dgm:pt modelId="{3030D87A-9EF0-4388-8204-0E68B61314F3}" type="pres">
      <dgm:prSet presAssocID="{AB9F8585-FC01-45A3-8D90-94B06EB4B52C}" presName="LevelTwoTextNode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0BE0515-BD40-4480-9E85-42BA21754CA9}" type="pres">
      <dgm:prSet presAssocID="{AB9F8585-FC01-45A3-8D90-94B06EB4B52C}" presName="level3hierChild" presStyleCnt="0"/>
      <dgm:spPr/>
    </dgm:pt>
    <dgm:pt modelId="{B47D6CA4-EBB8-4F9B-BA95-66F671A5F708}" type="pres">
      <dgm:prSet presAssocID="{021057E8-38E7-4E29-840B-37B8338B4F97}" presName="conn2-1" presStyleLbl="parChTrans1D3" presStyleIdx="1" presStyleCnt="3"/>
      <dgm:spPr/>
      <dgm:t>
        <a:bodyPr/>
        <a:lstStyle/>
        <a:p>
          <a:endParaRPr lang="en-US"/>
        </a:p>
      </dgm:t>
    </dgm:pt>
    <dgm:pt modelId="{7CF88ADD-79F3-48CD-8DDC-0A059DB23640}" type="pres">
      <dgm:prSet presAssocID="{021057E8-38E7-4E29-840B-37B8338B4F97}" presName="connTx" presStyleLbl="parChTrans1D3" presStyleIdx="1" presStyleCnt="3"/>
      <dgm:spPr/>
      <dgm:t>
        <a:bodyPr/>
        <a:lstStyle/>
        <a:p>
          <a:endParaRPr lang="en-US"/>
        </a:p>
      </dgm:t>
    </dgm:pt>
    <dgm:pt modelId="{F81C0BFE-C44B-45D1-B108-25FC023C9DDF}" type="pres">
      <dgm:prSet presAssocID="{2B8E76E5-6AE1-418E-AD0D-820B6FD454CD}" presName="root2" presStyleCnt="0"/>
      <dgm:spPr/>
    </dgm:pt>
    <dgm:pt modelId="{457713AD-E60A-4869-A11D-5F19E0A401D4}" type="pres">
      <dgm:prSet presAssocID="{2B8E76E5-6AE1-418E-AD0D-820B6FD454CD}" presName="LevelTwoTextNode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FEFF83B-53DE-48EB-A691-8C879B248DC8}" type="pres">
      <dgm:prSet presAssocID="{2B8E76E5-6AE1-418E-AD0D-820B6FD454CD}" presName="level3hierChild" presStyleCnt="0"/>
      <dgm:spPr/>
    </dgm:pt>
    <dgm:pt modelId="{BCC4F098-4D28-4FA0-9CF3-D6668E9C8FF3}" type="pres">
      <dgm:prSet presAssocID="{72FA21C5-E6D7-4A24-B50D-CE454CCA5AD3}" presName="conn2-1" presStyleLbl="parChTrans1D2" presStyleIdx="1" presStyleCnt="2"/>
      <dgm:spPr/>
      <dgm:t>
        <a:bodyPr/>
        <a:lstStyle/>
        <a:p>
          <a:endParaRPr lang="en-US"/>
        </a:p>
      </dgm:t>
    </dgm:pt>
    <dgm:pt modelId="{6F11CE14-0168-4136-BD82-0A0C12B12712}" type="pres">
      <dgm:prSet presAssocID="{72FA21C5-E6D7-4A24-B50D-CE454CCA5AD3}" presName="connTx" presStyleLbl="parChTrans1D2" presStyleIdx="1" presStyleCnt="2"/>
      <dgm:spPr/>
      <dgm:t>
        <a:bodyPr/>
        <a:lstStyle/>
        <a:p>
          <a:endParaRPr lang="en-US"/>
        </a:p>
      </dgm:t>
    </dgm:pt>
    <dgm:pt modelId="{EB85B287-28B0-4CF0-A91B-8DB7119BCA29}" type="pres">
      <dgm:prSet presAssocID="{BDD24C68-EA94-481E-94FC-EE272FAD104D}" presName="root2" presStyleCnt="0"/>
      <dgm:spPr/>
    </dgm:pt>
    <dgm:pt modelId="{5941B381-2904-4A31-B7E3-D03B43E60E7C}" type="pres">
      <dgm:prSet presAssocID="{BDD24C68-EA94-481E-94FC-EE272FAD104D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0524861-C4CC-4DD9-8E9C-57E93B100F45}" type="pres">
      <dgm:prSet presAssocID="{BDD24C68-EA94-481E-94FC-EE272FAD104D}" presName="level3hierChild" presStyleCnt="0"/>
      <dgm:spPr/>
    </dgm:pt>
    <dgm:pt modelId="{A87232A8-EB13-4AC7-B24A-279093D8D7FA}" type="pres">
      <dgm:prSet presAssocID="{CA1855E4-B0C7-4D47-886E-366B0E329CAD}" presName="conn2-1" presStyleLbl="parChTrans1D3" presStyleIdx="2" presStyleCnt="3"/>
      <dgm:spPr/>
      <dgm:t>
        <a:bodyPr/>
        <a:lstStyle/>
        <a:p>
          <a:endParaRPr lang="en-US"/>
        </a:p>
      </dgm:t>
    </dgm:pt>
    <dgm:pt modelId="{DEE0CBE2-A192-4F70-AC19-7DBE070A4F2A}" type="pres">
      <dgm:prSet presAssocID="{CA1855E4-B0C7-4D47-886E-366B0E329CAD}" presName="connTx" presStyleLbl="parChTrans1D3" presStyleIdx="2" presStyleCnt="3"/>
      <dgm:spPr/>
      <dgm:t>
        <a:bodyPr/>
        <a:lstStyle/>
        <a:p>
          <a:endParaRPr lang="en-US"/>
        </a:p>
      </dgm:t>
    </dgm:pt>
    <dgm:pt modelId="{541E0432-BF90-47DE-89E0-152756B1F488}" type="pres">
      <dgm:prSet presAssocID="{83C8C31C-29E4-415E-A647-78793686355F}" presName="root2" presStyleCnt="0"/>
      <dgm:spPr/>
    </dgm:pt>
    <dgm:pt modelId="{CA5D1BE0-74E4-4B32-B5C5-040D8E640355}" type="pres">
      <dgm:prSet presAssocID="{83C8C31C-29E4-415E-A647-78793686355F}" presName="LevelTwoTextNode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A51EF88-C1ED-43FF-B66D-D4401B35F61B}" type="pres">
      <dgm:prSet presAssocID="{83C8C31C-29E4-415E-A647-78793686355F}" presName="level3hierChild" presStyleCnt="0"/>
      <dgm:spPr/>
    </dgm:pt>
  </dgm:ptLst>
  <dgm:cxnLst>
    <dgm:cxn modelId="{66D5BE01-06BA-494F-AE8E-0FEBFCED2D35}" type="presOf" srcId="{BDD24C68-EA94-481E-94FC-EE272FAD104D}" destId="{5941B381-2904-4A31-B7E3-D03B43E60E7C}" srcOrd="0" destOrd="0" presId="urn:microsoft.com/office/officeart/2005/8/layout/hierarchy2"/>
    <dgm:cxn modelId="{AF778813-079F-4C12-AAE6-1E188E830E77}" type="presOf" srcId="{8BA1022C-CE71-4B9A-8EE7-E3362F29146B}" destId="{B753919F-D318-4542-A9AE-5D75D2DEB919}" srcOrd="0" destOrd="0" presId="urn:microsoft.com/office/officeart/2005/8/layout/hierarchy2"/>
    <dgm:cxn modelId="{469DBD77-5EE3-4658-A67E-69B554D0DB68}" type="presOf" srcId="{AB9F8585-FC01-45A3-8D90-94B06EB4B52C}" destId="{3030D87A-9EF0-4388-8204-0E68B61314F3}" srcOrd="0" destOrd="0" presId="urn:microsoft.com/office/officeart/2005/8/layout/hierarchy2"/>
    <dgm:cxn modelId="{ABB79008-FDF0-4323-B3A5-0746F704BC0D}" type="presOf" srcId="{E9E6B6D4-9FB5-4E75-9A8F-EEA44A821AFA}" destId="{079F8DEA-FDD5-4FF6-9425-4E95ACA2628D}" srcOrd="0" destOrd="0" presId="urn:microsoft.com/office/officeart/2005/8/layout/hierarchy2"/>
    <dgm:cxn modelId="{E5F8EE47-FDBF-447B-AA71-B7751630211D}" type="presOf" srcId="{75595DD9-DB73-4792-9EC4-212D3ACE44D3}" destId="{F51B2F5D-4E06-4C63-B081-06587BFFF087}" srcOrd="0" destOrd="0" presId="urn:microsoft.com/office/officeart/2005/8/layout/hierarchy2"/>
    <dgm:cxn modelId="{F21A1457-AA4B-4410-AC6D-A56FD50AC001}" type="presOf" srcId="{CA1855E4-B0C7-4D47-886E-366B0E329CAD}" destId="{A87232A8-EB13-4AC7-B24A-279093D8D7FA}" srcOrd="0" destOrd="0" presId="urn:microsoft.com/office/officeart/2005/8/layout/hierarchy2"/>
    <dgm:cxn modelId="{B23721D0-EBDD-41B4-976F-A87C42EB858D}" type="presOf" srcId="{2B8E76E5-6AE1-418E-AD0D-820B6FD454CD}" destId="{457713AD-E60A-4869-A11D-5F19E0A401D4}" srcOrd="0" destOrd="0" presId="urn:microsoft.com/office/officeart/2005/8/layout/hierarchy2"/>
    <dgm:cxn modelId="{F2838CB6-B1B9-4941-B706-D1FA4099868C}" srcId="{BDD24C68-EA94-481E-94FC-EE272FAD104D}" destId="{83C8C31C-29E4-415E-A647-78793686355F}" srcOrd="0" destOrd="0" parTransId="{CA1855E4-B0C7-4D47-886E-366B0E329CAD}" sibTransId="{25051755-0ECF-4967-B967-72610D9D0E9D}"/>
    <dgm:cxn modelId="{510B104B-9487-428D-800B-1335FDABFA2E}" type="presOf" srcId="{507570A2-4488-46D3-8C6D-43CDCF620AFE}" destId="{8592389C-0CCA-49E4-A624-05C5D92CE10B}" srcOrd="1" destOrd="0" presId="urn:microsoft.com/office/officeart/2005/8/layout/hierarchy2"/>
    <dgm:cxn modelId="{00CAD013-F87D-4F38-982C-0950193A82B8}" type="presOf" srcId="{83C8C31C-29E4-415E-A647-78793686355F}" destId="{CA5D1BE0-74E4-4B32-B5C5-040D8E640355}" srcOrd="0" destOrd="0" presId="urn:microsoft.com/office/officeart/2005/8/layout/hierarchy2"/>
    <dgm:cxn modelId="{A1BFC0A7-F3E9-4BDC-9D49-CDF65F8DC950}" type="presOf" srcId="{021057E8-38E7-4E29-840B-37B8338B4F97}" destId="{7CF88ADD-79F3-48CD-8DDC-0A059DB23640}" srcOrd="1" destOrd="0" presId="urn:microsoft.com/office/officeart/2005/8/layout/hierarchy2"/>
    <dgm:cxn modelId="{0BB17546-E481-48B5-9224-898FE0BB0604}" srcId="{8BA1022C-CE71-4B9A-8EE7-E3362F29146B}" destId="{2B8E76E5-6AE1-418E-AD0D-820B6FD454CD}" srcOrd="1" destOrd="0" parTransId="{021057E8-38E7-4E29-840B-37B8338B4F97}" sibTransId="{64BA6DFF-2CF4-443F-A1D2-1E13E170ACE8}"/>
    <dgm:cxn modelId="{16C406DB-FE39-471E-A1A2-822FD928B814}" type="presOf" srcId="{BEB4A5AD-9A34-4493-8958-96D7DCC45256}" destId="{E095416B-CDE2-4CBF-B8B0-9BDC628E7A3F}" srcOrd="0" destOrd="0" presId="urn:microsoft.com/office/officeart/2005/8/layout/hierarchy2"/>
    <dgm:cxn modelId="{3904D730-27AC-4D7E-A90C-906E51A6CFA3}" srcId="{BEB4A5AD-9A34-4493-8958-96D7DCC45256}" destId="{BDD24C68-EA94-481E-94FC-EE272FAD104D}" srcOrd="1" destOrd="0" parTransId="{72FA21C5-E6D7-4A24-B50D-CE454CCA5AD3}" sibTransId="{6444AD3F-0702-4B23-BF12-F2339B87DA45}"/>
    <dgm:cxn modelId="{BC6FBBF8-2CC0-46B4-A465-C6D6D8F3651A}" type="presOf" srcId="{021057E8-38E7-4E29-840B-37B8338B4F97}" destId="{B47D6CA4-EBB8-4F9B-BA95-66F671A5F708}" srcOrd="0" destOrd="0" presId="urn:microsoft.com/office/officeart/2005/8/layout/hierarchy2"/>
    <dgm:cxn modelId="{A62A44CA-D0D3-444E-AEE5-84804EB4F31B}" type="presOf" srcId="{507570A2-4488-46D3-8C6D-43CDCF620AFE}" destId="{3A809998-CF5E-481D-BE3B-4BAE93F1FDCF}" srcOrd="0" destOrd="0" presId="urn:microsoft.com/office/officeart/2005/8/layout/hierarchy2"/>
    <dgm:cxn modelId="{45C020BF-2E0A-4315-85B4-87FBDD111474}" srcId="{8BA1022C-CE71-4B9A-8EE7-E3362F29146B}" destId="{AB9F8585-FC01-45A3-8D90-94B06EB4B52C}" srcOrd="0" destOrd="0" parTransId="{75595DD9-DB73-4792-9EC4-212D3ACE44D3}" sibTransId="{901B764D-3046-42FE-A43A-42D3BDACC914}"/>
    <dgm:cxn modelId="{6C33B34B-23AA-4140-8D47-7D801D5C08B0}" type="presOf" srcId="{72FA21C5-E6D7-4A24-B50D-CE454CCA5AD3}" destId="{BCC4F098-4D28-4FA0-9CF3-D6668E9C8FF3}" srcOrd="0" destOrd="0" presId="urn:microsoft.com/office/officeart/2005/8/layout/hierarchy2"/>
    <dgm:cxn modelId="{EEE26DCB-D34F-4A41-8FD2-3D8D5D909DB1}" type="presOf" srcId="{CA1855E4-B0C7-4D47-886E-366B0E329CAD}" destId="{DEE0CBE2-A192-4F70-AC19-7DBE070A4F2A}" srcOrd="1" destOrd="0" presId="urn:microsoft.com/office/officeart/2005/8/layout/hierarchy2"/>
    <dgm:cxn modelId="{645CB12C-B47C-4AFF-8919-4C1D03922724}" type="presOf" srcId="{75595DD9-DB73-4792-9EC4-212D3ACE44D3}" destId="{AD695C4C-B64C-4355-9EB3-ED80E089391F}" srcOrd="1" destOrd="0" presId="urn:microsoft.com/office/officeart/2005/8/layout/hierarchy2"/>
    <dgm:cxn modelId="{83341F46-26DE-4DC9-8722-7630CDA1227D}" srcId="{BEB4A5AD-9A34-4493-8958-96D7DCC45256}" destId="{8BA1022C-CE71-4B9A-8EE7-E3362F29146B}" srcOrd="0" destOrd="0" parTransId="{507570A2-4488-46D3-8C6D-43CDCF620AFE}" sibTransId="{70B8E5E8-A1EA-48F8-A16F-E0B935DD8D04}"/>
    <dgm:cxn modelId="{91F6E133-10F8-4613-8531-45996B2D1582}" type="presOf" srcId="{72FA21C5-E6D7-4A24-B50D-CE454CCA5AD3}" destId="{6F11CE14-0168-4136-BD82-0A0C12B12712}" srcOrd="1" destOrd="0" presId="urn:microsoft.com/office/officeart/2005/8/layout/hierarchy2"/>
    <dgm:cxn modelId="{6695BEE5-88CC-4060-AC9E-DDD359D3BED8}" srcId="{E9E6B6D4-9FB5-4E75-9A8F-EEA44A821AFA}" destId="{BEB4A5AD-9A34-4493-8958-96D7DCC45256}" srcOrd="0" destOrd="0" parTransId="{2228EF7A-7E7D-4667-AE17-D533769258C2}" sibTransId="{BA84D542-FC60-4D86-B203-CB190CB8C6B0}"/>
    <dgm:cxn modelId="{678E0F6C-583B-45C6-BC00-A8B2625187AB}" type="presParOf" srcId="{079F8DEA-FDD5-4FF6-9425-4E95ACA2628D}" destId="{FD85E332-218B-4039-91C0-B21C63640C46}" srcOrd="0" destOrd="0" presId="urn:microsoft.com/office/officeart/2005/8/layout/hierarchy2"/>
    <dgm:cxn modelId="{A29C54A4-E036-4E4D-A366-8A865357E26A}" type="presParOf" srcId="{FD85E332-218B-4039-91C0-B21C63640C46}" destId="{E095416B-CDE2-4CBF-B8B0-9BDC628E7A3F}" srcOrd="0" destOrd="0" presId="urn:microsoft.com/office/officeart/2005/8/layout/hierarchy2"/>
    <dgm:cxn modelId="{91A774A7-64C0-48E9-BB8A-D803D47708E8}" type="presParOf" srcId="{FD85E332-218B-4039-91C0-B21C63640C46}" destId="{7544E7CF-2572-472A-8DE0-076843BA6639}" srcOrd="1" destOrd="0" presId="urn:microsoft.com/office/officeart/2005/8/layout/hierarchy2"/>
    <dgm:cxn modelId="{7D78A0B2-ADA7-444E-99A9-7BE397C55E11}" type="presParOf" srcId="{7544E7CF-2572-472A-8DE0-076843BA6639}" destId="{3A809998-CF5E-481D-BE3B-4BAE93F1FDCF}" srcOrd="0" destOrd="0" presId="urn:microsoft.com/office/officeart/2005/8/layout/hierarchy2"/>
    <dgm:cxn modelId="{2FBF6871-EFF4-4746-9178-F5C3C2D6A76F}" type="presParOf" srcId="{3A809998-CF5E-481D-BE3B-4BAE93F1FDCF}" destId="{8592389C-0CCA-49E4-A624-05C5D92CE10B}" srcOrd="0" destOrd="0" presId="urn:microsoft.com/office/officeart/2005/8/layout/hierarchy2"/>
    <dgm:cxn modelId="{C96C1D48-CAA0-4D45-A05A-3E1DACD3B1A9}" type="presParOf" srcId="{7544E7CF-2572-472A-8DE0-076843BA6639}" destId="{7ED9C96B-49EA-4028-B46A-D38590776931}" srcOrd="1" destOrd="0" presId="urn:microsoft.com/office/officeart/2005/8/layout/hierarchy2"/>
    <dgm:cxn modelId="{6AFACD9F-8A12-4BDD-89DC-139169A15020}" type="presParOf" srcId="{7ED9C96B-49EA-4028-B46A-D38590776931}" destId="{B753919F-D318-4542-A9AE-5D75D2DEB919}" srcOrd="0" destOrd="0" presId="urn:microsoft.com/office/officeart/2005/8/layout/hierarchy2"/>
    <dgm:cxn modelId="{BE3389D5-8A4D-40BD-9AFE-4F7556230169}" type="presParOf" srcId="{7ED9C96B-49EA-4028-B46A-D38590776931}" destId="{ECC995DC-7055-41AE-8F68-515C18F07EC6}" srcOrd="1" destOrd="0" presId="urn:microsoft.com/office/officeart/2005/8/layout/hierarchy2"/>
    <dgm:cxn modelId="{E0467B02-9DC8-4234-AD12-B1A2CA6A1D16}" type="presParOf" srcId="{ECC995DC-7055-41AE-8F68-515C18F07EC6}" destId="{F51B2F5D-4E06-4C63-B081-06587BFFF087}" srcOrd="0" destOrd="0" presId="urn:microsoft.com/office/officeart/2005/8/layout/hierarchy2"/>
    <dgm:cxn modelId="{D3126CA9-26F3-4967-BB49-64AB8706AA34}" type="presParOf" srcId="{F51B2F5D-4E06-4C63-B081-06587BFFF087}" destId="{AD695C4C-B64C-4355-9EB3-ED80E089391F}" srcOrd="0" destOrd="0" presId="urn:microsoft.com/office/officeart/2005/8/layout/hierarchy2"/>
    <dgm:cxn modelId="{B5B8DE6E-D05D-427C-85CA-0865C374887F}" type="presParOf" srcId="{ECC995DC-7055-41AE-8F68-515C18F07EC6}" destId="{1B5214B3-30DC-43A7-9CFE-66D3F9B10341}" srcOrd="1" destOrd="0" presId="urn:microsoft.com/office/officeart/2005/8/layout/hierarchy2"/>
    <dgm:cxn modelId="{B57C673C-7AC5-41D5-AA5E-E7422A81EE52}" type="presParOf" srcId="{1B5214B3-30DC-43A7-9CFE-66D3F9B10341}" destId="{3030D87A-9EF0-4388-8204-0E68B61314F3}" srcOrd="0" destOrd="0" presId="urn:microsoft.com/office/officeart/2005/8/layout/hierarchy2"/>
    <dgm:cxn modelId="{093FA4C3-F924-4671-A864-4B416E328B88}" type="presParOf" srcId="{1B5214B3-30DC-43A7-9CFE-66D3F9B10341}" destId="{D0BE0515-BD40-4480-9E85-42BA21754CA9}" srcOrd="1" destOrd="0" presId="urn:microsoft.com/office/officeart/2005/8/layout/hierarchy2"/>
    <dgm:cxn modelId="{AE3572DB-B12B-49DB-BB56-245A1D5B13EB}" type="presParOf" srcId="{ECC995DC-7055-41AE-8F68-515C18F07EC6}" destId="{B47D6CA4-EBB8-4F9B-BA95-66F671A5F708}" srcOrd="2" destOrd="0" presId="urn:microsoft.com/office/officeart/2005/8/layout/hierarchy2"/>
    <dgm:cxn modelId="{8FC748B6-09E9-4FFE-A1BD-53357CC51E4D}" type="presParOf" srcId="{B47D6CA4-EBB8-4F9B-BA95-66F671A5F708}" destId="{7CF88ADD-79F3-48CD-8DDC-0A059DB23640}" srcOrd="0" destOrd="0" presId="urn:microsoft.com/office/officeart/2005/8/layout/hierarchy2"/>
    <dgm:cxn modelId="{3B2A520B-F12A-486C-8CD3-4F1957308429}" type="presParOf" srcId="{ECC995DC-7055-41AE-8F68-515C18F07EC6}" destId="{F81C0BFE-C44B-45D1-B108-25FC023C9DDF}" srcOrd="3" destOrd="0" presId="urn:microsoft.com/office/officeart/2005/8/layout/hierarchy2"/>
    <dgm:cxn modelId="{7385B896-4991-4E0D-A1FD-730526265570}" type="presParOf" srcId="{F81C0BFE-C44B-45D1-B108-25FC023C9DDF}" destId="{457713AD-E60A-4869-A11D-5F19E0A401D4}" srcOrd="0" destOrd="0" presId="urn:microsoft.com/office/officeart/2005/8/layout/hierarchy2"/>
    <dgm:cxn modelId="{1E8FAE8D-6725-468B-8611-1C5D13306419}" type="presParOf" srcId="{F81C0BFE-C44B-45D1-B108-25FC023C9DDF}" destId="{BFEFF83B-53DE-48EB-A691-8C879B248DC8}" srcOrd="1" destOrd="0" presId="urn:microsoft.com/office/officeart/2005/8/layout/hierarchy2"/>
    <dgm:cxn modelId="{B2701B57-2A7A-4E77-AE5A-E94BD12C4657}" type="presParOf" srcId="{7544E7CF-2572-472A-8DE0-076843BA6639}" destId="{BCC4F098-4D28-4FA0-9CF3-D6668E9C8FF3}" srcOrd="2" destOrd="0" presId="urn:microsoft.com/office/officeart/2005/8/layout/hierarchy2"/>
    <dgm:cxn modelId="{92B70111-6899-44CC-BEC5-A3097EFFEA50}" type="presParOf" srcId="{BCC4F098-4D28-4FA0-9CF3-D6668E9C8FF3}" destId="{6F11CE14-0168-4136-BD82-0A0C12B12712}" srcOrd="0" destOrd="0" presId="urn:microsoft.com/office/officeart/2005/8/layout/hierarchy2"/>
    <dgm:cxn modelId="{EC2DC2FD-35FF-433F-967C-3AE192F65602}" type="presParOf" srcId="{7544E7CF-2572-472A-8DE0-076843BA6639}" destId="{EB85B287-28B0-4CF0-A91B-8DB7119BCA29}" srcOrd="3" destOrd="0" presId="urn:microsoft.com/office/officeart/2005/8/layout/hierarchy2"/>
    <dgm:cxn modelId="{34D20B64-68C5-40A0-9271-BC1D1B445181}" type="presParOf" srcId="{EB85B287-28B0-4CF0-A91B-8DB7119BCA29}" destId="{5941B381-2904-4A31-B7E3-D03B43E60E7C}" srcOrd="0" destOrd="0" presId="urn:microsoft.com/office/officeart/2005/8/layout/hierarchy2"/>
    <dgm:cxn modelId="{34CED616-EEF5-48BD-8066-C9537E6670B0}" type="presParOf" srcId="{EB85B287-28B0-4CF0-A91B-8DB7119BCA29}" destId="{20524861-C4CC-4DD9-8E9C-57E93B100F45}" srcOrd="1" destOrd="0" presId="urn:microsoft.com/office/officeart/2005/8/layout/hierarchy2"/>
    <dgm:cxn modelId="{D204D6BD-B4A6-484C-B5B0-B03D83437177}" type="presParOf" srcId="{20524861-C4CC-4DD9-8E9C-57E93B100F45}" destId="{A87232A8-EB13-4AC7-B24A-279093D8D7FA}" srcOrd="0" destOrd="0" presId="urn:microsoft.com/office/officeart/2005/8/layout/hierarchy2"/>
    <dgm:cxn modelId="{29EF9CE0-47CE-44EC-A20C-E8431433098C}" type="presParOf" srcId="{A87232A8-EB13-4AC7-B24A-279093D8D7FA}" destId="{DEE0CBE2-A192-4F70-AC19-7DBE070A4F2A}" srcOrd="0" destOrd="0" presId="urn:microsoft.com/office/officeart/2005/8/layout/hierarchy2"/>
    <dgm:cxn modelId="{ACCE4D90-FC42-4A1A-A6C1-78F14E760E99}" type="presParOf" srcId="{20524861-C4CC-4DD9-8E9C-57E93B100F45}" destId="{541E0432-BF90-47DE-89E0-152756B1F488}" srcOrd="1" destOrd="0" presId="urn:microsoft.com/office/officeart/2005/8/layout/hierarchy2"/>
    <dgm:cxn modelId="{06A08446-7AA5-41CB-AE28-233F7F281D8D}" type="presParOf" srcId="{541E0432-BF90-47DE-89E0-152756B1F488}" destId="{CA5D1BE0-74E4-4B32-B5C5-040D8E640355}" srcOrd="0" destOrd="0" presId="urn:microsoft.com/office/officeart/2005/8/layout/hierarchy2"/>
    <dgm:cxn modelId="{BB4FDC4C-7DE0-40C7-9414-72681DDF4B50}" type="presParOf" srcId="{541E0432-BF90-47DE-89E0-152756B1F488}" destId="{5A51EF88-C1ED-43FF-B66D-D4401B35F61B}" srcOrd="1" destOrd="0" presId="urn:microsoft.com/office/officeart/2005/8/layout/hierarchy2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74.xml><?xml version="1.0" encoding="utf-8"?>
<dgm:dataModel xmlns:dgm="http://schemas.openxmlformats.org/drawingml/2006/diagram" xmlns:a="http://schemas.openxmlformats.org/drawingml/2006/main">
  <dgm:ptLst>
    <dgm:pt modelId="{9E052920-E2C4-401D-B153-65D8FF2EBDE9}" type="doc">
      <dgm:prSet loTypeId="urn:microsoft.com/office/officeart/2005/8/layout/hierarchy5" loCatId="hierarchy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en-US"/>
        </a:p>
      </dgm:t>
    </dgm:pt>
    <dgm:pt modelId="{0C5FC315-4300-4E8E-B13E-157005F93559}">
      <dgm:prSet phldrT="[Text]" phldr="1"/>
      <dgm:spPr/>
      <dgm:t>
        <a:bodyPr/>
        <a:lstStyle/>
        <a:p>
          <a:endParaRPr lang="en-US" dirty="0"/>
        </a:p>
      </dgm:t>
    </dgm:pt>
    <dgm:pt modelId="{B0B1FDC9-6500-4117-B049-61B3AA8EBC29}" type="parTrans" cxnId="{7D2D44C1-EE8F-4565-9750-177A2483BEF3}">
      <dgm:prSet/>
      <dgm:spPr/>
      <dgm:t>
        <a:bodyPr/>
        <a:lstStyle/>
        <a:p>
          <a:endParaRPr lang="en-US"/>
        </a:p>
      </dgm:t>
    </dgm:pt>
    <dgm:pt modelId="{81513C42-91F5-4D0C-B72E-4EFAF3147C7C}" type="sibTrans" cxnId="{7D2D44C1-EE8F-4565-9750-177A2483BEF3}">
      <dgm:prSet/>
      <dgm:spPr/>
      <dgm:t>
        <a:bodyPr/>
        <a:lstStyle/>
        <a:p>
          <a:endParaRPr lang="en-US"/>
        </a:p>
      </dgm:t>
    </dgm:pt>
    <dgm:pt modelId="{702DF142-45C4-40F7-A5BE-F1D6D569E789}">
      <dgm:prSet phldrT="[Text]" phldr="1"/>
      <dgm:spPr/>
      <dgm:t>
        <a:bodyPr/>
        <a:lstStyle/>
        <a:p>
          <a:endParaRPr lang="en-US" dirty="0"/>
        </a:p>
      </dgm:t>
    </dgm:pt>
    <dgm:pt modelId="{1B93D44A-D68E-4EA2-877E-A9807D1A953B}" type="parTrans" cxnId="{82D62889-460B-4D27-A31A-C1772EC6393C}">
      <dgm:prSet/>
      <dgm:spPr/>
      <dgm:t>
        <a:bodyPr/>
        <a:lstStyle/>
        <a:p>
          <a:endParaRPr lang="en-US" dirty="0"/>
        </a:p>
      </dgm:t>
    </dgm:pt>
    <dgm:pt modelId="{BC720A91-18EC-4FB1-84CC-A9159E0EF907}" type="sibTrans" cxnId="{82D62889-460B-4D27-A31A-C1772EC6393C}">
      <dgm:prSet/>
      <dgm:spPr/>
      <dgm:t>
        <a:bodyPr/>
        <a:lstStyle/>
        <a:p>
          <a:endParaRPr lang="en-US"/>
        </a:p>
      </dgm:t>
    </dgm:pt>
    <dgm:pt modelId="{63D7FC81-6606-4F6A-BC02-A6D189299D8D}">
      <dgm:prSet phldrT="[Text]" phldr="1"/>
      <dgm:spPr/>
      <dgm:t>
        <a:bodyPr/>
        <a:lstStyle/>
        <a:p>
          <a:endParaRPr lang="en-US" dirty="0"/>
        </a:p>
      </dgm:t>
    </dgm:pt>
    <dgm:pt modelId="{FD0E7B77-B15B-4D06-B8BC-F644D97D9EDC}" type="parTrans" cxnId="{8251B9AB-34A8-4C19-A7F7-4977A4A6627E}">
      <dgm:prSet/>
      <dgm:spPr/>
      <dgm:t>
        <a:bodyPr/>
        <a:lstStyle/>
        <a:p>
          <a:endParaRPr lang="en-US" dirty="0"/>
        </a:p>
      </dgm:t>
    </dgm:pt>
    <dgm:pt modelId="{8854D157-7DCC-4FE1-BE43-15133C8591B4}" type="sibTrans" cxnId="{8251B9AB-34A8-4C19-A7F7-4977A4A6627E}">
      <dgm:prSet/>
      <dgm:spPr/>
      <dgm:t>
        <a:bodyPr/>
        <a:lstStyle/>
        <a:p>
          <a:endParaRPr lang="en-US"/>
        </a:p>
      </dgm:t>
    </dgm:pt>
    <dgm:pt modelId="{6FCFC421-2CDA-40E2-A5D4-82651AB345D6}">
      <dgm:prSet phldrT="[Text]" phldr="1"/>
      <dgm:spPr/>
      <dgm:t>
        <a:bodyPr/>
        <a:lstStyle/>
        <a:p>
          <a:endParaRPr lang="en-US" dirty="0"/>
        </a:p>
      </dgm:t>
    </dgm:pt>
    <dgm:pt modelId="{57A882CF-DFFC-4EC7-893C-9B8FA9EDFFE7}" type="parTrans" cxnId="{824DAF36-7CC4-4020-AC81-50F015B9ECB7}">
      <dgm:prSet/>
      <dgm:spPr/>
      <dgm:t>
        <a:bodyPr/>
        <a:lstStyle/>
        <a:p>
          <a:endParaRPr lang="en-US" dirty="0"/>
        </a:p>
      </dgm:t>
    </dgm:pt>
    <dgm:pt modelId="{16E2B867-FDDB-43C4-B35F-4DD1F689958C}" type="sibTrans" cxnId="{824DAF36-7CC4-4020-AC81-50F015B9ECB7}">
      <dgm:prSet/>
      <dgm:spPr/>
      <dgm:t>
        <a:bodyPr/>
        <a:lstStyle/>
        <a:p>
          <a:endParaRPr lang="en-US"/>
        </a:p>
      </dgm:t>
    </dgm:pt>
    <dgm:pt modelId="{19F74D02-B016-4977-91E4-7FAF11C9AC93}">
      <dgm:prSet phldrT="[Text]" phldr="1"/>
      <dgm:spPr/>
      <dgm:t>
        <a:bodyPr/>
        <a:lstStyle/>
        <a:p>
          <a:endParaRPr lang="en-US" dirty="0"/>
        </a:p>
      </dgm:t>
    </dgm:pt>
    <dgm:pt modelId="{D10A4E03-3BB5-4629-9087-C042C5DED786}" type="parTrans" cxnId="{1795C662-66C8-4FE6-BFC8-BA2FFC365ED8}">
      <dgm:prSet/>
      <dgm:spPr/>
      <dgm:t>
        <a:bodyPr/>
        <a:lstStyle/>
        <a:p>
          <a:endParaRPr lang="en-US" dirty="0"/>
        </a:p>
      </dgm:t>
    </dgm:pt>
    <dgm:pt modelId="{AB600F0D-BC10-4F61-AF5C-37284B9DAD55}" type="sibTrans" cxnId="{1795C662-66C8-4FE6-BFC8-BA2FFC365ED8}">
      <dgm:prSet/>
      <dgm:spPr/>
      <dgm:t>
        <a:bodyPr/>
        <a:lstStyle/>
        <a:p>
          <a:endParaRPr lang="en-US"/>
        </a:p>
      </dgm:t>
    </dgm:pt>
    <dgm:pt modelId="{4EAEE1BC-643C-453E-B5CC-3F5D25558714}">
      <dgm:prSet phldrT="[Text]" phldr="1"/>
      <dgm:spPr/>
      <dgm:t>
        <a:bodyPr/>
        <a:lstStyle/>
        <a:p>
          <a:endParaRPr lang="en-US" dirty="0"/>
        </a:p>
      </dgm:t>
    </dgm:pt>
    <dgm:pt modelId="{26B671D1-5085-4A57-9845-EE353A4EC36A}" type="parTrans" cxnId="{094C540F-DFA3-45A4-922D-1CA0B3A4554D}">
      <dgm:prSet/>
      <dgm:spPr/>
      <dgm:t>
        <a:bodyPr/>
        <a:lstStyle/>
        <a:p>
          <a:endParaRPr lang="en-US" dirty="0"/>
        </a:p>
      </dgm:t>
    </dgm:pt>
    <dgm:pt modelId="{DA33E4DD-656D-45B4-B53F-2A7ECFF38E55}" type="sibTrans" cxnId="{094C540F-DFA3-45A4-922D-1CA0B3A4554D}">
      <dgm:prSet/>
      <dgm:spPr/>
      <dgm:t>
        <a:bodyPr/>
        <a:lstStyle/>
        <a:p>
          <a:endParaRPr lang="en-US"/>
        </a:p>
      </dgm:t>
    </dgm:pt>
    <dgm:pt modelId="{65A13199-20B6-4583-A2EE-CD70F3CD21E4}">
      <dgm:prSet phldrT="[Text]" phldr="1"/>
      <dgm:spPr/>
      <dgm:t>
        <a:bodyPr/>
        <a:lstStyle/>
        <a:p>
          <a:endParaRPr lang="en-US" dirty="0"/>
        </a:p>
      </dgm:t>
    </dgm:pt>
    <dgm:pt modelId="{2005D544-0B87-4F29-A9A3-C7E79C4EC4B2}" type="parTrans" cxnId="{6748B3D1-6D18-4623-A78A-D0CC132F3C0D}">
      <dgm:prSet/>
      <dgm:spPr/>
      <dgm:t>
        <a:bodyPr/>
        <a:lstStyle/>
        <a:p>
          <a:endParaRPr lang="en-US"/>
        </a:p>
      </dgm:t>
    </dgm:pt>
    <dgm:pt modelId="{7424C7E7-43ED-431A-BC30-6E12DC985025}" type="sibTrans" cxnId="{6748B3D1-6D18-4623-A78A-D0CC132F3C0D}">
      <dgm:prSet/>
      <dgm:spPr/>
      <dgm:t>
        <a:bodyPr/>
        <a:lstStyle/>
        <a:p>
          <a:endParaRPr lang="en-US"/>
        </a:p>
      </dgm:t>
    </dgm:pt>
    <dgm:pt modelId="{D457CD5A-3AC2-47B6-B0A2-C6E212F61218}">
      <dgm:prSet phldrT="[Text]" phldr="1"/>
      <dgm:spPr/>
      <dgm:t>
        <a:bodyPr/>
        <a:lstStyle/>
        <a:p>
          <a:endParaRPr lang="en-US" dirty="0"/>
        </a:p>
      </dgm:t>
    </dgm:pt>
    <dgm:pt modelId="{5146BE27-FA35-432D-9413-B6550D6BD7C2}" type="parTrans" cxnId="{C9210AD4-17C4-448F-A5AB-8FFB367F56BB}">
      <dgm:prSet/>
      <dgm:spPr/>
      <dgm:t>
        <a:bodyPr/>
        <a:lstStyle/>
        <a:p>
          <a:endParaRPr lang="en-US"/>
        </a:p>
      </dgm:t>
    </dgm:pt>
    <dgm:pt modelId="{655B92BC-47A6-4D78-9FFB-4141AD9F3827}" type="sibTrans" cxnId="{C9210AD4-17C4-448F-A5AB-8FFB367F56BB}">
      <dgm:prSet/>
      <dgm:spPr/>
      <dgm:t>
        <a:bodyPr/>
        <a:lstStyle/>
        <a:p>
          <a:endParaRPr lang="en-US"/>
        </a:p>
      </dgm:t>
    </dgm:pt>
    <dgm:pt modelId="{26C94507-4CB1-42EF-A247-D20D9FA2AD7D}">
      <dgm:prSet phldrT="[Text]" phldr="1"/>
      <dgm:spPr/>
      <dgm:t>
        <a:bodyPr/>
        <a:lstStyle/>
        <a:p>
          <a:endParaRPr lang="en-US" dirty="0"/>
        </a:p>
      </dgm:t>
    </dgm:pt>
    <dgm:pt modelId="{02040961-0327-45D0-8ED9-2EEE6A457FFD}" type="parTrans" cxnId="{C06418B9-50F8-4CBB-BD6B-A34BD1CFE428}">
      <dgm:prSet/>
      <dgm:spPr/>
      <dgm:t>
        <a:bodyPr/>
        <a:lstStyle/>
        <a:p>
          <a:endParaRPr lang="en-US"/>
        </a:p>
      </dgm:t>
    </dgm:pt>
    <dgm:pt modelId="{5DA4601D-D929-41EB-8562-FB34FD6CC12C}" type="sibTrans" cxnId="{C06418B9-50F8-4CBB-BD6B-A34BD1CFE428}">
      <dgm:prSet/>
      <dgm:spPr/>
      <dgm:t>
        <a:bodyPr/>
        <a:lstStyle/>
        <a:p>
          <a:endParaRPr lang="en-US"/>
        </a:p>
      </dgm:t>
    </dgm:pt>
    <dgm:pt modelId="{AFE68210-EE97-4F5A-86BB-4CF769193D4D}" type="pres">
      <dgm:prSet presAssocID="{9E052920-E2C4-401D-B153-65D8FF2EBDE9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53E6918-A4FB-45D0-B911-050EE341C9C2}" type="pres">
      <dgm:prSet presAssocID="{9E052920-E2C4-401D-B153-65D8FF2EBDE9}" presName="hierFlow" presStyleCnt="0"/>
      <dgm:spPr/>
    </dgm:pt>
    <dgm:pt modelId="{FAE7B49D-3D6A-4D0A-92C2-3244FC0C2E02}" type="pres">
      <dgm:prSet presAssocID="{9E052920-E2C4-401D-B153-65D8FF2EBDE9}" presName="firstBuf" presStyleCnt="0"/>
      <dgm:spPr/>
    </dgm:pt>
    <dgm:pt modelId="{C0CC6D5E-536C-44B5-8874-4773DF26D08D}" type="pres">
      <dgm:prSet presAssocID="{9E052920-E2C4-401D-B153-65D8FF2EBDE9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71CA7B7B-9247-46F4-BD71-A8F467306300}" type="pres">
      <dgm:prSet presAssocID="{0C5FC315-4300-4E8E-B13E-157005F93559}" presName="Name17" presStyleCnt="0"/>
      <dgm:spPr/>
    </dgm:pt>
    <dgm:pt modelId="{6E8D757B-AA77-46C7-9D55-E88DC87DEA96}" type="pres">
      <dgm:prSet presAssocID="{0C5FC315-4300-4E8E-B13E-157005F93559}" presName="level1Shap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FE26C91-E884-4CAF-8DB5-47D4D42585DB}" type="pres">
      <dgm:prSet presAssocID="{0C5FC315-4300-4E8E-B13E-157005F93559}" presName="hierChild2" presStyleCnt="0"/>
      <dgm:spPr/>
    </dgm:pt>
    <dgm:pt modelId="{C5F02586-9ED0-42B9-87B8-EAD78BD219DC}" type="pres">
      <dgm:prSet presAssocID="{1B93D44A-D68E-4EA2-877E-A9807D1A953B}" presName="Name25" presStyleLbl="parChTrans1D2" presStyleIdx="0" presStyleCnt="2"/>
      <dgm:spPr/>
      <dgm:t>
        <a:bodyPr/>
        <a:lstStyle/>
        <a:p>
          <a:endParaRPr lang="en-US"/>
        </a:p>
      </dgm:t>
    </dgm:pt>
    <dgm:pt modelId="{A896A58C-2A59-4EB2-85CF-F370B463FFCC}" type="pres">
      <dgm:prSet presAssocID="{1B93D44A-D68E-4EA2-877E-A9807D1A953B}" presName="connTx" presStyleLbl="parChTrans1D2" presStyleIdx="0" presStyleCnt="2"/>
      <dgm:spPr/>
      <dgm:t>
        <a:bodyPr/>
        <a:lstStyle/>
        <a:p>
          <a:endParaRPr lang="en-US"/>
        </a:p>
      </dgm:t>
    </dgm:pt>
    <dgm:pt modelId="{FDD61A8B-FD8A-4E4A-9FCE-B3053742102B}" type="pres">
      <dgm:prSet presAssocID="{702DF142-45C4-40F7-A5BE-F1D6D569E789}" presName="Name30" presStyleCnt="0"/>
      <dgm:spPr/>
    </dgm:pt>
    <dgm:pt modelId="{A2CA5850-BB9A-4733-AC4F-DA0CE6EC89E3}" type="pres">
      <dgm:prSet presAssocID="{702DF142-45C4-40F7-A5BE-F1D6D569E789}" presName="level2Shape" presStyleLbl="node2" presStyleIdx="0" presStyleCnt="2"/>
      <dgm:spPr/>
      <dgm:t>
        <a:bodyPr/>
        <a:lstStyle/>
        <a:p>
          <a:endParaRPr lang="en-US"/>
        </a:p>
      </dgm:t>
    </dgm:pt>
    <dgm:pt modelId="{164B23BC-93F7-4678-9504-B8E66F269AA9}" type="pres">
      <dgm:prSet presAssocID="{702DF142-45C4-40F7-A5BE-F1D6D569E789}" presName="hierChild3" presStyleCnt="0"/>
      <dgm:spPr/>
    </dgm:pt>
    <dgm:pt modelId="{4E27072F-5EB3-49AE-A4BA-499E9E3EDDCF}" type="pres">
      <dgm:prSet presAssocID="{FD0E7B77-B15B-4D06-B8BC-F644D97D9EDC}" presName="Name25" presStyleLbl="parChTrans1D3" presStyleIdx="0" presStyleCnt="3"/>
      <dgm:spPr/>
      <dgm:t>
        <a:bodyPr/>
        <a:lstStyle/>
        <a:p>
          <a:endParaRPr lang="en-US"/>
        </a:p>
      </dgm:t>
    </dgm:pt>
    <dgm:pt modelId="{279E050B-723A-4CFF-A5FE-C1089F3A46DB}" type="pres">
      <dgm:prSet presAssocID="{FD0E7B77-B15B-4D06-B8BC-F644D97D9EDC}" presName="connTx" presStyleLbl="parChTrans1D3" presStyleIdx="0" presStyleCnt="3"/>
      <dgm:spPr/>
      <dgm:t>
        <a:bodyPr/>
        <a:lstStyle/>
        <a:p>
          <a:endParaRPr lang="en-US"/>
        </a:p>
      </dgm:t>
    </dgm:pt>
    <dgm:pt modelId="{C17976F0-C1B2-43F9-AB0B-6688FE669694}" type="pres">
      <dgm:prSet presAssocID="{63D7FC81-6606-4F6A-BC02-A6D189299D8D}" presName="Name30" presStyleCnt="0"/>
      <dgm:spPr/>
    </dgm:pt>
    <dgm:pt modelId="{16BD6BC4-CB08-4F24-8F9D-1AAF42F053A9}" type="pres">
      <dgm:prSet presAssocID="{63D7FC81-6606-4F6A-BC02-A6D189299D8D}" presName="level2Shape" presStyleLbl="node3" presStyleIdx="0" presStyleCnt="3"/>
      <dgm:spPr/>
      <dgm:t>
        <a:bodyPr/>
        <a:lstStyle/>
        <a:p>
          <a:endParaRPr lang="en-US"/>
        </a:p>
      </dgm:t>
    </dgm:pt>
    <dgm:pt modelId="{A9D03ECE-077B-4E1E-998F-11BB6C76B6A2}" type="pres">
      <dgm:prSet presAssocID="{63D7FC81-6606-4F6A-BC02-A6D189299D8D}" presName="hierChild3" presStyleCnt="0"/>
      <dgm:spPr/>
    </dgm:pt>
    <dgm:pt modelId="{1DDF7BBB-512A-4120-B349-25B1A6A5891D}" type="pres">
      <dgm:prSet presAssocID="{57A882CF-DFFC-4EC7-893C-9B8FA9EDFFE7}" presName="Name25" presStyleLbl="parChTrans1D3" presStyleIdx="1" presStyleCnt="3"/>
      <dgm:spPr/>
      <dgm:t>
        <a:bodyPr/>
        <a:lstStyle/>
        <a:p>
          <a:endParaRPr lang="en-US"/>
        </a:p>
      </dgm:t>
    </dgm:pt>
    <dgm:pt modelId="{4C9CEB4F-C918-44CE-8425-87FBCFA1182B}" type="pres">
      <dgm:prSet presAssocID="{57A882CF-DFFC-4EC7-893C-9B8FA9EDFFE7}" presName="connTx" presStyleLbl="parChTrans1D3" presStyleIdx="1" presStyleCnt="3"/>
      <dgm:spPr/>
      <dgm:t>
        <a:bodyPr/>
        <a:lstStyle/>
        <a:p>
          <a:endParaRPr lang="en-US"/>
        </a:p>
      </dgm:t>
    </dgm:pt>
    <dgm:pt modelId="{79223D4B-9813-4AC8-A4F4-EE52E7A1D7D5}" type="pres">
      <dgm:prSet presAssocID="{6FCFC421-2CDA-40E2-A5D4-82651AB345D6}" presName="Name30" presStyleCnt="0"/>
      <dgm:spPr/>
    </dgm:pt>
    <dgm:pt modelId="{B5F5EBE7-E450-4030-BFAF-6BAF9F9A63C3}" type="pres">
      <dgm:prSet presAssocID="{6FCFC421-2CDA-40E2-A5D4-82651AB345D6}" presName="level2Shape" presStyleLbl="node3" presStyleIdx="1" presStyleCnt="3"/>
      <dgm:spPr/>
      <dgm:t>
        <a:bodyPr/>
        <a:lstStyle/>
        <a:p>
          <a:endParaRPr lang="en-US"/>
        </a:p>
      </dgm:t>
    </dgm:pt>
    <dgm:pt modelId="{74C2B777-BD81-46C3-A679-3FA87C08BB33}" type="pres">
      <dgm:prSet presAssocID="{6FCFC421-2CDA-40E2-A5D4-82651AB345D6}" presName="hierChild3" presStyleCnt="0"/>
      <dgm:spPr/>
    </dgm:pt>
    <dgm:pt modelId="{B66DF695-82F8-4006-B86C-B509CCA1F9AE}" type="pres">
      <dgm:prSet presAssocID="{D10A4E03-3BB5-4629-9087-C042C5DED786}" presName="Name25" presStyleLbl="parChTrans1D2" presStyleIdx="1" presStyleCnt="2"/>
      <dgm:spPr/>
      <dgm:t>
        <a:bodyPr/>
        <a:lstStyle/>
        <a:p>
          <a:endParaRPr lang="en-US"/>
        </a:p>
      </dgm:t>
    </dgm:pt>
    <dgm:pt modelId="{F937EC58-D3A8-4AC0-AAF0-0C17387375B0}" type="pres">
      <dgm:prSet presAssocID="{D10A4E03-3BB5-4629-9087-C042C5DED786}" presName="connTx" presStyleLbl="parChTrans1D2" presStyleIdx="1" presStyleCnt="2"/>
      <dgm:spPr/>
      <dgm:t>
        <a:bodyPr/>
        <a:lstStyle/>
        <a:p>
          <a:endParaRPr lang="en-US"/>
        </a:p>
      </dgm:t>
    </dgm:pt>
    <dgm:pt modelId="{E95492D7-6986-4727-B499-AC6DE3A58942}" type="pres">
      <dgm:prSet presAssocID="{19F74D02-B016-4977-91E4-7FAF11C9AC93}" presName="Name30" presStyleCnt="0"/>
      <dgm:spPr/>
    </dgm:pt>
    <dgm:pt modelId="{B541C597-D222-4CC4-853A-7107853330BC}" type="pres">
      <dgm:prSet presAssocID="{19F74D02-B016-4977-91E4-7FAF11C9AC93}" presName="level2Shape" presStyleLbl="node2" presStyleIdx="1" presStyleCnt="2"/>
      <dgm:spPr/>
      <dgm:t>
        <a:bodyPr/>
        <a:lstStyle/>
        <a:p>
          <a:endParaRPr lang="en-US"/>
        </a:p>
      </dgm:t>
    </dgm:pt>
    <dgm:pt modelId="{6A62B12B-5829-4680-95CE-3E7F3357ED4A}" type="pres">
      <dgm:prSet presAssocID="{19F74D02-B016-4977-91E4-7FAF11C9AC93}" presName="hierChild3" presStyleCnt="0"/>
      <dgm:spPr/>
    </dgm:pt>
    <dgm:pt modelId="{343BB5EE-ADC7-4F3A-886E-1B5BB58AD7F5}" type="pres">
      <dgm:prSet presAssocID="{26B671D1-5085-4A57-9845-EE353A4EC36A}" presName="Name25" presStyleLbl="parChTrans1D3" presStyleIdx="2" presStyleCnt="3"/>
      <dgm:spPr/>
      <dgm:t>
        <a:bodyPr/>
        <a:lstStyle/>
        <a:p>
          <a:endParaRPr lang="en-US"/>
        </a:p>
      </dgm:t>
    </dgm:pt>
    <dgm:pt modelId="{A25DBAC0-6B04-40F0-88C2-E31BE8D380DE}" type="pres">
      <dgm:prSet presAssocID="{26B671D1-5085-4A57-9845-EE353A4EC36A}" presName="connTx" presStyleLbl="parChTrans1D3" presStyleIdx="2" presStyleCnt="3"/>
      <dgm:spPr/>
      <dgm:t>
        <a:bodyPr/>
        <a:lstStyle/>
        <a:p>
          <a:endParaRPr lang="en-US"/>
        </a:p>
      </dgm:t>
    </dgm:pt>
    <dgm:pt modelId="{257482E4-FBF2-4EF2-8321-FDE9DEE67859}" type="pres">
      <dgm:prSet presAssocID="{4EAEE1BC-643C-453E-B5CC-3F5D25558714}" presName="Name30" presStyleCnt="0"/>
      <dgm:spPr/>
    </dgm:pt>
    <dgm:pt modelId="{69EE4BDA-7E24-4136-A64B-67518CC205B6}" type="pres">
      <dgm:prSet presAssocID="{4EAEE1BC-643C-453E-B5CC-3F5D25558714}" presName="level2Shape" presStyleLbl="node3" presStyleIdx="2" presStyleCnt="3"/>
      <dgm:spPr/>
      <dgm:t>
        <a:bodyPr/>
        <a:lstStyle/>
        <a:p>
          <a:endParaRPr lang="en-US"/>
        </a:p>
      </dgm:t>
    </dgm:pt>
    <dgm:pt modelId="{C3BBB40F-5BE7-465B-A27C-1F3ABA861044}" type="pres">
      <dgm:prSet presAssocID="{4EAEE1BC-643C-453E-B5CC-3F5D25558714}" presName="hierChild3" presStyleCnt="0"/>
      <dgm:spPr/>
    </dgm:pt>
    <dgm:pt modelId="{73353DDC-59B6-470D-BC22-1EA925A8C24B}" type="pres">
      <dgm:prSet presAssocID="{9E052920-E2C4-401D-B153-65D8FF2EBDE9}" presName="bgShapesFlow" presStyleCnt="0"/>
      <dgm:spPr/>
    </dgm:pt>
    <dgm:pt modelId="{B72C6C3C-B201-4B50-BB12-6385A7486CB2}" type="pres">
      <dgm:prSet presAssocID="{65A13199-20B6-4583-A2EE-CD70F3CD21E4}" presName="rectComp" presStyleCnt="0"/>
      <dgm:spPr/>
    </dgm:pt>
    <dgm:pt modelId="{15929CE7-B454-44CF-99CE-4E0347D0BEE0}" type="pres">
      <dgm:prSet presAssocID="{65A13199-20B6-4583-A2EE-CD70F3CD21E4}" presName="bgRect" presStyleLbl="bgShp" presStyleIdx="0" presStyleCnt="3"/>
      <dgm:spPr/>
      <dgm:t>
        <a:bodyPr/>
        <a:lstStyle/>
        <a:p>
          <a:endParaRPr lang="en-US"/>
        </a:p>
      </dgm:t>
    </dgm:pt>
    <dgm:pt modelId="{B5C1328A-4B6F-4F9F-9FF1-C793C4954D04}" type="pres">
      <dgm:prSet presAssocID="{65A13199-20B6-4583-A2EE-CD70F3CD21E4}" presName="bgRectTx" presStyleLbl="bgShp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E15011-2660-4E03-B04A-AA980A16A258}" type="pres">
      <dgm:prSet presAssocID="{65A13199-20B6-4583-A2EE-CD70F3CD21E4}" presName="spComp" presStyleCnt="0"/>
      <dgm:spPr/>
    </dgm:pt>
    <dgm:pt modelId="{D35A32AE-64A5-41BF-B88E-331A46F51676}" type="pres">
      <dgm:prSet presAssocID="{65A13199-20B6-4583-A2EE-CD70F3CD21E4}" presName="hSp" presStyleCnt="0"/>
      <dgm:spPr/>
    </dgm:pt>
    <dgm:pt modelId="{9D67C125-4196-46B3-90E5-473FEAF5E0D1}" type="pres">
      <dgm:prSet presAssocID="{D457CD5A-3AC2-47B6-B0A2-C6E212F61218}" presName="rectComp" presStyleCnt="0"/>
      <dgm:spPr/>
    </dgm:pt>
    <dgm:pt modelId="{C59F5EE4-0477-4301-AD14-ECA075E7CC93}" type="pres">
      <dgm:prSet presAssocID="{D457CD5A-3AC2-47B6-B0A2-C6E212F61218}" presName="bgRect" presStyleLbl="bgShp" presStyleIdx="1" presStyleCnt="3"/>
      <dgm:spPr/>
      <dgm:t>
        <a:bodyPr/>
        <a:lstStyle/>
        <a:p>
          <a:endParaRPr lang="en-US"/>
        </a:p>
      </dgm:t>
    </dgm:pt>
    <dgm:pt modelId="{21BE500D-85BB-40F4-B0A5-DC92098B20C1}" type="pres">
      <dgm:prSet presAssocID="{D457CD5A-3AC2-47B6-B0A2-C6E212F61218}" presName="bgRectTx" presStyleLbl="bgShp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39D1FD-9A5F-4665-B7B5-DA50032B8307}" type="pres">
      <dgm:prSet presAssocID="{D457CD5A-3AC2-47B6-B0A2-C6E212F61218}" presName="spComp" presStyleCnt="0"/>
      <dgm:spPr/>
    </dgm:pt>
    <dgm:pt modelId="{5672639A-70EC-44D6-843B-C00522619163}" type="pres">
      <dgm:prSet presAssocID="{D457CD5A-3AC2-47B6-B0A2-C6E212F61218}" presName="hSp" presStyleCnt="0"/>
      <dgm:spPr/>
    </dgm:pt>
    <dgm:pt modelId="{1F455F57-7FB7-46C0-A043-5747D96D26E2}" type="pres">
      <dgm:prSet presAssocID="{26C94507-4CB1-42EF-A247-D20D9FA2AD7D}" presName="rectComp" presStyleCnt="0"/>
      <dgm:spPr/>
    </dgm:pt>
    <dgm:pt modelId="{AEF500DC-7BA7-4036-A5D4-4BD441A9217D}" type="pres">
      <dgm:prSet presAssocID="{26C94507-4CB1-42EF-A247-D20D9FA2AD7D}" presName="bgRect" presStyleLbl="bgShp" presStyleIdx="2" presStyleCnt="3"/>
      <dgm:spPr/>
      <dgm:t>
        <a:bodyPr/>
        <a:lstStyle/>
        <a:p>
          <a:endParaRPr lang="en-US"/>
        </a:p>
      </dgm:t>
    </dgm:pt>
    <dgm:pt modelId="{9776DEB8-BA46-4768-89BF-7DFB310A0458}" type="pres">
      <dgm:prSet presAssocID="{26C94507-4CB1-42EF-A247-D20D9FA2AD7D}" presName="bgRectTx" presStyleLbl="bgShp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55F32B3-6E93-442F-B3ED-00C75DC8CEF5}" type="presOf" srcId="{D10A4E03-3BB5-4629-9087-C042C5DED786}" destId="{F937EC58-D3A8-4AC0-AAF0-0C17387375B0}" srcOrd="1" destOrd="0" presId="urn:microsoft.com/office/officeart/2005/8/layout/hierarchy5"/>
    <dgm:cxn modelId="{4BEADD46-3703-4176-984B-F39EC1A09E24}" type="presOf" srcId="{FD0E7B77-B15B-4D06-B8BC-F644D97D9EDC}" destId="{4E27072F-5EB3-49AE-A4BA-499E9E3EDDCF}" srcOrd="0" destOrd="0" presId="urn:microsoft.com/office/officeart/2005/8/layout/hierarchy5"/>
    <dgm:cxn modelId="{C06418B9-50F8-4CBB-BD6B-A34BD1CFE428}" srcId="{9E052920-E2C4-401D-B153-65D8FF2EBDE9}" destId="{26C94507-4CB1-42EF-A247-D20D9FA2AD7D}" srcOrd="3" destOrd="0" parTransId="{02040961-0327-45D0-8ED9-2EEE6A457FFD}" sibTransId="{5DA4601D-D929-41EB-8562-FB34FD6CC12C}"/>
    <dgm:cxn modelId="{094C540F-DFA3-45A4-922D-1CA0B3A4554D}" srcId="{19F74D02-B016-4977-91E4-7FAF11C9AC93}" destId="{4EAEE1BC-643C-453E-B5CC-3F5D25558714}" srcOrd="0" destOrd="0" parTransId="{26B671D1-5085-4A57-9845-EE353A4EC36A}" sibTransId="{DA33E4DD-656D-45B4-B53F-2A7ECFF38E55}"/>
    <dgm:cxn modelId="{C6633E96-FD53-45D9-B9A2-66444305F74E}" type="presOf" srcId="{0C5FC315-4300-4E8E-B13E-157005F93559}" destId="{6E8D757B-AA77-46C7-9D55-E88DC87DEA96}" srcOrd="0" destOrd="0" presId="urn:microsoft.com/office/officeart/2005/8/layout/hierarchy5"/>
    <dgm:cxn modelId="{DE27AB5F-5D2C-4975-B254-2091E0EA66C9}" type="presOf" srcId="{63D7FC81-6606-4F6A-BC02-A6D189299D8D}" destId="{16BD6BC4-CB08-4F24-8F9D-1AAF42F053A9}" srcOrd="0" destOrd="0" presId="urn:microsoft.com/office/officeart/2005/8/layout/hierarchy5"/>
    <dgm:cxn modelId="{82D62889-460B-4D27-A31A-C1772EC6393C}" srcId="{0C5FC315-4300-4E8E-B13E-157005F93559}" destId="{702DF142-45C4-40F7-A5BE-F1D6D569E789}" srcOrd="0" destOrd="0" parTransId="{1B93D44A-D68E-4EA2-877E-A9807D1A953B}" sibTransId="{BC720A91-18EC-4FB1-84CC-A9159E0EF907}"/>
    <dgm:cxn modelId="{C9210AD4-17C4-448F-A5AB-8FFB367F56BB}" srcId="{9E052920-E2C4-401D-B153-65D8FF2EBDE9}" destId="{D457CD5A-3AC2-47B6-B0A2-C6E212F61218}" srcOrd="2" destOrd="0" parTransId="{5146BE27-FA35-432D-9413-B6550D6BD7C2}" sibTransId="{655B92BC-47A6-4D78-9FFB-4141AD9F3827}"/>
    <dgm:cxn modelId="{7D2D44C1-EE8F-4565-9750-177A2483BEF3}" srcId="{9E052920-E2C4-401D-B153-65D8FF2EBDE9}" destId="{0C5FC315-4300-4E8E-B13E-157005F93559}" srcOrd="0" destOrd="0" parTransId="{B0B1FDC9-6500-4117-B049-61B3AA8EBC29}" sibTransId="{81513C42-91F5-4D0C-B72E-4EFAF3147C7C}"/>
    <dgm:cxn modelId="{1D5E3E4C-71A3-4AC5-9B7B-DECBEC5CB602}" type="presOf" srcId="{26B671D1-5085-4A57-9845-EE353A4EC36A}" destId="{343BB5EE-ADC7-4F3A-886E-1B5BB58AD7F5}" srcOrd="0" destOrd="0" presId="urn:microsoft.com/office/officeart/2005/8/layout/hierarchy5"/>
    <dgm:cxn modelId="{1AF4C840-9429-407A-8217-95F54683F8FF}" type="presOf" srcId="{57A882CF-DFFC-4EC7-893C-9B8FA9EDFFE7}" destId="{1DDF7BBB-512A-4120-B349-25B1A6A5891D}" srcOrd="0" destOrd="0" presId="urn:microsoft.com/office/officeart/2005/8/layout/hierarchy5"/>
    <dgm:cxn modelId="{DFC15975-0222-41CF-834D-D6E3D0B88A45}" type="presOf" srcId="{1B93D44A-D68E-4EA2-877E-A9807D1A953B}" destId="{C5F02586-9ED0-42B9-87B8-EAD78BD219DC}" srcOrd="0" destOrd="0" presId="urn:microsoft.com/office/officeart/2005/8/layout/hierarchy5"/>
    <dgm:cxn modelId="{0A8CE252-BB28-4D1B-AA82-42D227BA030A}" type="presOf" srcId="{6FCFC421-2CDA-40E2-A5D4-82651AB345D6}" destId="{B5F5EBE7-E450-4030-BFAF-6BAF9F9A63C3}" srcOrd="0" destOrd="0" presId="urn:microsoft.com/office/officeart/2005/8/layout/hierarchy5"/>
    <dgm:cxn modelId="{74C2AECF-9826-40AA-8CCA-2405DBF60672}" type="presOf" srcId="{26C94507-4CB1-42EF-A247-D20D9FA2AD7D}" destId="{AEF500DC-7BA7-4036-A5D4-4BD441A9217D}" srcOrd="0" destOrd="0" presId="urn:microsoft.com/office/officeart/2005/8/layout/hierarchy5"/>
    <dgm:cxn modelId="{5B251397-DA92-4BE1-B0E9-65214834DA06}" type="presOf" srcId="{FD0E7B77-B15B-4D06-B8BC-F644D97D9EDC}" destId="{279E050B-723A-4CFF-A5FE-C1089F3A46DB}" srcOrd="1" destOrd="0" presId="urn:microsoft.com/office/officeart/2005/8/layout/hierarchy5"/>
    <dgm:cxn modelId="{742B44AA-6572-4C63-BB5F-4242FA6DDAF0}" type="presOf" srcId="{9E052920-E2C4-401D-B153-65D8FF2EBDE9}" destId="{AFE68210-EE97-4F5A-86BB-4CF769193D4D}" srcOrd="0" destOrd="0" presId="urn:microsoft.com/office/officeart/2005/8/layout/hierarchy5"/>
    <dgm:cxn modelId="{6748B3D1-6D18-4623-A78A-D0CC132F3C0D}" srcId="{9E052920-E2C4-401D-B153-65D8FF2EBDE9}" destId="{65A13199-20B6-4583-A2EE-CD70F3CD21E4}" srcOrd="1" destOrd="0" parTransId="{2005D544-0B87-4F29-A9A3-C7E79C4EC4B2}" sibTransId="{7424C7E7-43ED-431A-BC30-6E12DC985025}"/>
    <dgm:cxn modelId="{38B6B8C3-ABC0-4A36-A1A4-54F9D5CE2884}" type="presOf" srcId="{26B671D1-5085-4A57-9845-EE353A4EC36A}" destId="{A25DBAC0-6B04-40F0-88C2-E31BE8D380DE}" srcOrd="1" destOrd="0" presId="urn:microsoft.com/office/officeart/2005/8/layout/hierarchy5"/>
    <dgm:cxn modelId="{DC206AE1-BCD2-4823-B8FD-0D8DBCF1AF98}" type="presOf" srcId="{65A13199-20B6-4583-A2EE-CD70F3CD21E4}" destId="{15929CE7-B454-44CF-99CE-4E0347D0BEE0}" srcOrd="0" destOrd="0" presId="urn:microsoft.com/office/officeart/2005/8/layout/hierarchy5"/>
    <dgm:cxn modelId="{824DAF36-7CC4-4020-AC81-50F015B9ECB7}" srcId="{702DF142-45C4-40F7-A5BE-F1D6D569E789}" destId="{6FCFC421-2CDA-40E2-A5D4-82651AB345D6}" srcOrd="1" destOrd="0" parTransId="{57A882CF-DFFC-4EC7-893C-9B8FA9EDFFE7}" sibTransId="{16E2B867-FDDB-43C4-B35F-4DD1F689958C}"/>
    <dgm:cxn modelId="{CE35438E-1B2E-4ECC-A528-AFA255E6BCF3}" type="presOf" srcId="{D457CD5A-3AC2-47B6-B0A2-C6E212F61218}" destId="{21BE500D-85BB-40F4-B0A5-DC92098B20C1}" srcOrd="1" destOrd="0" presId="urn:microsoft.com/office/officeart/2005/8/layout/hierarchy5"/>
    <dgm:cxn modelId="{3A1074E3-954F-417D-BAE4-6FB7E6ECADF3}" type="presOf" srcId="{702DF142-45C4-40F7-A5BE-F1D6D569E789}" destId="{A2CA5850-BB9A-4733-AC4F-DA0CE6EC89E3}" srcOrd="0" destOrd="0" presId="urn:microsoft.com/office/officeart/2005/8/layout/hierarchy5"/>
    <dgm:cxn modelId="{8638EB4A-278B-48F5-A073-0D21ED7A0DD5}" type="presOf" srcId="{D457CD5A-3AC2-47B6-B0A2-C6E212F61218}" destId="{C59F5EE4-0477-4301-AD14-ECA075E7CC93}" srcOrd="0" destOrd="0" presId="urn:microsoft.com/office/officeart/2005/8/layout/hierarchy5"/>
    <dgm:cxn modelId="{1795C662-66C8-4FE6-BFC8-BA2FFC365ED8}" srcId="{0C5FC315-4300-4E8E-B13E-157005F93559}" destId="{19F74D02-B016-4977-91E4-7FAF11C9AC93}" srcOrd="1" destOrd="0" parTransId="{D10A4E03-3BB5-4629-9087-C042C5DED786}" sibTransId="{AB600F0D-BC10-4F61-AF5C-37284B9DAD55}"/>
    <dgm:cxn modelId="{324812FC-6744-498E-A940-2BD9A06C3008}" type="presOf" srcId="{19F74D02-B016-4977-91E4-7FAF11C9AC93}" destId="{B541C597-D222-4CC4-853A-7107853330BC}" srcOrd="0" destOrd="0" presId="urn:microsoft.com/office/officeart/2005/8/layout/hierarchy5"/>
    <dgm:cxn modelId="{3AF21C20-5013-478C-B567-35673ACC3A6C}" type="presOf" srcId="{1B93D44A-D68E-4EA2-877E-A9807D1A953B}" destId="{A896A58C-2A59-4EB2-85CF-F370B463FFCC}" srcOrd="1" destOrd="0" presId="urn:microsoft.com/office/officeart/2005/8/layout/hierarchy5"/>
    <dgm:cxn modelId="{8251B9AB-34A8-4C19-A7F7-4977A4A6627E}" srcId="{702DF142-45C4-40F7-A5BE-F1D6D569E789}" destId="{63D7FC81-6606-4F6A-BC02-A6D189299D8D}" srcOrd="0" destOrd="0" parTransId="{FD0E7B77-B15B-4D06-B8BC-F644D97D9EDC}" sibTransId="{8854D157-7DCC-4FE1-BE43-15133C8591B4}"/>
    <dgm:cxn modelId="{D094C0AC-FA45-464C-8FC5-1CBFC34AD036}" type="presOf" srcId="{57A882CF-DFFC-4EC7-893C-9B8FA9EDFFE7}" destId="{4C9CEB4F-C918-44CE-8425-87FBCFA1182B}" srcOrd="1" destOrd="0" presId="urn:microsoft.com/office/officeart/2005/8/layout/hierarchy5"/>
    <dgm:cxn modelId="{D9CF7C2F-11DD-443F-AD0D-05710E7A24AD}" type="presOf" srcId="{D10A4E03-3BB5-4629-9087-C042C5DED786}" destId="{B66DF695-82F8-4006-B86C-B509CCA1F9AE}" srcOrd="0" destOrd="0" presId="urn:microsoft.com/office/officeart/2005/8/layout/hierarchy5"/>
    <dgm:cxn modelId="{476B16AF-4535-427C-AA3C-D7BDD5B4FA99}" type="presOf" srcId="{26C94507-4CB1-42EF-A247-D20D9FA2AD7D}" destId="{9776DEB8-BA46-4768-89BF-7DFB310A0458}" srcOrd="1" destOrd="0" presId="urn:microsoft.com/office/officeart/2005/8/layout/hierarchy5"/>
    <dgm:cxn modelId="{63958FAD-6A54-415E-8B6C-C293978BF6F1}" type="presOf" srcId="{65A13199-20B6-4583-A2EE-CD70F3CD21E4}" destId="{B5C1328A-4B6F-4F9F-9FF1-C793C4954D04}" srcOrd="1" destOrd="0" presId="urn:microsoft.com/office/officeart/2005/8/layout/hierarchy5"/>
    <dgm:cxn modelId="{268E8F1F-423B-4240-89BE-C0A4304036DD}" type="presOf" srcId="{4EAEE1BC-643C-453E-B5CC-3F5D25558714}" destId="{69EE4BDA-7E24-4136-A64B-67518CC205B6}" srcOrd="0" destOrd="0" presId="urn:microsoft.com/office/officeart/2005/8/layout/hierarchy5"/>
    <dgm:cxn modelId="{BB9AE630-3195-43C5-A072-173576D0E5E9}" type="presParOf" srcId="{AFE68210-EE97-4F5A-86BB-4CF769193D4D}" destId="{353E6918-A4FB-45D0-B911-050EE341C9C2}" srcOrd="0" destOrd="0" presId="urn:microsoft.com/office/officeart/2005/8/layout/hierarchy5"/>
    <dgm:cxn modelId="{9805CAD2-3FD1-47A9-A4D3-DE3B15DD4A98}" type="presParOf" srcId="{353E6918-A4FB-45D0-B911-050EE341C9C2}" destId="{FAE7B49D-3D6A-4D0A-92C2-3244FC0C2E02}" srcOrd="0" destOrd="0" presId="urn:microsoft.com/office/officeart/2005/8/layout/hierarchy5"/>
    <dgm:cxn modelId="{8758FBF2-C792-4AF5-B512-82853155B7EE}" type="presParOf" srcId="{353E6918-A4FB-45D0-B911-050EE341C9C2}" destId="{C0CC6D5E-536C-44B5-8874-4773DF26D08D}" srcOrd="1" destOrd="0" presId="urn:microsoft.com/office/officeart/2005/8/layout/hierarchy5"/>
    <dgm:cxn modelId="{FF16D808-C98B-4D42-BCBD-A345372389CD}" type="presParOf" srcId="{C0CC6D5E-536C-44B5-8874-4773DF26D08D}" destId="{71CA7B7B-9247-46F4-BD71-A8F467306300}" srcOrd="0" destOrd="0" presId="urn:microsoft.com/office/officeart/2005/8/layout/hierarchy5"/>
    <dgm:cxn modelId="{5DA0BA5E-1BC3-4B91-BFFD-65F7DC5B1D7C}" type="presParOf" srcId="{71CA7B7B-9247-46F4-BD71-A8F467306300}" destId="{6E8D757B-AA77-46C7-9D55-E88DC87DEA96}" srcOrd="0" destOrd="0" presId="urn:microsoft.com/office/officeart/2005/8/layout/hierarchy5"/>
    <dgm:cxn modelId="{F57141C9-B412-4AC1-8F68-97146976C5AC}" type="presParOf" srcId="{71CA7B7B-9247-46F4-BD71-A8F467306300}" destId="{4FE26C91-E884-4CAF-8DB5-47D4D42585DB}" srcOrd="1" destOrd="0" presId="urn:microsoft.com/office/officeart/2005/8/layout/hierarchy5"/>
    <dgm:cxn modelId="{59C8445F-DB24-4D41-A24E-2747CFA0C685}" type="presParOf" srcId="{4FE26C91-E884-4CAF-8DB5-47D4D42585DB}" destId="{C5F02586-9ED0-42B9-87B8-EAD78BD219DC}" srcOrd="0" destOrd="0" presId="urn:microsoft.com/office/officeart/2005/8/layout/hierarchy5"/>
    <dgm:cxn modelId="{828A6AE6-B0FB-42A3-82CD-718A667609B2}" type="presParOf" srcId="{C5F02586-9ED0-42B9-87B8-EAD78BD219DC}" destId="{A896A58C-2A59-4EB2-85CF-F370B463FFCC}" srcOrd="0" destOrd="0" presId="urn:microsoft.com/office/officeart/2005/8/layout/hierarchy5"/>
    <dgm:cxn modelId="{A4286D04-986A-4E5A-BD68-95362CAC6A0A}" type="presParOf" srcId="{4FE26C91-E884-4CAF-8DB5-47D4D42585DB}" destId="{FDD61A8B-FD8A-4E4A-9FCE-B3053742102B}" srcOrd="1" destOrd="0" presId="urn:microsoft.com/office/officeart/2005/8/layout/hierarchy5"/>
    <dgm:cxn modelId="{E85BE2FF-D91F-4E1E-97E3-1BA69D9D8FCE}" type="presParOf" srcId="{FDD61A8B-FD8A-4E4A-9FCE-B3053742102B}" destId="{A2CA5850-BB9A-4733-AC4F-DA0CE6EC89E3}" srcOrd="0" destOrd="0" presId="urn:microsoft.com/office/officeart/2005/8/layout/hierarchy5"/>
    <dgm:cxn modelId="{CFD5DAA7-3CEB-4F42-B375-C3FD0BD18C49}" type="presParOf" srcId="{FDD61A8B-FD8A-4E4A-9FCE-B3053742102B}" destId="{164B23BC-93F7-4678-9504-B8E66F269AA9}" srcOrd="1" destOrd="0" presId="urn:microsoft.com/office/officeart/2005/8/layout/hierarchy5"/>
    <dgm:cxn modelId="{208C4471-B564-4CB9-B8E1-4854C5D2FDA2}" type="presParOf" srcId="{164B23BC-93F7-4678-9504-B8E66F269AA9}" destId="{4E27072F-5EB3-49AE-A4BA-499E9E3EDDCF}" srcOrd="0" destOrd="0" presId="urn:microsoft.com/office/officeart/2005/8/layout/hierarchy5"/>
    <dgm:cxn modelId="{96D6DC4D-9494-49E0-ACE0-E1A700F43826}" type="presParOf" srcId="{4E27072F-5EB3-49AE-A4BA-499E9E3EDDCF}" destId="{279E050B-723A-4CFF-A5FE-C1089F3A46DB}" srcOrd="0" destOrd="0" presId="urn:microsoft.com/office/officeart/2005/8/layout/hierarchy5"/>
    <dgm:cxn modelId="{2464ED3B-537F-4109-8D66-1DCD19920A77}" type="presParOf" srcId="{164B23BC-93F7-4678-9504-B8E66F269AA9}" destId="{C17976F0-C1B2-43F9-AB0B-6688FE669694}" srcOrd="1" destOrd="0" presId="urn:microsoft.com/office/officeart/2005/8/layout/hierarchy5"/>
    <dgm:cxn modelId="{C890A242-03FA-42D8-BCCE-6C0BEB105AFF}" type="presParOf" srcId="{C17976F0-C1B2-43F9-AB0B-6688FE669694}" destId="{16BD6BC4-CB08-4F24-8F9D-1AAF42F053A9}" srcOrd="0" destOrd="0" presId="urn:microsoft.com/office/officeart/2005/8/layout/hierarchy5"/>
    <dgm:cxn modelId="{0648DD15-7B63-4786-9A51-F3025BDE33DD}" type="presParOf" srcId="{C17976F0-C1B2-43F9-AB0B-6688FE669694}" destId="{A9D03ECE-077B-4E1E-998F-11BB6C76B6A2}" srcOrd="1" destOrd="0" presId="urn:microsoft.com/office/officeart/2005/8/layout/hierarchy5"/>
    <dgm:cxn modelId="{46AAD077-BC11-4C23-ADCC-479E18A702C1}" type="presParOf" srcId="{164B23BC-93F7-4678-9504-B8E66F269AA9}" destId="{1DDF7BBB-512A-4120-B349-25B1A6A5891D}" srcOrd="2" destOrd="0" presId="urn:microsoft.com/office/officeart/2005/8/layout/hierarchy5"/>
    <dgm:cxn modelId="{F5E9686D-7F05-4B1C-A044-8223622AE67F}" type="presParOf" srcId="{1DDF7BBB-512A-4120-B349-25B1A6A5891D}" destId="{4C9CEB4F-C918-44CE-8425-87FBCFA1182B}" srcOrd="0" destOrd="0" presId="urn:microsoft.com/office/officeart/2005/8/layout/hierarchy5"/>
    <dgm:cxn modelId="{EA8D1301-AAEA-42E1-8A08-1BDD5A689C97}" type="presParOf" srcId="{164B23BC-93F7-4678-9504-B8E66F269AA9}" destId="{79223D4B-9813-4AC8-A4F4-EE52E7A1D7D5}" srcOrd="3" destOrd="0" presId="urn:microsoft.com/office/officeart/2005/8/layout/hierarchy5"/>
    <dgm:cxn modelId="{766C79E7-1066-44A6-A591-806EE1583308}" type="presParOf" srcId="{79223D4B-9813-4AC8-A4F4-EE52E7A1D7D5}" destId="{B5F5EBE7-E450-4030-BFAF-6BAF9F9A63C3}" srcOrd="0" destOrd="0" presId="urn:microsoft.com/office/officeart/2005/8/layout/hierarchy5"/>
    <dgm:cxn modelId="{B1470402-C3BF-45C8-9950-106027043EF7}" type="presParOf" srcId="{79223D4B-9813-4AC8-A4F4-EE52E7A1D7D5}" destId="{74C2B777-BD81-46C3-A679-3FA87C08BB33}" srcOrd="1" destOrd="0" presId="urn:microsoft.com/office/officeart/2005/8/layout/hierarchy5"/>
    <dgm:cxn modelId="{A299E540-27FB-41DC-9B4B-9239A29F1467}" type="presParOf" srcId="{4FE26C91-E884-4CAF-8DB5-47D4D42585DB}" destId="{B66DF695-82F8-4006-B86C-B509CCA1F9AE}" srcOrd="2" destOrd="0" presId="urn:microsoft.com/office/officeart/2005/8/layout/hierarchy5"/>
    <dgm:cxn modelId="{22D521BD-CDC8-4F4F-9842-D6B3C71B1D0E}" type="presParOf" srcId="{B66DF695-82F8-4006-B86C-B509CCA1F9AE}" destId="{F937EC58-D3A8-4AC0-AAF0-0C17387375B0}" srcOrd="0" destOrd="0" presId="urn:microsoft.com/office/officeart/2005/8/layout/hierarchy5"/>
    <dgm:cxn modelId="{DBE591D5-D5DA-465B-AD7F-1F267A61B42B}" type="presParOf" srcId="{4FE26C91-E884-4CAF-8DB5-47D4D42585DB}" destId="{E95492D7-6986-4727-B499-AC6DE3A58942}" srcOrd="3" destOrd="0" presId="urn:microsoft.com/office/officeart/2005/8/layout/hierarchy5"/>
    <dgm:cxn modelId="{CDB5D4E2-8038-4431-BCFC-A7FEDC05DB1C}" type="presParOf" srcId="{E95492D7-6986-4727-B499-AC6DE3A58942}" destId="{B541C597-D222-4CC4-853A-7107853330BC}" srcOrd="0" destOrd="0" presId="urn:microsoft.com/office/officeart/2005/8/layout/hierarchy5"/>
    <dgm:cxn modelId="{15543A16-DE2A-4C3C-9690-A3A52BF50FBF}" type="presParOf" srcId="{E95492D7-6986-4727-B499-AC6DE3A58942}" destId="{6A62B12B-5829-4680-95CE-3E7F3357ED4A}" srcOrd="1" destOrd="0" presId="urn:microsoft.com/office/officeart/2005/8/layout/hierarchy5"/>
    <dgm:cxn modelId="{6F40C7C2-A409-4DD2-895A-6172F8C1C5BF}" type="presParOf" srcId="{6A62B12B-5829-4680-95CE-3E7F3357ED4A}" destId="{343BB5EE-ADC7-4F3A-886E-1B5BB58AD7F5}" srcOrd="0" destOrd="0" presId="urn:microsoft.com/office/officeart/2005/8/layout/hierarchy5"/>
    <dgm:cxn modelId="{1D80BE44-6D3A-48F2-8B92-51D04EB78A97}" type="presParOf" srcId="{343BB5EE-ADC7-4F3A-886E-1B5BB58AD7F5}" destId="{A25DBAC0-6B04-40F0-88C2-E31BE8D380DE}" srcOrd="0" destOrd="0" presId="urn:microsoft.com/office/officeart/2005/8/layout/hierarchy5"/>
    <dgm:cxn modelId="{0500E627-D970-4C0F-9EE4-E6983D63AD05}" type="presParOf" srcId="{6A62B12B-5829-4680-95CE-3E7F3357ED4A}" destId="{257482E4-FBF2-4EF2-8321-FDE9DEE67859}" srcOrd="1" destOrd="0" presId="urn:microsoft.com/office/officeart/2005/8/layout/hierarchy5"/>
    <dgm:cxn modelId="{C3148978-8BB8-4759-A780-E717ED7E5224}" type="presParOf" srcId="{257482E4-FBF2-4EF2-8321-FDE9DEE67859}" destId="{69EE4BDA-7E24-4136-A64B-67518CC205B6}" srcOrd="0" destOrd="0" presId="urn:microsoft.com/office/officeart/2005/8/layout/hierarchy5"/>
    <dgm:cxn modelId="{5185F048-8D17-4B59-A194-BADF27ED41E3}" type="presParOf" srcId="{257482E4-FBF2-4EF2-8321-FDE9DEE67859}" destId="{C3BBB40F-5BE7-465B-A27C-1F3ABA861044}" srcOrd="1" destOrd="0" presId="urn:microsoft.com/office/officeart/2005/8/layout/hierarchy5"/>
    <dgm:cxn modelId="{0258B5C4-4510-45B4-A426-D0CCF16B2F9A}" type="presParOf" srcId="{AFE68210-EE97-4F5A-86BB-4CF769193D4D}" destId="{73353DDC-59B6-470D-BC22-1EA925A8C24B}" srcOrd="1" destOrd="0" presId="urn:microsoft.com/office/officeart/2005/8/layout/hierarchy5"/>
    <dgm:cxn modelId="{E88320DE-99B8-46C4-801A-6E969BC3B0A8}" type="presParOf" srcId="{73353DDC-59B6-470D-BC22-1EA925A8C24B}" destId="{B72C6C3C-B201-4B50-BB12-6385A7486CB2}" srcOrd="0" destOrd="0" presId="urn:microsoft.com/office/officeart/2005/8/layout/hierarchy5"/>
    <dgm:cxn modelId="{9B080A3A-C304-4081-AA0E-168D51858AAE}" type="presParOf" srcId="{B72C6C3C-B201-4B50-BB12-6385A7486CB2}" destId="{15929CE7-B454-44CF-99CE-4E0347D0BEE0}" srcOrd="0" destOrd="0" presId="urn:microsoft.com/office/officeart/2005/8/layout/hierarchy5"/>
    <dgm:cxn modelId="{83CE94C1-3948-4600-B88F-F182984C7B5A}" type="presParOf" srcId="{B72C6C3C-B201-4B50-BB12-6385A7486CB2}" destId="{B5C1328A-4B6F-4F9F-9FF1-C793C4954D04}" srcOrd="1" destOrd="0" presId="urn:microsoft.com/office/officeart/2005/8/layout/hierarchy5"/>
    <dgm:cxn modelId="{C70860E4-6183-406C-9AE3-3AA7CE4CABC1}" type="presParOf" srcId="{73353DDC-59B6-470D-BC22-1EA925A8C24B}" destId="{83E15011-2660-4E03-B04A-AA980A16A258}" srcOrd="1" destOrd="0" presId="urn:microsoft.com/office/officeart/2005/8/layout/hierarchy5"/>
    <dgm:cxn modelId="{7F9809A0-A3BE-4674-9FCA-70A0941413E2}" type="presParOf" srcId="{83E15011-2660-4E03-B04A-AA980A16A258}" destId="{D35A32AE-64A5-41BF-B88E-331A46F51676}" srcOrd="0" destOrd="0" presId="urn:microsoft.com/office/officeart/2005/8/layout/hierarchy5"/>
    <dgm:cxn modelId="{355C33AC-DE76-4B12-BB44-3755AEB57CD5}" type="presParOf" srcId="{73353DDC-59B6-470D-BC22-1EA925A8C24B}" destId="{9D67C125-4196-46B3-90E5-473FEAF5E0D1}" srcOrd="2" destOrd="0" presId="urn:microsoft.com/office/officeart/2005/8/layout/hierarchy5"/>
    <dgm:cxn modelId="{DD612674-12B7-4831-A2CE-907AA5428241}" type="presParOf" srcId="{9D67C125-4196-46B3-90E5-473FEAF5E0D1}" destId="{C59F5EE4-0477-4301-AD14-ECA075E7CC93}" srcOrd="0" destOrd="0" presId="urn:microsoft.com/office/officeart/2005/8/layout/hierarchy5"/>
    <dgm:cxn modelId="{F7BF5AA7-7A61-449F-AD08-9C140F20DD5F}" type="presParOf" srcId="{9D67C125-4196-46B3-90E5-473FEAF5E0D1}" destId="{21BE500D-85BB-40F4-B0A5-DC92098B20C1}" srcOrd="1" destOrd="0" presId="urn:microsoft.com/office/officeart/2005/8/layout/hierarchy5"/>
    <dgm:cxn modelId="{C063EE24-5901-4173-8A3A-CB28284E83EE}" type="presParOf" srcId="{73353DDC-59B6-470D-BC22-1EA925A8C24B}" destId="{3839D1FD-9A5F-4665-B7B5-DA50032B8307}" srcOrd="3" destOrd="0" presId="urn:microsoft.com/office/officeart/2005/8/layout/hierarchy5"/>
    <dgm:cxn modelId="{F4BF1981-05E2-4EEB-9445-D6BB9A04F88E}" type="presParOf" srcId="{3839D1FD-9A5F-4665-B7B5-DA50032B8307}" destId="{5672639A-70EC-44D6-843B-C00522619163}" srcOrd="0" destOrd="0" presId="urn:microsoft.com/office/officeart/2005/8/layout/hierarchy5"/>
    <dgm:cxn modelId="{E0E052B8-8D9E-4153-AE91-77170E22DB82}" type="presParOf" srcId="{73353DDC-59B6-470D-BC22-1EA925A8C24B}" destId="{1F455F57-7FB7-46C0-A043-5747D96D26E2}" srcOrd="4" destOrd="0" presId="urn:microsoft.com/office/officeart/2005/8/layout/hierarchy5"/>
    <dgm:cxn modelId="{4BCBA995-83AA-40CF-845C-BAC38C9C5FA7}" type="presParOf" srcId="{1F455F57-7FB7-46C0-A043-5747D96D26E2}" destId="{AEF500DC-7BA7-4036-A5D4-4BD441A9217D}" srcOrd="0" destOrd="0" presId="urn:microsoft.com/office/officeart/2005/8/layout/hierarchy5"/>
    <dgm:cxn modelId="{5ED3A69F-CEFA-42B2-8076-74533892153B}" type="presParOf" srcId="{1F455F57-7FB7-46C0-A043-5747D96D26E2}" destId="{9776DEB8-BA46-4768-89BF-7DFB310A0458}" srcOrd="1" destOrd="0" presId="urn:microsoft.com/office/officeart/2005/8/layout/hierarchy5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75.xml><?xml version="1.0" encoding="utf-8"?>
<dgm:dataModel xmlns:dgm="http://schemas.openxmlformats.org/drawingml/2006/diagram" xmlns:a="http://schemas.openxmlformats.org/drawingml/2006/main">
  <dgm:ptLst>
    <dgm:pt modelId="{564FB3FD-9286-4B8F-A2D1-326E90F61507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en-US"/>
        </a:p>
      </dgm:t>
    </dgm:pt>
    <dgm:pt modelId="{A462D438-02C7-4984-BD4E-88000E099D6C}">
      <dgm:prSet phldrT="[Text]" phldr="1"/>
      <dgm:spPr/>
      <dgm:t>
        <a:bodyPr/>
        <a:lstStyle/>
        <a:p>
          <a:endParaRPr lang="en-US" dirty="0"/>
        </a:p>
      </dgm:t>
    </dgm:pt>
    <dgm:pt modelId="{B331DEF4-0F10-4AEC-A78A-FBA49B3B7E18}" type="parTrans" cxnId="{39570B31-FF17-4408-9E39-0D0DA3E1799C}">
      <dgm:prSet/>
      <dgm:spPr/>
      <dgm:t>
        <a:bodyPr/>
        <a:lstStyle/>
        <a:p>
          <a:endParaRPr lang="en-US"/>
        </a:p>
      </dgm:t>
    </dgm:pt>
    <dgm:pt modelId="{270794BF-F38A-4924-A993-F31BE9E5F1AF}" type="sibTrans" cxnId="{39570B31-FF17-4408-9E39-0D0DA3E1799C}">
      <dgm:prSet/>
      <dgm:spPr/>
      <dgm:t>
        <a:bodyPr/>
        <a:lstStyle/>
        <a:p>
          <a:endParaRPr lang="en-US"/>
        </a:p>
      </dgm:t>
    </dgm:pt>
    <dgm:pt modelId="{A90A65BA-D3E0-44F3-9B9F-E77C3921978C}">
      <dgm:prSet phldrT="[Text]" phldr="1"/>
      <dgm:spPr/>
      <dgm:t>
        <a:bodyPr/>
        <a:lstStyle/>
        <a:p>
          <a:endParaRPr lang="en-US" dirty="0"/>
        </a:p>
      </dgm:t>
    </dgm:pt>
    <dgm:pt modelId="{CC760E5B-2FFA-4BF5-B3AB-B8CB99C8AD05}" type="parTrans" cxnId="{299F3589-23D4-4B42-9BE9-324AA27D789B}">
      <dgm:prSet/>
      <dgm:spPr/>
      <dgm:t>
        <a:bodyPr/>
        <a:lstStyle/>
        <a:p>
          <a:endParaRPr lang="en-US" dirty="0"/>
        </a:p>
      </dgm:t>
    </dgm:pt>
    <dgm:pt modelId="{7F51E254-6EB3-4C70-83E7-70F26C48926B}" type="sibTrans" cxnId="{299F3589-23D4-4B42-9BE9-324AA27D789B}">
      <dgm:prSet/>
      <dgm:spPr/>
      <dgm:t>
        <a:bodyPr/>
        <a:lstStyle/>
        <a:p>
          <a:endParaRPr lang="en-US"/>
        </a:p>
      </dgm:t>
    </dgm:pt>
    <dgm:pt modelId="{89A0A92D-11EA-4B2B-B96C-626361A8D701}">
      <dgm:prSet phldrT="[Text]" phldr="1"/>
      <dgm:spPr/>
      <dgm:t>
        <a:bodyPr/>
        <a:lstStyle/>
        <a:p>
          <a:endParaRPr lang="en-US" dirty="0"/>
        </a:p>
      </dgm:t>
    </dgm:pt>
    <dgm:pt modelId="{2924427D-7030-4161-9EA6-95E776A2702D}" type="parTrans" cxnId="{5E39866A-2817-4E66-8E3D-3C21A555035A}">
      <dgm:prSet/>
      <dgm:spPr/>
      <dgm:t>
        <a:bodyPr/>
        <a:lstStyle/>
        <a:p>
          <a:endParaRPr lang="en-US" dirty="0"/>
        </a:p>
      </dgm:t>
    </dgm:pt>
    <dgm:pt modelId="{2F8D4274-D7D9-4525-B93A-9CA2148F57E3}" type="sibTrans" cxnId="{5E39866A-2817-4E66-8E3D-3C21A555035A}">
      <dgm:prSet/>
      <dgm:spPr/>
      <dgm:t>
        <a:bodyPr/>
        <a:lstStyle/>
        <a:p>
          <a:endParaRPr lang="en-US"/>
        </a:p>
      </dgm:t>
    </dgm:pt>
    <dgm:pt modelId="{AE1DC52E-12F5-4F5E-90F6-DD1EE464988A}">
      <dgm:prSet phldrT="[Text]" phldr="1"/>
      <dgm:spPr/>
      <dgm:t>
        <a:bodyPr/>
        <a:lstStyle/>
        <a:p>
          <a:endParaRPr lang="en-US" dirty="0"/>
        </a:p>
      </dgm:t>
    </dgm:pt>
    <dgm:pt modelId="{D8B29795-1CF5-4BBE-A928-0F3A61CF9963}" type="parTrans" cxnId="{BB75432B-80A2-4A18-B1C5-DF514C3F25EE}">
      <dgm:prSet/>
      <dgm:spPr/>
      <dgm:t>
        <a:bodyPr/>
        <a:lstStyle/>
        <a:p>
          <a:endParaRPr lang="en-US"/>
        </a:p>
      </dgm:t>
    </dgm:pt>
    <dgm:pt modelId="{A7A108F9-2196-4E01-A388-36AB2E18A083}" type="sibTrans" cxnId="{BB75432B-80A2-4A18-B1C5-DF514C3F25EE}">
      <dgm:prSet/>
      <dgm:spPr/>
      <dgm:t>
        <a:bodyPr/>
        <a:lstStyle/>
        <a:p>
          <a:endParaRPr lang="en-US"/>
        </a:p>
      </dgm:t>
    </dgm:pt>
    <dgm:pt modelId="{EB02A803-3B7D-4F18-8A51-00899FBF3140}">
      <dgm:prSet phldrT="[Text]" phldr="1"/>
      <dgm:spPr/>
      <dgm:t>
        <a:bodyPr/>
        <a:lstStyle/>
        <a:p>
          <a:endParaRPr lang="en-US" dirty="0"/>
        </a:p>
      </dgm:t>
    </dgm:pt>
    <dgm:pt modelId="{CD3ACDD5-B442-481A-98C0-7DE35D34BC1C}" type="parTrans" cxnId="{9B0B4A63-EB81-499C-8720-0BBB39D85654}">
      <dgm:prSet/>
      <dgm:spPr/>
      <dgm:t>
        <a:bodyPr/>
        <a:lstStyle/>
        <a:p>
          <a:endParaRPr lang="en-US" dirty="0"/>
        </a:p>
      </dgm:t>
    </dgm:pt>
    <dgm:pt modelId="{132BC6EE-413F-4849-B645-42D6F276B4D8}" type="sibTrans" cxnId="{9B0B4A63-EB81-499C-8720-0BBB39D85654}">
      <dgm:prSet/>
      <dgm:spPr/>
      <dgm:t>
        <a:bodyPr/>
        <a:lstStyle/>
        <a:p>
          <a:endParaRPr lang="en-US"/>
        </a:p>
      </dgm:t>
    </dgm:pt>
    <dgm:pt modelId="{0CB4BA2C-DA55-49B0-BD31-1B6B067E89A3}">
      <dgm:prSet phldrT="[Text]" phldr="1"/>
      <dgm:spPr/>
      <dgm:t>
        <a:bodyPr/>
        <a:lstStyle/>
        <a:p>
          <a:endParaRPr lang="en-US" dirty="0"/>
        </a:p>
      </dgm:t>
    </dgm:pt>
    <dgm:pt modelId="{18FB951D-9A0A-472F-8AD8-56BDEDF556D3}" type="parTrans" cxnId="{F1F27F71-24C4-425E-8CF7-B50527D7E8CB}">
      <dgm:prSet/>
      <dgm:spPr/>
      <dgm:t>
        <a:bodyPr/>
        <a:lstStyle/>
        <a:p>
          <a:endParaRPr lang="en-US" dirty="0"/>
        </a:p>
      </dgm:t>
    </dgm:pt>
    <dgm:pt modelId="{FB37EBEE-1CDF-4D2E-8ED4-7555FC5EB857}" type="sibTrans" cxnId="{F1F27F71-24C4-425E-8CF7-B50527D7E8CB}">
      <dgm:prSet/>
      <dgm:spPr/>
      <dgm:t>
        <a:bodyPr/>
        <a:lstStyle/>
        <a:p>
          <a:endParaRPr lang="en-US"/>
        </a:p>
      </dgm:t>
    </dgm:pt>
    <dgm:pt modelId="{A8F58E39-1106-4062-B670-647B2AC7ADD0}" type="pres">
      <dgm:prSet presAssocID="{564FB3FD-9286-4B8F-A2D1-326E90F61507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A5D056A9-6B8A-4AE8-B0C0-590D97C4567C}" type="pres">
      <dgm:prSet presAssocID="{A462D438-02C7-4984-BD4E-88000E099D6C}" presName="root" presStyleCnt="0"/>
      <dgm:spPr/>
    </dgm:pt>
    <dgm:pt modelId="{9DE59612-C690-4E24-BC65-402EADC222D1}" type="pres">
      <dgm:prSet presAssocID="{A462D438-02C7-4984-BD4E-88000E099D6C}" presName="rootComposite" presStyleCnt="0"/>
      <dgm:spPr/>
    </dgm:pt>
    <dgm:pt modelId="{258C5491-2490-4937-944C-7931B0998338}" type="pres">
      <dgm:prSet presAssocID="{A462D438-02C7-4984-BD4E-88000E099D6C}" presName="rootText" presStyleLbl="node1" presStyleIdx="0" presStyleCnt="2"/>
      <dgm:spPr/>
      <dgm:t>
        <a:bodyPr/>
        <a:lstStyle/>
        <a:p>
          <a:endParaRPr lang="en-US"/>
        </a:p>
      </dgm:t>
    </dgm:pt>
    <dgm:pt modelId="{28562822-E0C7-4696-971F-5D7B2113D413}" type="pres">
      <dgm:prSet presAssocID="{A462D438-02C7-4984-BD4E-88000E099D6C}" presName="rootConnector" presStyleLbl="node1" presStyleIdx="0" presStyleCnt="2"/>
      <dgm:spPr/>
      <dgm:t>
        <a:bodyPr/>
        <a:lstStyle/>
        <a:p>
          <a:endParaRPr lang="en-US"/>
        </a:p>
      </dgm:t>
    </dgm:pt>
    <dgm:pt modelId="{009D5F71-1FF3-4AC1-9F63-4765899F544B}" type="pres">
      <dgm:prSet presAssocID="{A462D438-02C7-4984-BD4E-88000E099D6C}" presName="childShape" presStyleCnt="0"/>
      <dgm:spPr/>
    </dgm:pt>
    <dgm:pt modelId="{27F0C8B7-F77B-46CE-AEFD-D6E097414D3A}" type="pres">
      <dgm:prSet presAssocID="{CC760E5B-2FFA-4BF5-B3AB-B8CB99C8AD05}" presName="Name13" presStyleLbl="parChTrans1D2" presStyleIdx="0" presStyleCnt="4"/>
      <dgm:spPr/>
      <dgm:t>
        <a:bodyPr/>
        <a:lstStyle/>
        <a:p>
          <a:endParaRPr lang="en-US"/>
        </a:p>
      </dgm:t>
    </dgm:pt>
    <dgm:pt modelId="{07237C3B-6E90-45A6-AF01-820AD1F5C7B7}" type="pres">
      <dgm:prSet presAssocID="{A90A65BA-D3E0-44F3-9B9F-E77C3921978C}" presName="child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36721D-24E9-4BD1-8DA4-7264C682F75E}" type="pres">
      <dgm:prSet presAssocID="{2924427D-7030-4161-9EA6-95E776A2702D}" presName="Name13" presStyleLbl="parChTrans1D2" presStyleIdx="1" presStyleCnt="4"/>
      <dgm:spPr/>
      <dgm:t>
        <a:bodyPr/>
        <a:lstStyle/>
        <a:p>
          <a:endParaRPr lang="en-US"/>
        </a:p>
      </dgm:t>
    </dgm:pt>
    <dgm:pt modelId="{23805E6A-CE46-4057-9E6D-FA67C212F5B8}" type="pres">
      <dgm:prSet presAssocID="{89A0A92D-11EA-4B2B-B96C-626361A8D701}" presName="child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83BA9A-C85B-409D-A71E-A89DAE6715C6}" type="pres">
      <dgm:prSet presAssocID="{AE1DC52E-12F5-4F5E-90F6-DD1EE464988A}" presName="root" presStyleCnt="0"/>
      <dgm:spPr/>
    </dgm:pt>
    <dgm:pt modelId="{7205B587-E0EF-4AB2-86D6-7B3269D8E797}" type="pres">
      <dgm:prSet presAssocID="{AE1DC52E-12F5-4F5E-90F6-DD1EE464988A}" presName="rootComposite" presStyleCnt="0"/>
      <dgm:spPr/>
    </dgm:pt>
    <dgm:pt modelId="{2558ADFB-0050-416E-A59B-0D2516184B26}" type="pres">
      <dgm:prSet presAssocID="{AE1DC52E-12F5-4F5E-90F6-DD1EE464988A}" presName="rootText" presStyleLbl="node1" presStyleIdx="1" presStyleCnt="2"/>
      <dgm:spPr/>
      <dgm:t>
        <a:bodyPr/>
        <a:lstStyle/>
        <a:p>
          <a:endParaRPr lang="en-US"/>
        </a:p>
      </dgm:t>
    </dgm:pt>
    <dgm:pt modelId="{C73D2DDB-1D24-49B0-833F-ADF7923A5859}" type="pres">
      <dgm:prSet presAssocID="{AE1DC52E-12F5-4F5E-90F6-DD1EE464988A}" presName="rootConnector" presStyleLbl="node1" presStyleIdx="1" presStyleCnt="2"/>
      <dgm:spPr/>
      <dgm:t>
        <a:bodyPr/>
        <a:lstStyle/>
        <a:p>
          <a:endParaRPr lang="en-US"/>
        </a:p>
      </dgm:t>
    </dgm:pt>
    <dgm:pt modelId="{3BF29C08-391C-4A5A-87BA-EFB7F2DD2BA2}" type="pres">
      <dgm:prSet presAssocID="{AE1DC52E-12F5-4F5E-90F6-DD1EE464988A}" presName="childShape" presStyleCnt="0"/>
      <dgm:spPr/>
    </dgm:pt>
    <dgm:pt modelId="{3B2CC12F-D21A-4F99-BBF7-7BD7FA63428C}" type="pres">
      <dgm:prSet presAssocID="{CD3ACDD5-B442-481A-98C0-7DE35D34BC1C}" presName="Name13" presStyleLbl="parChTrans1D2" presStyleIdx="2" presStyleCnt="4"/>
      <dgm:spPr/>
      <dgm:t>
        <a:bodyPr/>
        <a:lstStyle/>
        <a:p>
          <a:endParaRPr lang="en-US"/>
        </a:p>
      </dgm:t>
    </dgm:pt>
    <dgm:pt modelId="{0A5A6951-95B3-4C3E-9B3A-4F7B2752C90D}" type="pres">
      <dgm:prSet presAssocID="{EB02A803-3B7D-4F18-8A51-00899FBF3140}" presName="child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79EE89-D1D4-41FB-92D5-10D791474705}" type="pres">
      <dgm:prSet presAssocID="{18FB951D-9A0A-472F-8AD8-56BDEDF556D3}" presName="Name13" presStyleLbl="parChTrans1D2" presStyleIdx="3" presStyleCnt="4"/>
      <dgm:spPr/>
      <dgm:t>
        <a:bodyPr/>
        <a:lstStyle/>
        <a:p>
          <a:endParaRPr lang="en-US"/>
        </a:p>
      </dgm:t>
    </dgm:pt>
    <dgm:pt modelId="{42C73DAE-206A-4EB2-B663-90A51471F178}" type="pres">
      <dgm:prSet presAssocID="{0CB4BA2C-DA55-49B0-BD31-1B6B067E89A3}" presName="child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1F27F71-24C4-425E-8CF7-B50527D7E8CB}" srcId="{AE1DC52E-12F5-4F5E-90F6-DD1EE464988A}" destId="{0CB4BA2C-DA55-49B0-BD31-1B6B067E89A3}" srcOrd="1" destOrd="0" parTransId="{18FB951D-9A0A-472F-8AD8-56BDEDF556D3}" sibTransId="{FB37EBEE-1CDF-4D2E-8ED4-7555FC5EB857}"/>
    <dgm:cxn modelId="{B817E868-8ACE-4448-A492-A2E2267B6AE5}" type="presOf" srcId="{2924427D-7030-4161-9EA6-95E776A2702D}" destId="{C536721D-24E9-4BD1-8DA4-7264C682F75E}" srcOrd="0" destOrd="0" presId="urn:microsoft.com/office/officeart/2005/8/layout/hierarchy3"/>
    <dgm:cxn modelId="{299F3589-23D4-4B42-9BE9-324AA27D789B}" srcId="{A462D438-02C7-4984-BD4E-88000E099D6C}" destId="{A90A65BA-D3E0-44F3-9B9F-E77C3921978C}" srcOrd="0" destOrd="0" parTransId="{CC760E5B-2FFA-4BF5-B3AB-B8CB99C8AD05}" sibTransId="{7F51E254-6EB3-4C70-83E7-70F26C48926B}"/>
    <dgm:cxn modelId="{0FFBE770-B38C-4B2A-BADE-A1C137127029}" type="presOf" srcId="{A90A65BA-D3E0-44F3-9B9F-E77C3921978C}" destId="{07237C3B-6E90-45A6-AF01-820AD1F5C7B7}" srcOrd="0" destOrd="0" presId="urn:microsoft.com/office/officeart/2005/8/layout/hierarchy3"/>
    <dgm:cxn modelId="{4ABED2C5-2BFC-4039-829A-86ED596BF88B}" type="presOf" srcId="{89A0A92D-11EA-4B2B-B96C-626361A8D701}" destId="{23805E6A-CE46-4057-9E6D-FA67C212F5B8}" srcOrd="0" destOrd="0" presId="urn:microsoft.com/office/officeart/2005/8/layout/hierarchy3"/>
    <dgm:cxn modelId="{39570B31-FF17-4408-9E39-0D0DA3E1799C}" srcId="{564FB3FD-9286-4B8F-A2D1-326E90F61507}" destId="{A462D438-02C7-4984-BD4E-88000E099D6C}" srcOrd="0" destOrd="0" parTransId="{B331DEF4-0F10-4AEC-A78A-FBA49B3B7E18}" sibTransId="{270794BF-F38A-4924-A993-F31BE9E5F1AF}"/>
    <dgm:cxn modelId="{A3A70650-1E76-41BD-9246-E384DC70052C}" type="presOf" srcId="{AE1DC52E-12F5-4F5E-90F6-DD1EE464988A}" destId="{C73D2DDB-1D24-49B0-833F-ADF7923A5859}" srcOrd="1" destOrd="0" presId="urn:microsoft.com/office/officeart/2005/8/layout/hierarchy3"/>
    <dgm:cxn modelId="{B40F83BF-49FC-4817-B3C4-9A767424DD86}" type="presOf" srcId="{0CB4BA2C-DA55-49B0-BD31-1B6B067E89A3}" destId="{42C73DAE-206A-4EB2-B663-90A51471F178}" srcOrd="0" destOrd="0" presId="urn:microsoft.com/office/officeart/2005/8/layout/hierarchy3"/>
    <dgm:cxn modelId="{B4759D6E-FF38-4DA7-A0AB-2CAFF5F887A1}" type="presOf" srcId="{A462D438-02C7-4984-BD4E-88000E099D6C}" destId="{28562822-E0C7-4696-971F-5D7B2113D413}" srcOrd="1" destOrd="0" presId="urn:microsoft.com/office/officeart/2005/8/layout/hierarchy3"/>
    <dgm:cxn modelId="{E1806C0C-A696-45C5-9605-CEAEBCCBF6E1}" type="presOf" srcId="{EB02A803-3B7D-4F18-8A51-00899FBF3140}" destId="{0A5A6951-95B3-4C3E-9B3A-4F7B2752C90D}" srcOrd="0" destOrd="0" presId="urn:microsoft.com/office/officeart/2005/8/layout/hierarchy3"/>
    <dgm:cxn modelId="{84D073C4-9DB3-4DE3-B035-7CFE4EFDF7EA}" type="presOf" srcId="{CC760E5B-2FFA-4BF5-B3AB-B8CB99C8AD05}" destId="{27F0C8B7-F77B-46CE-AEFD-D6E097414D3A}" srcOrd="0" destOrd="0" presId="urn:microsoft.com/office/officeart/2005/8/layout/hierarchy3"/>
    <dgm:cxn modelId="{CC2505BE-819D-42BC-8AD2-EA53B1320993}" type="presOf" srcId="{564FB3FD-9286-4B8F-A2D1-326E90F61507}" destId="{A8F58E39-1106-4062-B670-647B2AC7ADD0}" srcOrd="0" destOrd="0" presId="urn:microsoft.com/office/officeart/2005/8/layout/hierarchy3"/>
    <dgm:cxn modelId="{BB75432B-80A2-4A18-B1C5-DF514C3F25EE}" srcId="{564FB3FD-9286-4B8F-A2D1-326E90F61507}" destId="{AE1DC52E-12F5-4F5E-90F6-DD1EE464988A}" srcOrd="1" destOrd="0" parTransId="{D8B29795-1CF5-4BBE-A928-0F3A61CF9963}" sibTransId="{A7A108F9-2196-4E01-A388-36AB2E18A083}"/>
    <dgm:cxn modelId="{4D0E915A-8610-43DF-AF16-4A6AB407F40E}" type="presOf" srcId="{A462D438-02C7-4984-BD4E-88000E099D6C}" destId="{258C5491-2490-4937-944C-7931B0998338}" srcOrd="0" destOrd="0" presId="urn:microsoft.com/office/officeart/2005/8/layout/hierarchy3"/>
    <dgm:cxn modelId="{9B0B4A63-EB81-499C-8720-0BBB39D85654}" srcId="{AE1DC52E-12F5-4F5E-90F6-DD1EE464988A}" destId="{EB02A803-3B7D-4F18-8A51-00899FBF3140}" srcOrd="0" destOrd="0" parTransId="{CD3ACDD5-B442-481A-98C0-7DE35D34BC1C}" sibTransId="{132BC6EE-413F-4849-B645-42D6F276B4D8}"/>
    <dgm:cxn modelId="{0E7A9A5C-6FF1-4CD0-BD43-7370C0B0FF01}" type="presOf" srcId="{CD3ACDD5-B442-481A-98C0-7DE35D34BC1C}" destId="{3B2CC12F-D21A-4F99-BBF7-7BD7FA63428C}" srcOrd="0" destOrd="0" presId="urn:microsoft.com/office/officeart/2005/8/layout/hierarchy3"/>
    <dgm:cxn modelId="{93723755-6AAC-427C-AB20-33B029D91256}" type="presOf" srcId="{AE1DC52E-12F5-4F5E-90F6-DD1EE464988A}" destId="{2558ADFB-0050-416E-A59B-0D2516184B26}" srcOrd="0" destOrd="0" presId="urn:microsoft.com/office/officeart/2005/8/layout/hierarchy3"/>
    <dgm:cxn modelId="{EE5286B4-0AAD-4CF0-A189-881411D1EA2D}" type="presOf" srcId="{18FB951D-9A0A-472F-8AD8-56BDEDF556D3}" destId="{B679EE89-D1D4-41FB-92D5-10D791474705}" srcOrd="0" destOrd="0" presId="urn:microsoft.com/office/officeart/2005/8/layout/hierarchy3"/>
    <dgm:cxn modelId="{5E39866A-2817-4E66-8E3D-3C21A555035A}" srcId="{A462D438-02C7-4984-BD4E-88000E099D6C}" destId="{89A0A92D-11EA-4B2B-B96C-626361A8D701}" srcOrd="1" destOrd="0" parTransId="{2924427D-7030-4161-9EA6-95E776A2702D}" sibTransId="{2F8D4274-D7D9-4525-B93A-9CA2148F57E3}"/>
    <dgm:cxn modelId="{15EB7AE5-510E-41F7-A25A-B8E284005067}" type="presParOf" srcId="{A8F58E39-1106-4062-B670-647B2AC7ADD0}" destId="{A5D056A9-6B8A-4AE8-B0C0-590D97C4567C}" srcOrd="0" destOrd="0" presId="urn:microsoft.com/office/officeart/2005/8/layout/hierarchy3"/>
    <dgm:cxn modelId="{58991EBA-27E9-402A-8357-7BC46B0EDB22}" type="presParOf" srcId="{A5D056A9-6B8A-4AE8-B0C0-590D97C4567C}" destId="{9DE59612-C690-4E24-BC65-402EADC222D1}" srcOrd="0" destOrd="0" presId="urn:microsoft.com/office/officeart/2005/8/layout/hierarchy3"/>
    <dgm:cxn modelId="{CE07A9C9-D33F-4005-8406-DCFE8D864DC1}" type="presParOf" srcId="{9DE59612-C690-4E24-BC65-402EADC222D1}" destId="{258C5491-2490-4937-944C-7931B0998338}" srcOrd="0" destOrd="0" presId="urn:microsoft.com/office/officeart/2005/8/layout/hierarchy3"/>
    <dgm:cxn modelId="{2F31B31F-3762-4F85-85C2-5FB3A0E680DB}" type="presParOf" srcId="{9DE59612-C690-4E24-BC65-402EADC222D1}" destId="{28562822-E0C7-4696-971F-5D7B2113D413}" srcOrd="1" destOrd="0" presId="urn:microsoft.com/office/officeart/2005/8/layout/hierarchy3"/>
    <dgm:cxn modelId="{91C14468-9DAD-484F-8E29-0A13F0A02F8A}" type="presParOf" srcId="{A5D056A9-6B8A-4AE8-B0C0-590D97C4567C}" destId="{009D5F71-1FF3-4AC1-9F63-4765899F544B}" srcOrd="1" destOrd="0" presId="urn:microsoft.com/office/officeart/2005/8/layout/hierarchy3"/>
    <dgm:cxn modelId="{6AE0DB0E-313F-4E52-B28A-847F5B1286C6}" type="presParOf" srcId="{009D5F71-1FF3-4AC1-9F63-4765899F544B}" destId="{27F0C8B7-F77B-46CE-AEFD-D6E097414D3A}" srcOrd="0" destOrd="0" presId="urn:microsoft.com/office/officeart/2005/8/layout/hierarchy3"/>
    <dgm:cxn modelId="{6B30FDCA-DB65-4358-A9F6-50B1E19512CC}" type="presParOf" srcId="{009D5F71-1FF3-4AC1-9F63-4765899F544B}" destId="{07237C3B-6E90-45A6-AF01-820AD1F5C7B7}" srcOrd="1" destOrd="0" presId="urn:microsoft.com/office/officeart/2005/8/layout/hierarchy3"/>
    <dgm:cxn modelId="{C1761E1A-3C54-4B57-8BDF-0785AAFB5EE6}" type="presParOf" srcId="{009D5F71-1FF3-4AC1-9F63-4765899F544B}" destId="{C536721D-24E9-4BD1-8DA4-7264C682F75E}" srcOrd="2" destOrd="0" presId="urn:microsoft.com/office/officeart/2005/8/layout/hierarchy3"/>
    <dgm:cxn modelId="{7754D269-1A0D-48A4-B1BA-2579FC7C278B}" type="presParOf" srcId="{009D5F71-1FF3-4AC1-9F63-4765899F544B}" destId="{23805E6A-CE46-4057-9E6D-FA67C212F5B8}" srcOrd="3" destOrd="0" presId="urn:microsoft.com/office/officeart/2005/8/layout/hierarchy3"/>
    <dgm:cxn modelId="{3C649CAC-1DD4-4D4A-9391-18ED4096808D}" type="presParOf" srcId="{A8F58E39-1106-4062-B670-647B2AC7ADD0}" destId="{3883BA9A-C85B-409D-A71E-A89DAE6715C6}" srcOrd="1" destOrd="0" presId="urn:microsoft.com/office/officeart/2005/8/layout/hierarchy3"/>
    <dgm:cxn modelId="{BD440275-F74E-4AAA-AF74-E6E115401F5B}" type="presParOf" srcId="{3883BA9A-C85B-409D-A71E-A89DAE6715C6}" destId="{7205B587-E0EF-4AB2-86D6-7B3269D8E797}" srcOrd="0" destOrd="0" presId="urn:microsoft.com/office/officeart/2005/8/layout/hierarchy3"/>
    <dgm:cxn modelId="{D928BBC9-7601-4B6E-9F89-959EC7C0F0C3}" type="presParOf" srcId="{7205B587-E0EF-4AB2-86D6-7B3269D8E797}" destId="{2558ADFB-0050-416E-A59B-0D2516184B26}" srcOrd="0" destOrd="0" presId="urn:microsoft.com/office/officeart/2005/8/layout/hierarchy3"/>
    <dgm:cxn modelId="{71D881FC-9DBD-4A50-B1E5-4C3D981A5C72}" type="presParOf" srcId="{7205B587-E0EF-4AB2-86D6-7B3269D8E797}" destId="{C73D2DDB-1D24-49B0-833F-ADF7923A5859}" srcOrd="1" destOrd="0" presId="urn:microsoft.com/office/officeart/2005/8/layout/hierarchy3"/>
    <dgm:cxn modelId="{798DA2E6-3230-4C93-8E0B-49FE3DD2DA23}" type="presParOf" srcId="{3883BA9A-C85B-409D-A71E-A89DAE6715C6}" destId="{3BF29C08-391C-4A5A-87BA-EFB7F2DD2BA2}" srcOrd="1" destOrd="0" presId="urn:microsoft.com/office/officeart/2005/8/layout/hierarchy3"/>
    <dgm:cxn modelId="{B56BE40D-FFEF-40CB-B162-6BCE6F4F684C}" type="presParOf" srcId="{3BF29C08-391C-4A5A-87BA-EFB7F2DD2BA2}" destId="{3B2CC12F-D21A-4F99-BBF7-7BD7FA63428C}" srcOrd="0" destOrd="0" presId="urn:microsoft.com/office/officeart/2005/8/layout/hierarchy3"/>
    <dgm:cxn modelId="{8D673217-07D8-40DC-B411-1AAC2ED60792}" type="presParOf" srcId="{3BF29C08-391C-4A5A-87BA-EFB7F2DD2BA2}" destId="{0A5A6951-95B3-4C3E-9B3A-4F7B2752C90D}" srcOrd="1" destOrd="0" presId="urn:microsoft.com/office/officeart/2005/8/layout/hierarchy3"/>
    <dgm:cxn modelId="{344C5041-9921-45C4-BFED-99E30EB6E1A8}" type="presParOf" srcId="{3BF29C08-391C-4A5A-87BA-EFB7F2DD2BA2}" destId="{B679EE89-D1D4-41FB-92D5-10D791474705}" srcOrd="2" destOrd="0" presId="urn:microsoft.com/office/officeart/2005/8/layout/hierarchy3"/>
    <dgm:cxn modelId="{07788A4E-FF90-485B-8FA8-2FD2171FBE29}" type="presParOf" srcId="{3BF29C08-391C-4A5A-87BA-EFB7F2DD2BA2}" destId="{42C73DAE-206A-4EB2-B663-90A51471F178}" srcOrd="3" destOrd="0" presId="urn:microsoft.com/office/officeart/2005/8/layout/hierarchy3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76.xml><?xml version="1.0" encoding="utf-8"?>
<dgm:dataModel xmlns:dgm="http://schemas.openxmlformats.org/drawingml/2006/diagram" xmlns:a="http://schemas.openxmlformats.org/drawingml/2006/main">
  <dgm:ptLst>
    <dgm:pt modelId="{B524BEC5-4510-4EC1-923D-778A6819EF28}" type="doc">
      <dgm:prSet loTypeId="urn:microsoft.com/office/officeart/2005/8/layout/balance1" loCatId="relationship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en-US"/>
        </a:p>
      </dgm:t>
    </dgm:pt>
    <dgm:pt modelId="{0B778F73-C846-4FBE-B534-E5613C995582}">
      <dgm:prSet phldrT="[Text]" phldr="1"/>
      <dgm:spPr/>
      <dgm:t>
        <a:bodyPr/>
        <a:lstStyle/>
        <a:p>
          <a:endParaRPr lang="en-US" dirty="0"/>
        </a:p>
      </dgm:t>
    </dgm:pt>
    <dgm:pt modelId="{F012B73E-79DC-45FE-945D-B75A8BE6D9B7}" type="parTrans" cxnId="{BC17D0E0-0603-4BE7-A121-8181A3EAB259}">
      <dgm:prSet/>
      <dgm:spPr/>
      <dgm:t>
        <a:bodyPr/>
        <a:lstStyle/>
        <a:p>
          <a:endParaRPr lang="en-US"/>
        </a:p>
      </dgm:t>
    </dgm:pt>
    <dgm:pt modelId="{03F542FE-3286-44ED-A287-DA1239F0282E}" type="sibTrans" cxnId="{BC17D0E0-0603-4BE7-A121-8181A3EAB259}">
      <dgm:prSet/>
      <dgm:spPr/>
      <dgm:t>
        <a:bodyPr/>
        <a:lstStyle/>
        <a:p>
          <a:endParaRPr lang="en-US"/>
        </a:p>
      </dgm:t>
    </dgm:pt>
    <dgm:pt modelId="{6359DB39-4242-41DC-8484-C5F7A40590CD}">
      <dgm:prSet phldrT="[Text]" phldr="1"/>
      <dgm:spPr/>
      <dgm:t>
        <a:bodyPr/>
        <a:lstStyle/>
        <a:p>
          <a:endParaRPr lang="en-US" dirty="0"/>
        </a:p>
      </dgm:t>
    </dgm:pt>
    <dgm:pt modelId="{C008903C-40B2-4072-8CDE-B7D773A34488}" type="parTrans" cxnId="{914DC230-424D-49D7-815D-7D0E0C93019E}">
      <dgm:prSet/>
      <dgm:spPr/>
      <dgm:t>
        <a:bodyPr/>
        <a:lstStyle/>
        <a:p>
          <a:endParaRPr lang="en-US"/>
        </a:p>
      </dgm:t>
    </dgm:pt>
    <dgm:pt modelId="{DD45375E-30B1-4E59-8944-BA19E096A199}" type="sibTrans" cxnId="{914DC230-424D-49D7-815D-7D0E0C93019E}">
      <dgm:prSet/>
      <dgm:spPr/>
      <dgm:t>
        <a:bodyPr/>
        <a:lstStyle/>
        <a:p>
          <a:endParaRPr lang="en-US"/>
        </a:p>
      </dgm:t>
    </dgm:pt>
    <dgm:pt modelId="{360F4BD3-61A0-4D51-A94D-1816E12C1612}">
      <dgm:prSet phldrT="[Text]" phldr="1"/>
      <dgm:spPr/>
      <dgm:t>
        <a:bodyPr/>
        <a:lstStyle/>
        <a:p>
          <a:endParaRPr lang="en-US" dirty="0"/>
        </a:p>
      </dgm:t>
    </dgm:pt>
    <dgm:pt modelId="{77A2EBEF-FF63-426C-AE2B-256F6E2E9FAB}" type="parTrans" cxnId="{C957F2E3-4384-4FA7-938B-BB1720D1CB84}">
      <dgm:prSet/>
      <dgm:spPr/>
      <dgm:t>
        <a:bodyPr/>
        <a:lstStyle/>
        <a:p>
          <a:endParaRPr lang="en-US"/>
        </a:p>
      </dgm:t>
    </dgm:pt>
    <dgm:pt modelId="{3F946671-B216-4312-A144-02BF0D267DC2}" type="sibTrans" cxnId="{C957F2E3-4384-4FA7-938B-BB1720D1CB84}">
      <dgm:prSet/>
      <dgm:spPr/>
      <dgm:t>
        <a:bodyPr/>
        <a:lstStyle/>
        <a:p>
          <a:endParaRPr lang="en-US"/>
        </a:p>
      </dgm:t>
    </dgm:pt>
    <dgm:pt modelId="{C927F5AB-9A1C-48ED-AEDC-0A924532E55F}">
      <dgm:prSet phldrT="[Text]" phldr="1"/>
      <dgm:spPr/>
      <dgm:t>
        <a:bodyPr/>
        <a:lstStyle/>
        <a:p>
          <a:endParaRPr lang="en-US" dirty="0"/>
        </a:p>
      </dgm:t>
    </dgm:pt>
    <dgm:pt modelId="{EBF12A45-FDE1-4281-AC28-F79D67E15DAB}" type="parTrans" cxnId="{7D0BFC16-D710-47D0-BC10-79E82085B720}">
      <dgm:prSet/>
      <dgm:spPr/>
      <dgm:t>
        <a:bodyPr/>
        <a:lstStyle/>
        <a:p>
          <a:endParaRPr lang="en-US"/>
        </a:p>
      </dgm:t>
    </dgm:pt>
    <dgm:pt modelId="{A2F94F25-3648-4AAD-8F8F-D8AD10C3C100}" type="sibTrans" cxnId="{7D0BFC16-D710-47D0-BC10-79E82085B720}">
      <dgm:prSet/>
      <dgm:spPr/>
      <dgm:t>
        <a:bodyPr/>
        <a:lstStyle/>
        <a:p>
          <a:endParaRPr lang="en-US"/>
        </a:p>
      </dgm:t>
    </dgm:pt>
    <dgm:pt modelId="{3E49B3D8-C694-4168-BEEE-3072CBF8D08F}">
      <dgm:prSet phldrT="[Text]" phldr="1"/>
      <dgm:spPr/>
      <dgm:t>
        <a:bodyPr/>
        <a:lstStyle/>
        <a:p>
          <a:endParaRPr lang="en-US" dirty="0"/>
        </a:p>
      </dgm:t>
    </dgm:pt>
    <dgm:pt modelId="{F244CA9B-99B3-4BE3-B4B8-C8169E0AF586}" type="parTrans" cxnId="{8623CBBF-C477-4EDD-8BB7-A145BE302828}">
      <dgm:prSet/>
      <dgm:spPr/>
      <dgm:t>
        <a:bodyPr/>
        <a:lstStyle/>
        <a:p>
          <a:endParaRPr lang="en-US"/>
        </a:p>
      </dgm:t>
    </dgm:pt>
    <dgm:pt modelId="{0DD5D604-9DE4-4320-964B-BD1A9EC047AC}" type="sibTrans" cxnId="{8623CBBF-C477-4EDD-8BB7-A145BE302828}">
      <dgm:prSet/>
      <dgm:spPr/>
      <dgm:t>
        <a:bodyPr/>
        <a:lstStyle/>
        <a:p>
          <a:endParaRPr lang="en-US"/>
        </a:p>
      </dgm:t>
    </dgm:pt>
    <dgm:pt modelId="{C21D9E10-DE33-466E-B1C1-68FA97593648}">
      <dgm:prSet phldrT="[Text]" phldr="1"/>
      <dgm:spPr/>
      <dgm:t>
        <a:bodyPr/>
        <a:lstStyle/>
        <a:p>
          <a:endParaRPr lang="en-US" dirty="0"/>
        </a:p>
      </dgm:t>
    </dgm:pt>
    <dgm:pt modelId="{5EADA907-66E7-494D-B983-D7192AD90E88}" type="parTrans" cxnId="{C3AD4066-CF9C-48C2-A239-5A24AA2C0C76}">
      <dgm:prSet/>
      <dgm:spPr/>
      <dgm:t>
        <a:bodyPr/>
        <a:lstStyle/>
        <a:p>
          <a:endParaRPr lang="en-US"/>
        </a:p>
      </dgm:t>
    </dgm:pt>
    <dgm:pt modelId="{A70DE394-8323-4166-A1AB-D09B498C795A}" type="sibTrans" cxnId="{C3AD4066-CF9C-48C2-A239-5A24AA2C0C76}">
      <dgm:prSet/>
      <dgm:spPr/>
      <dgm:t>
        <a:bodyPr/>
        <a:lstStyle/>
        <a:p>
          <a:endParaRPr lang="en-US"/>
        </a:p>
      </dgm:t>
    </dgm:pt>
    <dgm:pt modelId="{E2A6C8D1-614B-40C3-A7C5-849BEAE3EAE1}">
      <dgm:prSet phldrT="[Text]" phldr="1"/>
      <dgm:spPr/>
      <dgm:t>
        <a:bodyPr/>
        <a:lstStyle/>
        <a:p>
          <a:endParaRPr lang="en-US" dirty="0"/>
        </a:p>
      </dgm:t>
    </dgm:pt>
    <dgm:pt modelId="{4DF52D9C-AC8F-44DD-B441-55459AAFE01A}" type="parTrans" cxnId="{D2FE1352-D37E-43AB-928A-1ED4E2420FA6}">
      <dgm:prSet/>
      <dgm:spPr/>
      <dgm:t>
        <a:bodyPr/>
        <a:lstStyle/>
        <a:p>
          <a:endParaRPr lang="en-US"/>
        </a:p>
      </dgm:t>
    </dgm:pt>
    <dgm:pt modelId="{DF81B211-20F7-4B5F-9252-29797EC4296C}" type="sibTrans" cxnId="{D2FE1352-D37E-43AB-928A-1ED4E2420FA6}">
      <dgm:prSet/>
      <dgm:spPr/>
      <dgm:t>
        <a:bodyPr/>
        <a:lstStyle/>
        <a:p>
          <a:endParaRPr lang="en-US"/>
        </a:p>
      </dgm:t>
    </dgm:pt>
    <dgm:pt modelId="{492A9A7D-78E1-42E9-8469-B330C1850F42}" type="pres">
      <dgm:prSet presAssocID="{B524BEC5-4510-4EC1-923D-778A6819EF28}" presName="outerComposite" presStyleCnt="0">
        <dgm:presLayoutVars>
          <dgm:chMax val="2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DA37953-73BD-4B04-841F-104133A025E3}" type="pres">
      <dgm:prSet presAssocID="{B524BEC5-4510-4EC1-923D-778A6819EF28}" presName="dummyMaxCanvas" presStyleCnt="0"/>
      <dgm:spPr/>
    </dgm:pt>
    <dgm:pt modelId="{EF1E7700-9495-4C10-A47E-A1633C16FA32}" type="pres">
      <dgm:prSet presAssocID="{B524BEC5-4510-4EC1-923D-778A6819EF28}" presName="parentComposite" presStyleCnt="0"/>
      <dgm:spPr/>
    </dgm:pt>
    <dgm:pt modelId="{EBA6E254-7576-43CB-89B1-00AD0CDAB80F}" type="pres">
      <dgm:prSet presAssocID="{B524BEC5-4510-4EC1-923D-778A6819EF28}" presName="parent1" presStyleLbl="alignAccFollowNode1" presStyleIdx="0" presStyleCnt="4">
        <dgm:presLayoutVars>
          <dgm:chMax val="4"/>
        </dgm:presLayoutVars>
      </dgm:prSet>
      <dgm:spPr/>
      <dgm:t>
        <a:bodyPr/>
        <a:lstStyle/>
        <a:p>
          <a:endParaRPr lang="en-US"/>
        </a:p>
      </dgm:t>
    </dgm:pt>
    <dgm:pt modelId="{6C60C7E0-4599-4708-86B3-3FAD8F6233EC}" type="pres">
      <dgm:prSet presAssocID="{B524BEC5-4510-4EC1-923D-778A6819EF28}" presName="parent2" presStyleLbl="alignAccFollowNode1" presStyleIdx="1" presStyleCnt="4">
        <dgm:presLayoutVars>
          <dgm:chMax val="4"/>
        </dgm:presLayoutVars>
      </dgm:prSet>
      <dgm:spPr/>
      <dgm:t>
        <a:bodyPr/>
        <a:lstStyle/>
        <a:p>
          <a:endParaRPr lang="en-US"/>
        </a:p>
      </dgm:t>
    </dgm:pt>
    <dgm:pt modelId="{ED3F87EF-A138-4474-B0E4-D1C6582745F4}" type="pres">
      <dgm:prSet presAssocID="{B524BEC5-4510-4EC1-923D-778A6819EF28}" presName="childrenComposite" presStyleCnt="0"/>
      <dgm:spPr/>
    </dgm:pt>
    <dgm:pt modelId="{04802F6F-E228-4A37-88D0-3E44FB712B1F}" type="pres">
      <dgm:prSet presAssocID="{B524BEC5-4510-4EC1-923D-778A6819EF28}" presName="dummyMaxCanvas_ChildArea" presStyleCnt="0"/>
      <dgm:spPr/>
    </dgm:pt>
    <dgm:pt modelId="{CFDA2DE9-8A29-458B-9F3B-502168A4C488}" type="pres">
      <dgm:prSet presAssocID="{B524BEC5-4510-4EC1-923D-778A6819EF28}" presName="fulcrum" presStyleLbl="alignAccFollowNode1" presStyleIdx="2" presStyleCnt="4"/>
      <dgm:spPr/>
    </dgm:pt>
    <dgm:pt modelId="{FDDA88F4-47BB-4DD0-84B5-23CFFC551698}" type="pres">
      <dgm:prSet presAssocID="{B524BEC5-4510-4EC1-923D-778A6819EF28}" presName="balance_23" presStyleLbl="alignAccFollowNode1" presStyleIdx="3" presStyleCnt="4">
        <dgm:presLayoutVars>
          <dgm:bulletEnabled val="1"/>
        </dgm:presLayoutVars>
      </dgm:prSet>
      <dgm:spPr/>
    </dgm:pt>
    <dgm:pt modelId="{5E1CA602-86F4-4C07-BDD1-5EC63E01AEE6}" type="pres">
      <dgm:prSet presAssocID="{B524BEC5-4510-4EC1-923D-778A6819EF28}" presName="right_23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C88678-6646-4195-8EC1-8492D24DF523}" type="pres">
      <dgm:prSet presAssocID="{B524BEC5-4510-4EC1-923D-778A6819EF28}" presName="right_23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311C44-5C23-412D-AF52-EAAA06D39E9A}" type="pres">
      <dgm:prSet presAssocID="{B524BEC5-4510-4EC1-923D-778A6819EF28}" presName="right_23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E44F75-5EF8-4CD1-8816-DD7170C84526}" type="pres">
      <dgm:prSet presAssocID="{B524BEC5-4510-4EC1-923D-778A6819EF28}" presName="left_23_1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576F75-2FDB-4050-8D4A-F5C238E5A2BF}" type="pres">
      <dgm:prSet presAssocID="{B524BEC5-4510-4EC1-923D-778A6819EF28}" presName="left_23_2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0907288-EB13-41EC-8137-2FF6E0E278D7}" type="presOf" srcId="{6359DB39-4242-41DC-8484-C5F7A40590CD}" destId="{75E44F75-5EF8-4CD1-8816-DD7170C84526}" srcOrd="0" destOrd="0" presId="urn:microsoft.com/office/officeart/2005/8/layout/balance1"/>
    <dgm:cxn modelId="{D2FE1352-D37E-43AB-928A-1ED4E2420FA6}" srcId="{C927F5AB-9A1C-48ED-AEDC-0A924532E55F}" destId="{E2A6C8D1-614B-40C3-A7C5-849BEAE3EAE1}" srcOrd="2" destOrd="0" parTransId="{4DF52D9C-AC8F-44DD-B441-55459AAFE01A}" sibTransId="{DF81B211-20F7-4B5F-9252-29797EC4296C}"/>
    <dgm:cxn modelId="{C3AD4066-CF9C-48C2-A239-5A24AA2C0C76}" srcId="{C927F5AB-9A1C-48ED-AEDC-0A924532E55F}" destId="{C21D9E10-DE33-466E-B1C1-68FA97593648}" srcOrd="1" destOrd="0" parTransId="{5EADA907-66E7-494D-B983-D7192AD90E88}" sibTransId="{A70DE394-8323-4166-A1AB-D09B498C795A}"/>
    <dgm:cxn modelId="{05C2E5D4-02B0-4437-9B32-9521C08FE2D5}" type="presOf" srcId="{C927F5AB-9A1C-48ED-AEDC-0A924532E55F}" destId="{6C60C7E0-4599-4708-86B3-3FAD8F6233EC}" srcOrd="0" destOrd="0" presId="urn:microsoft.com/office/officeart/2005/8/layout/balance1"/>
    <dgm:cxn modelId="{C957F2E3-4384-4FA7-938B-BB1720D1CB84}" srcId="{0B778F73-C846-4FBE-B534-E5613C995582}" destId="{360F4BD3-61A0-4D51-A94D-1816E12C1612}" srcOrd="1" destOrd="0" parTransId="{77A2EBEF-FF63-426C-AE2B-256F6E2E9FAB}" sibTransId="{3F946671-B216-4312-A144-02BF0D267DC2}"/>
    <dgm:cxn modelId="{6022FECD-4C7E-4935-8157-D1B76EA05EB6}" type="presOf" srcId="{B524BEC5-4510-4EC1-923D-778A6819EF28}" destId="{492A9A7D-78E1-42E9-8469-B330C1850F42}" srcOrd="0" destOrd="0" presId="urn:microsoft.com/office/officeart/2005/8/layout/balance1"/>
    <dgm:cxn modelId="{7BD2E62B-561A-4CBF-964F-211CDF32C33E}" type="presOf" srcId="{0B778F73-C846-4FBE-B534-E5613C995582}" destId="{EBA6E254-7576-43CB-89B1-00AD0CDAB80F}" srcOrd="0" destOrd="0" presId="urn:microsoft.com/office/officeart/2005/8/layout/balance1"/>
    <dgm:cxn modelId="{F2250732-AA57-4BE7-B328-C52BA47E21E8}" type="presOf" srcId="{3E49B3D8-C694-4168-BEEE-3072CBF8D08F}" destId="{5E1CA602-86F4-4C07-BDD1-5EC63E01AEE6}" srcOrd="0" destOrd="0" presId="urn:microsoft.com/office/officeart/2005/8/layout/balance1"/>
    <dgm:cxn modelId="{7D0BFC16-D710-47D0-BC10-79E82085B720}" srcId="{B524BEC5-4510-4EC1-923D-778A6819EF28}" destId="{C927F5AB-9A1C-48ED-AEDC-0A924532E55F}" srcOrd="1" destOrd="0" parTransId="{EBF12A45-FDE1-4281-AC28-F79D67E15DAB}" sibTransId="{A2F94F25-3648-4AAD-8F8F-D8AD10C3C100}"/>
    <dgm:cxn modelId="{672ED201-4005-40E1-A8DF-81897F26E839}" type="presOf" srcId="{360F4BD3-61A0-4D51-A94D-1816E12C1612}" destId="{CD576F75-2FDB-4050-8D4A-F5C238E5A2BF}" srcOrd="0" destOrd="0" presId="urn:microsoft.com/office/officeart/2005/8/layout/balance1"/>
    <dgm:cxn modelId="{BC17D0E0-0603-4BE7-A121-8181A3EAB259}" srcId="{B524BEC5-4510-4EC1-923D-778A6819EF28}" destId="{0B778F73-C846-4FBE-B534-E5613C995582}" srcOrd="0" destOrd="0" parTransId="{F012B73E-79DC-45FE-945D-B75A8BE6D9B7}" sibTransId="{03F542FE-3286-44ED-A287-DA1239F0282E}"/>
    <dgm:cxn modelId="{4DEDC6DE-1005-4040-9B04-D9CEE0F0E59B}" type="presOf" srcId="{E2A6C8D1-614B-40C3-A7C5-849BEAE3EAE1}" destId="{86311C44-5C23-412D-AF52-EAAA06D39E9A}" srcOrd="0" destOrd="0" presId="urn:microsoft.com/office/officeart/2005/8/layout/balance1"/>
    <dgm:cxn modelId="{8623CBBF-C477-4EDD-8BB7-A145BE302828}" srcId="{C927F5AB-9A1C-48ED-AEDC-0A924532E55F}" destId="{3E49B3D8-C694-4168-BEEE-3072CBF8D08F}" srcOrd="0" destOrd="0" parTransId="{F244CA9B-99B3-4BE3-B4B8-C8169E0AF586}" sibTransId="{0DD5D604-9DE4-4320-964B-BD1A9EC047AC}"/>
    <dgm:cxn modelId="{914DC230-424D-49D7-815D-7D0E0C93019E}" srcId="{0B778F73-C846-4FBE-B534-E5613C995582}" destId="{6359DB39-4242-41DC-8484-C5F7A40590CD}" srcOrd="0" destOrd="0" parTransId="{C008903C-40B2-4072-8CDE-B7D773A34488}" sibTransId="{DD45375E-30B1-4E59-8944-BA19E096A199}"/>
    <dgm:cxn modelId="{8EF7CCB1-9E58-4BA3-9BE5-CFF9FF4EE8CB}" type="presOf" srcId="{C21D9E10-DE33-466E-B1C1-68FA97593648}" destId="{C7C88678-6646-4195-8EC1-8492D24DF523}" srcOrd="0" destOrd="0" presId="urn:microsoft.com/office/officeart/2005/8/layout/balance1"/>
    <dgm:cxn modelId="{1ADFDAE1-E426-456C-81C3-C967BE38405C}" type="presParOf" srcId="{492A9A7D-78E1-42E9-8469-B330C1850F42}" destId="{5DA37953-73BD-4B04-841F-104133A025E3}" srcOrd="0" destOrd="0" presId="urn:microsoft.com/office/officeart/2005/8/layout/balance1"/>
    <dgm:cxn modelId="{9B4836B1-773C-4D40-9F97-89F6A5F69DED}" type="presParOf" srcId="{492A9A7D-78E1-42E9-8469-B330C1850F42}" destId="{EF1E7700-9495-4C10-A47E-A1633C16FA32}" srcOrd="1" destOrd="0" presId="urn:microsoft.com/office/officeart/2005/8/layout/balance1"/>
    <dgm:cxn modelId="{D693AEAB-65C7-4D7A-80ED-1FD8050AB7B8}" type="presParOf" srcId="{EF1E7700-9495-4C10-A47E-A1633C16FA32}" destId="{EBA6E254-7576-43CB-89B1-00AD0CDAB80F}" srcOrd="0" destOrd="0" presId="urn:microsoft.com/office/officeart/2005/8/layout/balance1"/>
    <dgm:cxn modelId="{4C7411B7-6C1F-422C-BA58-C9CCF4E02DF7}" type="presParOf" srcId="{EF1E7700-9495-4C10-A47E-A1633C16FA32}" destId="{6C60C7E0-4599-4708-86B3-3FAD8F6233EC}" srcOrd="1" destOrd="0" presId="urn:microsoft.com/office/officeart/2005/8/layout/balance1"/>
    <dgm:cxn modelId="{32B553F1-D6D9-4C5D-AF95-66190AAD17F9}" type="presParOf" srcId="{492A9A7D-78E1-42E9-8469-B330C1850F42}" destId="{ED3F87EF-A138-4474-B0E4-D1C6582745F4}" srcOrd="2" destOrd="0" presId="urn:microsoft.com/office/officeart/2005/8/layout/balance1"/>
    <dgm:cxn modelId="{C3386E57-F8C5-4D31-832D-023816A88EA9}" type="presParOf" srcId="{ED3F87EF-A138-4474-B0E4-D1C6582745F4}" destId="{04802F6F-E228-4A37-88D0-3E44FB712B1F}" srcOrd="0" destOrd="0" presId="urn:microsoft.com/office/officeart/2005/8/layout/balance1"/>
    <dgm:cxn modelId="{B6D6E0C3-C766-4241-9564-6935272AF0A9}" type="presParOf" srcId="{ED3F87EF-A138-4474-B0E4-D1C6582745F4}" destId="{CFDA2DE9-8A29-458B-9F3B-502168A4C488}" srcOrd="1" destOrd="0" presId="urn:microsoft.com/office/officeart/2005/8/layout/balance1"/>
    <dgm:cxn modelId="{9462B26D-FBE0-496A-B8F5-7EE4ECCF7F99}" type="presParOf" srcId="{ED3F87EF-A138-4474-B0E4-D1C6582745F4}" destId="{FDDA88F4-47BB-4DD0-84B5-23CFFC551698}" srcOrd="2" destOrd="0" presId="urn:microsoft.com/office/officeart/2005/8/layout/balance1"/>
    <dgm:cxn modelId="{95D2507B-CF21-4954-935D-B10C658D5D9C}" type="presParOf" srcId="{ED3F87EF-A138-4474-B0E4-D1C6582745F4}" destId="{5E1CA602-86F4-4C07-BDD1-5EC63E01AEE6}" srcOrd="3" destOrd="0" presId="urn:microsoft.com/office/officeart/2005/8/layout/balance1"/>
    <dgm:cxn modelId="{92BE597A-5708-4B04-A516-87474C77AFFE}" type="presParOf" srcId="{ED3F87EF-A138-4474-B0E4-D1C6582745F4}" destId="{C7C88678-6646-4195-8EC1-8492D24DF523}" srcOrd="4" destOrd="0" presId="urn:microsoft.com/office/officeart/2005/8/layout/balance1"/>
    <dgm:cxn modelId="{166C9199-98BE-4687-BC40-E4E4C1D1B8A0}" type="presParOf" srcId="{ED3F87EF-A138-4474-B0E4-D1C6582745F4}" destId="{86311C44-5C23-412D-AF52-EAAA06D39E9A}" srcOrd="5" destOrd="0" presId="urn:microsoft.com/office/officeart/2005/8/layout/balance1"/>
    <dgm:cxn modelId="{6B95B741-885F-4B28-B633-FFCE788FAF48}" type="presParOf" srcId="{ED3F87EF-A138-4474-B0E4-D1C6582745F4}" destId="{75E44F75-5EF8-4CD1-8816-DD7170C84526}" srcOrd="6" destOrd="0" presId="urn:microsoft.com/office/officeart/2005/8/layout/balance1"/>
    <dgm:cxn modelId="{7A5133A1-F98F-422B-9F30-D1A60AA5D261}" type="presParOf" srcId="{ED3F87EF-A138-4474-B0E4-D1C6582745F4}" destId="{CD576F75-2FDB-4050-8D4A-F5C238E5A2BF}" srcOrd="7" destOrd="0" presId="urn:microsoft.com/office/officeart/2005/8/layout/balance1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77.xml><?xml version="1.0" encoding="utf-8"?>
<dgm:dataModel xmlns:dgm="http://schemas.openxmlformats.org/drawingml/2006/diagram" xmlns:a="http://schemas.openxmlformats.org/drawingml/2006/main">
  <dgm:ptLst>
    <dgm:pt modelId="{0CF33C4E-7E4D-4FE8-AD45-79600BC2270E}" type="doc">
      <dgm:prSet loTypeId="urn:microsoft.com/office/officeart/2005/8/layout/funnel1" loCatId="relationship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en-US"/>
        </a:p>
      </dgm:t>
    </dgm:pt>
    <dgm:pt modelId="{02588B01-562A-49C8-AB2C-F288BE9BD244}">
      <dgm:prSet phldrT="[Text]" phldr="1"/>
      <dgm:spPr/>
      <dgm:t>
        <a:bodyPr/>
        <a:lstStyle/>
        <a:p>
          <a:endParaRPr lang="en-US" dirty="0"/>
        </a:p>
      </dgm:t>
    </dgm:pt>
    <dgm:pt modelId="{1B37119C-6AB6-4746-9961-2A5FF7C85282}" type="parTrans" cxnId="{353B2CDA-8BF1-4071-8D86-7AB99D22045C}">
      <dgm:prSet/>
      <dgm:spPr/>
      <dgm:t>
        <a:bodyPr/>
        <a:lstStyle/>
        <a:p>
          <a:endParaRPr lang="en-US"/>
        </a:p>
      </dgm:t>
    </dgm:pt>
    <dgm:pt modelId="{A07C2311-7F64-465C-8A3B-FC5A923D44F6}" type="sibTrans" cxnId="{353B2CDA-8BF1-4071-8D86-7AB99D22045C}">
      <dgm:prSet/>
      <dgm:spPr/>
      <dgm:t>
        <a:bodyPr/>
        <a:lstStyle/>
        <a:p>
          <a:endParaRPr lang="en-US"/>
        </a:p>
      </dgm:t>
    </dgm:pt>
    <dgm:pt modelId="{4077372E-99C1-4F3A-9473-132F0AA96A70}">
      <dgm:prSet phldrT="[Text]" phldr="1"/>
      <dgm:spPr/>
      <dgm:t>
        <a:bodyPr/>
        <a:lstStyle/>
        <a:p>
          <a:endParaRPr lang="en-US" dirty="0"/>
        </a:p>
      </dgm:t>
    </dgm:pt>
    <dgm:pt modelId="{90439706-52C1-46EA-B086-1DBD558B02B4}" type="parTrans" cxnId="{0A35B41A-B884-4C18-B118-CB3DB0FE0070}">
      <dgm:prSet/>
      <dgm:spPr/>
      <dgm:t>
        <a:bodyPr/>
        <a:lstStyle/>
        <a:p>
          <a:endParaRPr lang="en-US"/>
        </a:p>
      </dgm:t>
    </dgm:pt>
    <dgm:pt modelId="{584BA89D-BF59-495E-BA53-B26FF97481C8}" type="sibTrans" cxnId="{0A35B41A-B884-4C18-B118-CB3DB0FE0070}">
      <dgm:prSet/>
      <dgm:spPr/>
      <dgm:t>
        <a:bodyPr/>
        <a:lstStyle/>
        <a:p>
          <a:endParaRPr lang="en-US"/>
        </a:p>
      </dgm:t>
    </dgm:pt>
    <dgm:pt modelId="{7B0C785C-19CA-402F-A6E1-212276BA44EE}">
      <dgm:prSet phldrT="[Text]" phldr="1"/>
      <dgm:spPr/>
      <dgm:t>
        <a:bodyPr/>
        <a:lstStyle/>
        <a:p>
          <a:endParaRPr lang="en-US" dirty="0"/>
        </a:p>
      </dgm:t>
    </dgm:pt>
    <dgm:pt modelId="{6E386195-B0B7-4EBF-B008-41574E0ACD77}" type="parTrans" cxnId="{FBB19D1F-3D64-4938-8380-645D9C8EDC7C}">
      <dgm:prSet/>
      <dgm:spPr/>
      <dgm:t>
        <a:bodyPr/>
        <a:lstStyle/>
        <a:p>
          <a:endParaRPr lang="en-US"/>
        </a:p>
      </dgm:t>
    </dgm:pt>
    <dgm:pt modelId="{981C0B5C-4035-4705-BE47-12320C3EDBC5}" type="sibTrans" cxnId="{FBB19D1F-3D64-4938-8380-645D9C8EDC7C}">
      <dgm:prSet/>
      <dgm:spPr/>
      <dgm:t>
        <a:bodyPr/>
        <a:lstStyle/>
        <a:p>
          <a:endParaRPr lang="en-US"/>
        </a:p>
      </dgm:t>
    </dgm:pt>
    <dgm:pt modelId="{8FFB92F6-838A-49E8-A127-ABD040AB8CB1}">
      <dgm:prSet phldrT="[Text]" phldr="1"/>
      <dgm:spPr/>
      <dgm:t>
        <a:bodyPr/>
        <a:lstStyle/>
        <a:p>
          <a:endParaRPr lang="en-US" dirty="0"/>
        </a:p>
      </dgm:t>
    </dgm:pt>
    <dgm:pt modelId="{9232FBB4-0A47-4B4D-8AC4-C56CAB9BBCA6}" type="parTrans" cxnId="{BCAAFC00-3C5A-4D09-A1A3-52F3BC4AE8CA}">
      <dgm:prSet/>
      <dgm:spPr/>
      <dgm:t>
        <a:bodyPr/>
        <a:lstStyle/>
        <a:p>
          <a:endParaRPr lang="en-US"/>
        </a:p>
      </dgm:t>
    </dgm:pt>
    <dgm:pt modelId="{4F78D259-A9B2-40FA-B39F-C28992071085}" type="sibTrans" cxnId="{BCAAFC00-3C5A-4D09-A1A3-52F3BC4AE8CA}">
      <dgm:prSet/>
      <dgm:spPr/>
      <dgm:t>
        <a:bodyPr/>
        <a:lstStyle/>
        <a:p>
          <a:endParaRPr lang="en-US"/>
        </a:p>
      </dgm:t>
    </dgm:pt>
    <dgm:pt modelId="{71E3D4DA-149B-4AD0-8625-4132E15D153E}" type="pres">
      <dgm:prSet presAssocID="{0CF33C4E-7E4D-4FE8-AD45-79600BC2270E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2928A24-F386-4560-A29B-7CF6759C79E2}" type="pres">
      <dgm:prSet presAssocID="{0CF33C4E-7E4D-4FE8-AD45-79600BC2270E}" presName="ellipse" presStyleLbl="trBgShp" presStyleIdx="0" presStyleCnt="1"/>
      <dgm:spPr/>
    </dgm:pt>
    <dgm:pt modelId="{9FC88FD9-F9B0-42C4-BF96-26E5FC6AF7DC}" type="pres">
      <dgm:prSet presAssocID="{0CF33C4E-7E4D-4FE8-AD45-79600BC2270E}" presName="arrow1" presStyleLbl="fgShp" presStyleIdx="0" presStyleCnt="1"/>
      <dgm:spPr/>
    </dgm:pt>
    <dgm:pt modelId="{05C38DAC-4AD3-4E81-995D-80C6B70BD39D}" type="pres">
      <dgm:prSet presAssocID="{0CF33C4E-7E4D-4FE8-AD45-79600BC2270E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329F81-EF22-4005-BD10-8780E7F5F737}" type="pres">
      <dgm:prSet presAssocID="{4077372E-99C1-4F3A-9473-132F0AA96A70}" presName="item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8122C3-A79A-4E52-8B7D-814CF7A7CE26}" type="pres">
      <dgm:prSet presAssocID="{7B0C785C-19CA-402F-A6E1-212276BA44EE}" presName="item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787253-2AF9-4264-A7AD-DBE29FEAF918}" type="pres">
      <dgm:prSet presAssocID="{8FFB92F6-838A-49E8-A127-ABD040AB8CB1}" presName="item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C49202-A90C-428E-B83D-677C9C4F7698}" type="pres">
      <dgm:prSet presAssocID="{0CF33C4E-7E4D-4FE8-AD45-79600BC2270E}" presName="funnel" presStyleLbl="trAlignAcc1" presStyleIdx="0" presStyleCnt="1"/>
      <dgm:spPr/>
    </dgm:pt>
  </dgm:ptLst>
  <dgm:cxnLst>
    <dgm:cxn modelId="{0A35B41A-B884-4C18-B118-CB3DB0FE0070}" srcId="{0CF33C4E-7E4D-4FE8-AD45-79600BC2270E}" destId="{4077372E-99C1-4F3A-9473-132F0AA96A70}" srcOrd="1" destOrd="0" parTransId="{90439706-52C1-46EA-B086-1DBD558B02B4}" sibTransId="{584BA89D-BF59-495E-BA53-B26FF97481C8}"/>
    <dgm:cxn modelId="{BCAAFC00-3C5A-4D09-A1A3-52F3BC4AE8CA}" srcId="{0CF33C4E-7E4D-4FE8-AD45-79600BC2270E}" destId="{8FFB92F6-838A-49E8-A127-ABD040AB8CB1}" srcOrd="3" destOrd="0" parTransId="{9232FBB4-0A47-4B4D-8AC4-C56CAB9BBCA6}" sibTransId="{4F78D259-A9B2-40FA-B39F-C28992071085}"/>
    <dgm:cxn modelId="{ECD781D7-CC63-4079-8A54-F264D5FA86D7}" type="presOf" srcId="{7B0C785C-19CA-402F-A6E1-212276BA44EE}" destId="{D6329F81-EF22-4005-BD10-8780E7F5F737}" srcOrd="0" destOrd="0" presId="urn:microsoft.com/office/officeart/2005/8/layout/funnel1"/>
    <dgm:cxn modelId="{FC0BB59B-7A5D-4D6D-9E63-61BF36A3881B}" type="presOf" srcId="{0CF33C4E-7E4D-4FE8-AD45-79600BC2270E}" destId="{71E3D4DA-149B-4AD0-8625-4132E15D153E}" srcOrd="0" destOrd="0" presId="urn:microsoft.com/office/officeart/2005/8/layout/funnel1"/>
    <dgm:cxn modelId="{353B2CDA-8BF1-4071-8D86-7AB99D22045C}" srcId="{0CF33C4E-7E4D-4FE8-AD45-79600BC2270E}" destId="{02588B01-562A-49C8-AB2C-F288BE9BD244}" srcOrd="0" destOrd="0" parTransId="{1B37119C-6AB6-4746-9961-2A5FF7C85282}" sibTransId="{A07C2311-7F64-465C-8A3B-FC5A923D44F6}"/>
    <dgm:cxn modelId="{1D8F7C95-C57A-40E3-9CEE-71F302AA29D3}" type="presOf" srcId="{4077372E-99C1-4F3A-9473-132F0AA96A70}" destId="{658122C3-A79A-4E52-8B7D-814CF7A7CE26}" srcOrd="0" destOrd="0" presId="urn:microsoft.com/office/officeart/2005/8/layout/funnel1"/>
    <dgm:cxn modelId="{FBB19D1F-3D64-4938-8380-645D9C8EDC7C}" srcId="{0CF33C4E-7E4D-4FE8-AD45-79600BC2270E}" destId="{7B0C785C-19CA-402F-A6E1-212276BA44EE}" srcOrd="2" destOrd="0" parTransId="{6E386195-B0B7-4EBF-B008-41574E0ACD77}" sibTransId="{981C0B5C-4035-4705-BE47-12320C3EDBC5}"/>
    <dgm:cxn modelId="{8AA2FEC1-6001-4EF5-9089-4F9B695090FA}" type="presOf" srcId="{8FFB92F6-838A-49E8-A127-ABD040AB8CB1}" destId="{05C38DAC-4AD3-4E81-995D-80C6B70BD39D}" srcOrd="0" destOrd="0" presId="urn:microsoft.com/office/officeart/2005/8/layout/funnel1"/>
    <dgm:cxn modelId="{30CA1022-5E9C-448D-B37E-3277EC0D7F64}" type="presOf" srcId="{02588B01-562A-49C8-AB2C-F288BE9BD244}" destId="{76787253-2AF9-4264-A7AD-DBE29FEAF918}" srcOrd="0" destOrd="0" presId="urn:microsoft.com/office/officeart/2005/8/layout/funnel1"/>
    <dgm:cxn modelId="{0BDC8843-DB86-425C-91FC-5E3DEF669DF3}" type="presParOf" srcId="{71E3D4DA-149B-4AD0-8625-4132E15D153E}" destId="{32928A24-F386-4560-A29B-7CF6759C79E2}" srcOrd="0" destOrd="0" presId="urn:microsoft.com/office/officeart/2005/8/layout/funnel1"/>
    <dgm:cxn modelId="{0914BB6C-E626-45A4-B72C-9CF299456952}" type="presParOf" srcId="{71E3D4DA-149B-4AD0-8625-4132E15D153E}" destId="{9FC88FD9-F9B0-42C4-BF96-26E5FC6AF7DC}" srcOrd="1" destOrd="0" presId="urn:microsoft.com/office/officeart/2005/8/layout/funnel1"/>
    <dgm:cxn modelId="{50697C67-F737-475A-9B7E-9903D422346C}" type="presParOf" srcId="{71E3D4DA-149B-4AD0-8625-4132E15D153E}" destId="{05C38DAC-4AD3-4E81-995D-80C6B70BD39D}" srcOrd="2" destOrd="0" presId="urn:microsoft.com/office/officeart/2005/8/layout/funnel1"/>
    <dgm:cxn modelId="{9EDB576D-85A4-45E6-B351-07FB8921FBAF}" type="presParOf" srcId="{71E3D4DA-149B-4AD0-8625-4132E15D153E}" destId="{D6329F81-EF22-4005-BD10-8780E7F5F737}" srcOrd="3" destOrd="0" presId="urn:microsoft.com/office/officeart/2005/8/layout/funnel1"/>
    <dgm:cxn modelId="{0B1F3E31-D002-45B9-B528-2D5A843E2F54}" type="presParOf" srcId="{71E3D4DA-149B-4AD0-8625-4132E15D153E}" destId="{658122C3-A79A-4E52-8B7D-814CF7A7CE26}" srcOrd="4" destOrd="0" presId="urn:microsoft.com/office/officeart/2005/8/layout/funnel1"/>
    <dgm:cxn modelId="{C868D8F5-C09C-4A72-BD5C-4B20B9CFFC5B}" type="presParOf" srcId="{71E3D4DA-149B-4AD0-8625-4132E15D153E}" destId="{76787253-2AF9-4264-A7AD-DBE29FEAF918}" srcOrd="5" destOrd="0" presId="urn:microsoft.com/office/officeart/2005/8/layout/funnel1"/>
    <dgm:cxn modelId="{B3B2239B-390E-4F44-95FE-7BA3F3248A0A}" type="presParOf" srcId="{71E3D4DA-149B-4AD0-8625-4132E15D153E}" destId="{52C49202-A90C-428E-B83D-677C9C4F7698}" srcOrd="6" destOrd="0" presId="urn:microsoft.com/office/officeart/2005/8/layout/funnel1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78.xml><?xml version="1.0" encoding="utf-8"?>
<dgm:dataModel xmlns:dgm="http://schemas.openxmlformats.org/drawingml/2006/diagram" xmlns:a="http://schemas.openxmlformats.org/drawingml/2006/main">
  <dgm:ptLst>
    <dgm:pt modelId="{97A69210-FCCA-46D1-AEC5-F0F42BB9BF4C}" type="doc">
      <dgm:prSet loTypeId="urn:microsoft.com/office/officeart/2005/8/layout/gear1" loCatId="relationship" qsTypeId="urn:microsoft.com/office/officeart/2005/8/quickstyle/simple1" qsCatId="simple" csTypeId="urn:microsoft.com/office/officeart/2005/8/colors/accent1_2" csCatId="accent1" phldr="0"/>
      <dgm:spPr/>
    </dgm:pt>
    <dgm:pt modelId="{8DAA1CEB-4F70-42DE-9ED7-431974454090}">
      <dgm:prSet phldrT="[Text]" phldr="1"/>
      <dgm:spPr/>
      <dgm:t>
        <a:bodyPr/>
        <a:lstStyle/>
        <a:p>
          <a:endParaRPr lang="en-US" dirty="0"/>
        </a:p>
      </dgm:t>
    </dgm:pt>
    <dgm:pt modelId="{DEDA288C-2C3C-4878-A30E-7B4DAD01448A}" type="parTrans" cxnId="{FF467DD2-531D-498D-87AA-22ABA884A88B}">
      <dgm:prSet/>
      <dgm:spPr/>
      <dgm:t>
        <a:bodyPr/>
        <a:lstStyle/>
        <a:p>
          <a:endParaRPr lang="en-US"/>
        </a:p>
      </dgm:t>
    </dgm:pt>
    <dgm:pt modelId="{2B8246B0-812C-4B60-BBFA-D98620358689}" type="sibTrans" cxnId="{FF467DD2-531D-498D-87AA-22ABA884A88B}">
      <dgm:prSet/>
      <dgm:spPr/>
      <dgm:t>
        <a:bodyPr/>
        <a:lstStyle/>
        <a:p>
          <a:endParaRPr lang="en-US" dirty="0"/>
        </a:p>
      </dgm:t>
    </dgm:pt>
    <dgm:pt modelId="{AE64E51F-7633-4D35-B594-1052F3A6E7C5}">
      <dgm:prSet phldrT="[Text]" phldr="1"/>
      <dgm:spPr/>
      <dgm:t>
        <a:bodyPr/>
        <a:lstStyle/>
        <a:p>
          <a:endParaRPr lang="en-US" dirty="0"/>
        </a:p>
      </dgm:t>
    </dgm:pt>
    <dgm:pt modelId="{818E7C9D-5FEE-4C63-AD79-56DFCF56812F}" type="parTrans" cxnId="{27397399-3614-41E9-BD0E-B352C400C6D3}">
      <dgm:prSet/>
      <dgm:spPr/>
      <dgm:t>
        <a:bodyPr/>
        <a:lstStyle/>
        <a:p>
          <a:endParaRPr lang="en-US"/>
        </a:p>
      </dgm:t>
    </dgm:pt>
    <dgm:pt modelId="{B4D4AA4B-86D5-41C5-BF16-93008E2BB3BB}" type="sibTrans" cxnId="{27397399-3614-41E9-BD0E-B352C400C6D3}">
      <dgm:prSet/>
      <dgm:spPr/>
      <dgm:t>
        <a:bodyPr/>
        <a:lstStyle/>
        <a:p>
          <a:endParaRPr lang="en-US" dirty="0"/>
        </a:p>
      </dgm:t>
    </dgm:pt>
    <dgm:pt modelId="{E306F2B3-3A04-4957-8693-34BDDAA2140D}">
      <dgm:prSet phldrT="[Text]" phldr="1"/>
      <dgm:spPr/>
      <dgm:t>
        <a:bodyPr/>
        <a:lstStyle/>
        <a:p>
          <a:endParaRPr lang="en-US" dirty="0"/>
        </a:p>
      </dgm:t>
    </dgm:pt>
    <dgm:pt modelId="{6AED37A8-558F-4856-8871-103A1B276E21}" type="parTrans" cxnId="{6DF077E5-4903-4370-B6C9-51B13205D570}">
      <dgm:prSet/>
      <dgm:spPr/>
      <dgm:t>
        <a:bodyPr/>
        <a:lstStyle/>
        <a:p>
          <a:endParaRPr lang="en-US"/>
        </a:p>
      </dgm:t>
    </dgm:pt>
    <dgm:pt modelId="{72F7BBB6-F3B3-4B7A-A911-225237A36AC3}" type="sibTrans" cxnId="{6DF077E5-4903-4370-B6C9-51B13205D570}">
      <dgm:prSet/>
      <dgm:spPr/>
      <dgm:t>
        <a:bodyPr/>
        <a:lstStyle/>
        <a:p>
          <a:endParaRPr lang="en-US" dirty="0"/>
        </a:p>
      </dgm:t>
    </dgm:pt>
    <dgm:pt modelId="{0F6204B2-3E8E-4C36-93A5-F7DD8D91C7F7}" type="pres">
      <dgm:prSet presAssocID="{97A69210-FCCA-46D1-AEC5-F0F42BB9BF4C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5734ADBD-B0CA-426D-B01E-36E32700A210}" type="pres">
      <dgm:prSet presAssocID="{8DAA1CEB-4F70-42DE-9ED7-431974454090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E3F3BD-8296-4B83-BDCA-68DBF39A4D2C}" type="pres">
      <dgm:prSet presAssocID="{8DAA1CEB-4F70-42DE-9ED7-431974454090}" presName="gear1srcNode" presStyleLbl="node1" presStyleIdx="0" presStyleCnt="3"/>
      <dgm:spPr/>
      <dgm:t>
        <a:bodyPr/>
        <a:lstStyle/>
        <a:p>
          <a:endParaRPr lang="en-US"/>
        </a:p>
      </dgm:t>
    </dgm:pt>
    <dgm:pt modelId="{C36220F7-AB89-4BA2-BF3C-9D3086356FDB}" type="pres">
      <dgm:prSet presAssocID="{8DAA1CEB-4F70-42DE-9ED7-431974454090}" presName="gear1dstNode" presStyleLbl="node1" presStyleIdx="0" presStyleCnt="3"/>
      <dgm:spPr/>
      <dgm:t>
        <a:bodyPr/>
        <a:lstStyle/>
        <a:p>
          <a:endParaRPr lang="en-US"/>
        </a:p>
      </dgm:t>
    </dgm:pt>
    <dgm:pt modelId="{7207F7AD-9E80-4E07-B657-BA483C827CD9}" type="pres">
      <dgm:prSet presAssocID="{AE64E51F-7633-4D35-B594-1052F3A6E7C5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EAED8F-AC99-4BDF-891F-63F19B125440}" type="pres">
      <dgm:prSet presAssocID="{AE64E51F-7633-4D35-B594-1052F3A6E7C5}" presName="gear2srcNode" presStyleLbl="node1" presStyleIdx="1" presStyleCnt="3"/>
      <dgm:spPr/>
      <dgm:t>
        <a:bodyPr/>
        <a:lstStyle/>
        <a:p>
          <a:endParaRPr lang="en-US"/>
        </a:p>
      </dgm:t>
    </dgm:pt>
    <dgm:pt modelId="{F73207E3-3226-47CD-A5D9-5616E80D137E}" type="pres">
      <dgm:prSet presAssocID="{AE64E51F-7633-4D35-B594-1052F3A6E7C5}" presName="gear2dstNode" presStyleLbl="node1" presStyleIdx="1" presStyleCnt="3"/>
      <dgm:spPr/>
      <dgm:t>
        <a:bodyPr/>
        <a:lstStyle/>
        <a:p>
          <a:endParaRPr lang="en-US"/>
        </a:p>
      </dgm:t>
    </dgm:pt>
    <dgm:pt modelId="{46737555-EAE3-459C-8B3A-7FB1C94365A1}" type="pres">
      <dgm:prSet presAssocID="{E306F2B3-3A04-4957-8693-34BDDAA2140D}" presName="gear3" presStyleLbl="node1" presStyleIdx="2" presStyleCnt="3"/>
      <dgm:spPr/>
      <dgm:t>
        <a:bodyPr/>
        <a:lstStyle/>
        <a:p>
          <a:endParaRPr lang="en-US"/>
        </a:p>
      </dgm:t>
    </dgm:pt>
    <dgm:pt modelId="{11160EF7-7D7B-4687-8246-A93E294F3FCE}" type="pres">
      <dgm:prSet presAssocID="{E306F2B3-3A04-4957-8693-34BDDAA2140D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D9F030-13A5-41BB-858C-A073AF876643}" type="pres">
      <dgm:prSet presAssocID="{E306F2B3-3A04-4957-8693-34BDDAA2140D}" presName="gear3srcNode" presStyleLbl="node1" presStyleIdx="2" presStyleCnt="3"/>
      <dgm:spPr/>
      <dgm:t>
        <a:bodyPr/>
        <a:lstStyle/>
        <a:p>
          <a:endParaRPr lang="en-US"/>
        </a:p>
      </dgm:t>
    </dgm:pt>
    <dgm:pt modelId="{89956C7F-F938-4F00-AD84-5E9A8CB92A6A}" type="pres">
      <dgm:prSet presAssocID="{E306F2B3-3A04-4957-8693-34BDDAA2140D}" presName="gear3dstNode" presStyleLbl="node1" presStyleIdx="2" presStyleCnt="3"/>
      <dgm:spPr/>
      <dgm:t>
        <a:bodyPr/>
        <a:lstStyle/>
        <a:p>
          <a:endParaRPr lang="en-US"/>
        </a:p>
      </dgm:t>
    </dgm:pt>
    <dgm:pt modelId="{48D1473F-1EA9-4541-987A-FED30D0B4ECB}" type="pres">
      <dgm:prSet presAssocID="{2B8246B0-812C-4B60-BBFA-D98620358689}" presName="connector1" presStyleLbl="sibTrans2D1" presStyleIdx="0" presStyleCnt="3"/>
      <dgm:spPr/>
      <dgm:t>
        <a:bodyPr/>
        <a:lstStyle/>
        <a:p>
          <a:endParaRPr lang="en-US"/>
        </a:p>
      </dgm:t>
    </dgm:pt>
    <dgm:pt modelId="{CC9636EC-68D6-452E-9319-6E3E9AFAE065}" type="pres">
      <dgm:prSet presAssocID="{B4D4AA4B-86D5-41C5-BF16-93008E2BB3BB}" presName="connector2" presStyleLbl="sibTrans2D1" presStyleIdx="1" presStyleCnt="3"/>
      <dgm:spPr/>
      <dgm:t>
        <a:bodyPr/>
        <a:lstStyle/>
        <a:p>
          <a:endParaRPr lang="en-US"/>
        </a:p>
      </dgm:t>
    </dgm:pt>
    <dgm:pt modelId="{B8DDE9AE-5778-41C5-86D6-F97E6901BBCE}" type="pres">
      <dgm:prSet presAssocID="{72F7BBB6-F3B3-4B7A-A911-225237A36AC3}" presName="connector3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A4197AD9-D26E-4D4D-A9D7-826BF0111390}" type="presOf" srcId="{E306F2B3-3A04-4957-8693-34BDDAA2140D}" destId="{89956C7F-F938-4F00-AD84-5E9A8CB92A6A}" srcOrd="3" destOrd="0" presId="urn:microsoft.com/office/officeart/2005/8/layout/gear1"/>
    <dgm:cxn modelId="{27397399-3614-41E9-BD0E-B352C400C6D3}" srcId="{97A69210-FCCA-46D1-AEC5-F0F42BB9BF4C}" destId="{AE64E51F-7633-4D35-B594-1052F3A6E7C5}" srcOrd="1" destOrd="0" parTransId="{818E7C9D-5FEE-4C63-AD79-56DFCF56812F}" sibTransId="{B4D4AA4B-86D5-41C5-BF16-93008E2BB3BB}"/>
    <dgm:cxn modelId="{3B277117-01F7-42C5-ABD4-16B20003BCD4}" type="presOf" srcId="{8DAA1CEB-4F70-42DE-9ED7-431974454090}" destId="{C36220F7-AB89-4BA2-BF3C-9D3086356FDB}" srcOrd="2" destOrd="0" presId="urn:microsoft.com/office/officeart/2005/8/layout/gear1"/>
    <dgm:cxn modelId="{6DF077E5-4903-4370-B6C9-51B13205D570}" srcId="{97A69210-FCCA-46D1-AEC5-F0F42BB9BF4C}" destId="{E306F2B3-3A04-4957-8693-34BDDAA2140D}" srcOrd="2" destOrd="0" parTransId="{6AED37A8-558F-4856-8871-103A1B276E21}" sibTransId="{72F7BBB6-F3B3-4B7A-A911-225237A36AC3}"/>
    <dgm:cxn modelId="{9DBC9845-A1D7-43D5-9C01-95DC92B64AE1}" type="presOf" srcId="{2B8246B0-812C-4B60-BBFA-D98620358689}" destId="{48D1473F-1EA9-4541-987A-FED30D0B4ECB}" srcOrd="0" destOrd="0" presId="urn:microsoft.com/office/officeart/2005/8/layout/gear1"/>
    <dgm:cxn modelId="{9A5866CD-CCA5-469D-BC3B-B24FEBB1E905}" type="presOf" srcId="{AE64E51F-7633-4D35-B594-1052F3A6E7C5}" destId="{7207F7AD-9E80-4E07-B657-BA483C827CD9}" srcOrd="0" destOrd="0" presId="urn:microsoft.com/office/officeart/2005/8/layout/gear1"/>
    <dgm:cxn modelId="{C48798C7-F3AE-4A6F-9174-8BE79C4684EB}" type="presOf" srcId="{AE64E51F-7633-4D35-B594-1052F3A6E7C5}" destId="{F73207E3-3226-47CD-A5D9-5616E80D137E}" srcOrd="2" destOrd="0" presId="urn:microsoft.com/office/officeart/2005/8/layout/gear1"/>
    <dgm:cxn modelId="{803F7BA8-6932-4B53-B602-C696A4E268EB}" type="presOf" srcId="{E306F2B3-3A04-4957-8693-34BDDAA2140D}" destId="{11160EF7-7D7B-4687-8246-A93E294F3FCE}" srcOrd="1" destOrd="0" presId="urn:microsoft.com/office/officeart/2005/8/layout/gear1"/>
    <dgm:cxn modelId="{922081AF-8AC0-43FD-B5ED-F3F92EA2E27E}" type="presOf" srcId="{72F7BBB6-F3B3-4B7A-A911-225237A36AC3}" destId="{B8DDE9AE-5778-41C5-86D6-F97E6901BBCE}" srcOrd="0" destOrd="0" presId="urn:microsoft.com/office/officeart/2005/8/layout/gear1"/>
    <dgm:cxn modelId="{2F917CE3-6110-4AD3-BB8E-0CB8088AEC68}" type="presOf" srcId="{8DAA1CEB-4F70-42DE-9ED7-431974454090}" destId="{5734ADBD-B0CA-426D-B01E-36E32700A210}" srcOrd="0" destOrd="0" presId="urn:microsoft.com/office/officeart/2005/8/layout/gear1"/>
    <dgm:cxn modelId="{952BE0AA-E031-4545-9727-600D3483A61D}" type="presOf" srcId="{AE64E51F-7633-4D35-B594-1052F3A6E7C5}" destId="{33EAED8F-AC99-4BDF-891F-63F19B125440}" srcOrd="1" destOrd="0" presId="urn:microsoft.com/office/officeart/2005/8/layout/gear1"/>
    <dgm:cxn modelId="{FF467DD2-531D-498D-87AA-22ABA884A88B}" srcId="{97A69210-FCCA-46D1-AEC5-F0F42BB9BF4C}" destId="{8DAA1CEB-4F70-42DE-9ED7-431974454090}" srcOrd="0" destOrd="0" parTransId="{DEDA288C-2C3C-4878-A30E-7B4DAD01448A}" sibTransId="{2B8246B0-812C-4B60-BBFA-D98620358689}"/>
    <dgm:cxn modelId="{17181CE2-37D4-46F9-8F0C-690B3390A36E}" type="presOf" srcId="{B4D4AA4B-86D5-41C5-BF16-93008E2BB3BB}" destId="{CC9636EC-68D6-452E-9319-6E3E9AFAE065}" srcOrd="0" destOrd="0" presId="urn:microsoft.com/office/officeart/2005/8/layout/gear1"/>
    <dgm:cxn modelId="{5D76B260-BF06-45A3-9EA2-268096CC0043}" type="presOf" srcId="{97A69210-FCCA-46D1-AEC5-F0F42BB9BF4C}" destId="{0F6204B2-3E8E-4C36-93A5-F7DD8D91C7F7}" srcOrd="0" destOrd="0" presId="urn:microsoft.com/office/officeart/2005/8/layout/gear1"/>
    <dgm:cxn modelId="{EC7271FC-6EA5-42DA-9DE5-A4B12C73BA4A}" type="presOf" srcId="{E306F2B3-3A04-4957-8693-34BDDAA2140D}" destId="{46737555-EAE3-459C-8B3A-7FB1C94365A1}" srcOrd="0" destOrd="0" presId="urn:microsoft.com/office/officeart/2005/8/layout/gear1"/>
    <dgm:cxn modelId="{A02C5563-AB13-47D4-91DC-A7F73B2BA8CA}" type="presOf" srcId="{E306F2B3-3A04-4957-8693-34BDDAA2140D}" destId="{1BD9F030-13A5-41BB-858C-A073AF876643}" srcOrd="2" destOrd="0" presId="urn:microsoft.com/office/officeart/2005/8/layout/gear1"/>
    <dgm:cxn modelId="{A6FE76F0-87AE-41EE-A5A6-12DF8E1410B6}" type="presOf" srcId="{8DAA1CEB-4F70-42DE-9ED7-431974454090}" destId="{66E3F3BD-8296-4B83-BDCA-68DBF39A4D2C}" srcOrd="1" destOrd="0" presId="urn:microsoft.com/office/officeart/2005/8/layout/gear1"/>
    <dgm:cxn modelId="{7191C4AB-B6B9-4C61-AF77-2A68E44B6DCC}" type="presParOf" srcId="{0F6204B2-3E8E-4C36-93A5-F7DD8D91C7F7}" destId="{5734ADBD-B0CA-426D-B01E-36E32700A210}" srcOrd="0" destOrd="0" presId="urn:microsoft.com/office/officeart/2005/8/layout/gear1"/>
    <dgm:cxn modelId="{BAF40A02-04CB-4267-AA2D-468A832043A7}" type="presParOf" srcId="{0F6204B2-3E8E-4C36-93A5-F7DD8D91C7F7}" destId="{66E3F3BD-8296-4B83-BDCA-68DBF39A4D2C}" srcOrd="1" destOrd="0" presId="urn:microsoft.com/office/officeart/2005/8/layout/gear1"/>
    <dgm:cxn modelId="{DB9C8DAF-9D17-4EBC-BF62-70D9FB7AA9D6}" type="presParOf" srcId="{0F6204B2-3E8E-4C36-93A5-F7DD8D91C7F7}" destId="{C36220F7-AB89-4BA2-BF3C-9D3086356FDB}" srcOrd="2" destOrd="0" presId="urn:microsoft.com/office/officeart/2005/8/layout/gear1"/>
    <dgm:cxn modelId="{5DBF9A94-9223-4A98-B44C-315759009927}" type="presParOf" srcId="{0F6204B2-3E8E-4C36-93A5-F7DD8D91C7F7}" destId="{7207F7AD-9E80-4E07-B657-BA483C827CD9}" srcOrd="3" destOrd="0" presId="urn:microsoft.com/office/officeart/2005/8/layout/gear1"/>
    <dgm:cxn modelId="{311A6A7A-3D0E-4780-BAC9-F3F1FC586922}" type="presParOf" srcId="{0F6204B2-3E8E-4C36-93A5-F7DD8D91C7F7}" destId="{33EAED8F-AC99-4BDF-891F-63F19B125440}" srcOrd="4" destOrd="0" presId="urn:microsoft.com/office/officeart/2005/8/layout/gear1"/>
    <dgm:cxn modelId="{E6BC6C47-B95F-47A7-99FE-BAB38173EFE1}" type="presParOf" srcId="{0F6204B2-3E8E-4C36-93A5-F7DD8D91C7F7}" destId="{F73207E3-3226-47CD-A5D9-5616E80D137E}" srcOrd="5" destOrd="0" presId="urn:microsoft.com/office/officeart/2005/8/layout/gear1"/>
    <dgm:cxn modelId="{3EDAD398-620C-419D-B06F-7666B6C07C78}" type="presParOf" srcId="{0F6204B2-3E8E-4C36-93A5-F7DD8D91C7F7}" destId="{46737555-EAE3-459C-8B3A-7FB1C94365A1}" srcOrd="6" destOrd="0" presId="urn:microsoft.com/office/officeart/2005/8/layout/gear1"/>
    <dgm:cxn modelId="{F3163C21-59F2-4E7A-B98B-DB81E9E14FF4}" type="presParOf" srcId="{0F6204B2-3E8E-4C36-93A5-F7DD8D91C7F7}" destId="{11160EF7-7D7B-4687-8246-A93E294F3FCE}" srcOrd="7" destOrd="0" presId="urn:microsoft.com/office/officeart/2005/8/layout/gear1"/>
    <dgm:cxn modelId="{3E3BD631-D0BD-4F69-BAED-0CA896C464F2}" type="presParOf" srcId="{0F6204B2-3E8E-4C36-93A5-F7DD8D91C7F7}" destId="{1BD9F030-13A5-41BB-858C-A073AF876643}" srcOrd="8" destOrd="0" presId="urn:microsoft.com/office/officeart/2005/8/layout/gear1"/>
    <dgm:cxn modelId="{E4008D7B-450B-4B4A-BF73-1E2693FE1257}" type="presParOf" srcId="{0F6204B2-3E8E-4C36-93A5-F7DD8D91C7F7}" destId="{89956C7F-F938-4F00-AD84-5E9A8CB92A6A}" srcOrd="9" destOrd="0" presId="urn:microsoft.com/office/officeart/2005/8/layout/gear1"/>
    <dgm:cxn modelId="{E8B4EFF9-6D6D-4A4B-BEE9-85B80B5F976C}" type="presParOf" srcId="{0F6204B2-3E8E-4C36-93A5-F7DD8D91C7F7}" destId="{48D1473F-1EA9-4541-987A-FED30D0B4ECB}" srcOrd="10" destOrd="0" presId="urn:microsoft.com/office/officeart/2005/8/layout/gear1"/>
    <dgm:cxn modelId="{51FD440F-F03E-4CFD-89F4-7FBAD43FB866}" type="presParOf" srcId="{0F6204B2-3E8E-4C36-93A5-F7DD8D91C7F7}" destId="{CC9636EC-68D6-452E-9319-6E3E9AFAE065}" srcOrd="11" destOrd="0" presId="urn:microsoft.com/office/officeart/2005/8/layout/gear1"/>
    <dgm:cxn modelId="{6E1134C0-E725-4630-91FB-F04F9125B738}" type="presParOf" srcId="{0F6204B2-3E8E-4C36-93A5-F7DD8D91C7F7}" destId="{B8DDE9AE-5778-41C5-86D6-F97E6901BBCE}" srcOrd="12" destOrd="0" presId="urn:microsoft.com/office/officeart/2005/8/layout/gear1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79.xml><?xml version="1.0" encoding="utf-8"?>
<dgm:dataModel xmlns:dgm="http://schemas.openxmlformats.org/drawingml/2006/diagram" xmlns:a="http://schemas.openxmlformats.org/drawingml/2006/main">
  <dgm:ptLst>
    <dgm:pt modelId="{2058CD62-A307-4760-8A51-7973A4019928}" type="doc">
      <dgm:prSet loTypeId="urn:microsoft.com/office/officeart/2005/8/layout/arrow6" loCatId="relationship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en-US"/>
        </a:p>
      </dgm:t>
    </dgm:pt>
    <dgm:pt modelId="{F6E5AC87-F51B-4BF1-85F2-9E5B45D90EF7}">
      <dgm:prSet phldrT="[Text]" phldr="1"/>
      <dgm:spPr/>
      <dgm:t>
        <a:bodyPr/>
        <a:lstStyle/>
        <a:p>
          <a:endParaRPr lang="en-US" dirty="0"/>
        </a:p>
      </dgm:t>
    </dgm:pt>
    <dgm:pt modelId="{49418016-9465-45CC-8D3A-8B03E7F1F0AA}" type="parTrans" cxnId="{8F3D552C-925D-477E-B5EB-CC24043F62B1}">
      <dgm:prSet/>
      <dgm:spPr/>
      <dgm:t>
        <a:bodyPr/>
        <a:lstStyle/>
        <a:p>
          <a:endParaRPr lang="en-US"/>
        </a:p>
      </dgm:t>
    </dgm:pt>
    <dgm:pt modelId="{0B8E3422-8FFF-460F-96B3-AF2D16722AF2}" type="sibTrans" cxnId="{8F3D552C-925D-477E-B5EB-CC24043F62B1}">
      <dgm:prSet/>
      <dgm:spPr/>
      <dgm:t>
        <a:bodyPr/>
        <a:lstStyle/>
        <a:p>
          <a:endParaRPr lang="en-US"/>
        </a:p>
      </dgm:t>
    </dgm:pt>
    <dgm:pt modelId="{D9631B4C-0D75-437C-BAC7-C3464FD2DE71}">
      <dgm:prSet phldrT="[Text]" phldr="1"/>
      <dgm:spPr/>
      <dgm:t>
        <a:bodyPr/>
        <a:lstStyle/>
        <a:p>
          <a:endParaRPr lang="en-US" dirty="0"/>
        </a:p>
      </dgm:t>
    </dgm:pt>
    <dgm:pt modelId="{02EF6DF2-B0E6-4CFA-B3A0-6B1DE66E93F1}" type="parTrans" cxnId="{A96C5771-227F-47D7-861A-5273D19A8DB9}">
      <dgm:prSet/>
      <dgm:spPr/>
      <dgm:t>
        <a:bodyPr/>
        <a:lstStyle/>
        <a:p>
          <a:endParaRPr lang="en-US"/>
        </a:p>
      </dgm:t>
    </dgm:pt>
    <dgm:pt modelId="{F054E406-F73A-4334-ACE7-66D151A96F70}" type="sibTrans" cxnId="{A96C5771-227F-47D7-861A-5273D19A8DB9}">
      <dgm:prSet/>
      <dgm:spPr/>
      <dgm:t>
        <a:bodyPr/>
        <a:lstStyle/>
        <a:p>
          <a:endParaRPr lang="en-US"/>
        </a:p>
      </dgm:t>
    </dgm:pt>
    <dgm:pt modelId="{274A2F6A-0B33-4050-AFA9-B592B00244E1}" type="pres">
      <dgm:prSet presAssocID="{2058CD62-A307-4760-8A51-7973A4019928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647E343-EEB8-42A8-87E0-6A3B6793E51B}" type="pres">
      <dgm:prSet presAssocID="{2058CD62-A307-4760-8A51-7973A4019928}" presName="ribbon" presStyleLbl="node1" presStyleIdx="0" presStyleCnt="1"/>
      <dgm:spPr/>
    </dgm:pt>
    <dgm:pt modelId="{BD70E8F2-8C95-4535-BB18-2B245C4AC21D}" type="pres">
      <dgm:prSet presAssocID="{2058CD62-A307-4760-8A51-7973A4019928}" presName="lef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06326E-7000-4960-8D70-06C6975C702C}" type="pres">
      <dgm:prSet presAssocID="{2058CD62-A307-4760-8A51-7973A4019928}" presName="righ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083F6B3-1E15-4DDF-82A2-C376B4F636B2}" type="presOf" srcId="{2058CD62-A307-4760-8A51-7973A4019928}" destId="{274A2F6A-0B33-4050-AFA9-B592B00244E1}" srcOrd="0" destOrd="0" presId="urn:microsoft.com/office/officeart/2005/8/layout/arrow6"/>
    <dgm:cxn modelId="{FAFF5C41-1889-4957-B2DA-0E211CDE64C6}" type="presOf" srcId="{F6E5AC87-F51B-4BF1-85F2-9E5B45D90EF7}" destId="{BD70E8F2-8C95-4535-BB18-2B245C4AC21D}" srcOrd="0" destOrd="0" presId="urn:microsoft.com/office/officeart/2005/8/layout/arrow6"/>
    <dgm:cxn modelId="{8F3D552C-925D-477E-B5EB-CC24043F62B1}" srcId="{2058CD62-A307-4760-8A51-7973A4019928}" destId="{F6E5AC87-F51B-4BF1-85F2-9E5B45D90EF7}" srcOrd="0" destOrd="0" parTransId="{49418016-9465-45CC-8D3A-8B03E7F1F0AA}" sibTransId="{0B8E3422-8FFF-460F-96B3-AF2D16722AF2}"/>
    <dgm:cxn modelId="{A96C5771-227F-47D7-861A-5273D19A8DB9}" srcId="{2058CD62-A307-4760-8A51-7973A4019928}" destId="{D9631B4C-0D75-437C-BAC7-C3464FD2DE71}" srcOrd="1" destOrd="0" parTransId="{02EF6DF2-B0E6-4CFA-B3A0-6B1DE66E93F1}" sibTransId="{F054E406-F73A-4334-ACE7-66D151A96F70}"/>
    <dgm:cxn modelId="{CABB19DB-FAB7-4A0E-B453-0991AA1ED35D}" type="presOf" srcId="{D9631B4C-0D75-437C-BAC7-C3464FD2DE71}" destId="{AD06326E-7000-4960-8D70-06C6975C702C}" srcOrd="0" destOrd="0" presId="urn:microsoft.com/office/officeart/2005/8/layout/arrow6"/>
    <dgm:cxn modelId="{B1C8514B-660C-4439-AF8B-1153E1FC391D}" type="presParOf" srcId="{274A2F6A-0B33-4050-AFA9-B592B00244E1}" destId="{5647E343-EEB8-42A8-87E0-6A3B6793E51B}" srcOrd="0" destOrd="0" presId="urn:microsoft.com/office/officeart/2005/8/layout/arrow6"/>
    <dgm:cxn modelId="{9E600550-B934-4AD7-A633-8FB4E8EBA31A}" type="presParOf" srcId="{274A2F6A-0B33-4050-AFA9-B592B00244E1}" destId="{BD70E8F2-8C95-4535-BB18-2B245C4AC21D}" srcOrd="1" destOrd="0" presId="urn:microsoft.com/office/officeart/2005/8/layout/arrow6"/>
    <dgm:cxn modelId="{F65EF9EC-3C5C-4C14-ACBB-30D578872DD4}" type="presParOf" srcId="{274A2F6A-0B33-4050-AFA9-B592B00244E1}" destId="{AD06326E-7000-4960-8D70-06C6975C702C}" srcOrd="2" destOrd="0" presId="urn:microsoft.com/office/officeart/2005/8/layout/arrow6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88F5719-0B91-4964-9130-ECF9087FB6AA}" type="doc">
      <dgm:prSet loTypeId="urn:microsoft.com/office/officeart/2005/8/layout/hList9" loCatId="list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en-US"/>
        </a:p>
      </dgm:t>
    </dgm:pt>
    <dgm:pt modelId="{ADA7FFC5-45E6-464C-AE45-2E4820CB6B98}">
      <dgm:prSet phldrT="[Text]" phldr="1"/>
      <dgm:spPr/>
      <dgm:t>
        <a:bodyPr/>
        <a:lstStyle/>
        <a:p>
          <a:endParaRPr lang="en-US" dirty="0"/>
        </a:p>
      </dgm:t>
    </dgm:pt>
    <dgm:pt modelId="{22E9D90F-E0D9-462F-86DA-DF865620DCDD}" type="parTrans" cxnId="{10FF489A-538C-497A-AC60-FFBB39D80739}">
      <dgm:prSet/>
      <dgm:spPr/>
      <dgm:t>
        <a:bodyPr/>
        <a:lstStyle/>
        <a:p>
          <a:endParaRPr lang="en-US"/>
        </a:p>
      </dgm:t>
    </dgm:pt>
    <dgm:pt modelId="{C95899E1-C4CE-418A-B3BF-A575833C1D5C}" type="sibTrans" cxnId="{10FF489A-538C-497A-AC60-FFBB39D80739}">
      <dgm:prSet/>
      <dgm:spPr/>
      <dgm:t>
        <a:bodyPr/>
        <a:lstStyle/>
        <a:p>
          <a:endParaRPr lang="en-US"/>
        </a:p>
      </dgm:t>
    </dgm:pt>
    <dgm:pt modelId="{2FFB9471-34F0-44BB-A2D3-7F5987CA5339}">
      <dgm:prSet phldrT="[Text]" phldr="1"/>
      <dgm:spPr/>
      <dgm:t>
        <a:bodyPr/>
        <a:lstStyle/>
        <a:p>
          <a:endParaRPr lang="en-US" dirty="0"/>
        </a:p>
      </dgm:t>
    </dgm:pt>
    <dgm:pt modelId="{0F3FD28E-E6D6-40AB-8266-454A9285F1F0}" type="parTrans" cxnId="{0A8D373F-F5CC-432B-9F86-3BDF9610D734}">
      <dgm:prSet/>
      <dgm:spPr/>
      <dgm:t>
        <a:bodyPr/>
        <a:lstStyle/>
        <a:p>
          <a:endParaRPr lang="en-US"/>
        </a:p>
      </dgm:t>
    </dgm:pt>
    <dgm:pt modelId="{C4825821-2E5F-48C8-AA80-E368796FF211}" type="sibTrans" cxnId="{0A8D373F-F5CC-432B-9F86-3BDF9610D734}">
      <dgm:prSet/>
      <dgm:spPr/>
      <dgm:t>
        <a:bodyPr/>
        <a:lstStyle/>
        <a:p>
          <a:endParaRPr lang="en-US"/>
        </a:p>
      </dgm:t>
    </dgm:pt>
    <dgm:pt modelId="{A29F6482-78E8-46FC-B353-63F1CBF2B67A}">
      <dgm:prSet phldrT="[Text]" phldr="1"/>
      <dgm:spPr/>
      <dgm:t>
        <a:bodyPr/>
        <a:lstStyle/>
        <a:p>
          <a:endParaRPr lang="en-US" dirty="0"/>
        </a:p>
      </dgm:t>
    </dgm:pt>
    <dgm:pt modelId="{D4FA7544-382B-4865-A2C2-B84EBDA4306D}" type="parTrans" cxnId="{E8DB8676-1B22-4B7E-89B5-5086967FDA76}">
      <dgm:prSet/>
      <dgm:spPr/>
      <dgm:t>
        <a:bodyPr/>
        <a:lstStyle/>
        <a:p>
          <a:endParaRPr lang="en-US"/>
        </a:p>
      </dgm:t>
    </dgm:pt>
    <dgm:pt modelId="{A64556F0-6FE8-4C2A-A171-B8EF56D61208}" type="sibTrans" cxnId="{E8DB8676-1B22-4B7E-89B5-5086967FDA76}">
      <dgm:prSet/>
      <dgm:spPr/>
      <dgm:t>
        <a:bodyPr/>
        <a:lstStyle/>
        <a:p>
          <a:endParaRPr lang="en-US"/>
        </a:p>
      </dgm:t>
    </dgm:pt>
    <dgm:pt modelId="{21B6914F-9CB2-4E90-A026-70FF09F11746}">
      <dgm:prSet phldrT="[Text]" phldr="1"/>
      <dgm:spPr/>
      <dgm:t>
        <a:bodyPr/>
        <a:lstStyle/>
        <a:p>
          <a:endParaRPr lang="en-US" dirty="0"/>
        </a:p>
      </dgm:t>
    </dgm:pt>
    <dgm:pt modelId="{E5ED19AE-104B-47CE-91EA-4FBC0114FF39}" type="parTrans" cxnId="{8F3B5075-3B5D-43D3-9DEE-405A3C399580}">
      <dgm:prSet/>
      <dgm:spPr/>
      <dgm:t>
        <a:bodyPr/>
        <a:lstStyle/>
        <a:p>
          <a:endParaRPr lang="en-US"/>
        </a:p>
      </dgm:t>
    </dgm:pt>
    <dgm:pt modelId="{6935328E-09CA-4300-92BC-E086A28DDD5F}" type="sibTrans" cxnId="{8F3B5075-3B5D-43D3-9DEE-405A3C399580}">
      <dgm:prSet/>
      <dgm:spPr/>
      <dgm:t>
        <a:bodyPr/>
        <a:lstStyle/>
        <a:p>
          <a:endParaRPr lang="en-US"/>
        </a:p>
      </dgm:t>
    </dgm:pt>
    <dgm:pt modelId="{209028E2-6660-48BC-A97A-53D6FAFAB522}">
      <dgm:prSet phldrT="[Text]" phldr="1"/>
      <dgm:spPr/>
      <dgm:t>
        <a:bodyPr/>
        <a:lstStyle/>
        <a:p>
          <a:endParaRPr lang="en-US" dirty="0"/>
        </a:p>
      </dgm:t>
    </dgm:pt>
    <dgm:pt modelId="{972D88C8-A890-4C94-8BDF-C77DA0333DB7}" type="parTrans" cxnId="{2F1F34B1-6E75-49E5-A502-12606D4E7E3D}">
      <dgm:prSet/>
      <dgm:spPr/>
      <dgm:t>
        <a:bodyPr/>
        <a:lstStyle/>
        <a:p>
          <a:endParaRPr lang="en-US"/>
        </a:p>
      </dgm:t>
    </dgm:pt>
    <dgm:pt modelId="{40CA94CD-1355-4E43-96A7-A94DF5F1F964}" type="sibTrans" cxnId="{2F1F34B1-6E75-49E5-A502-12606D4E7E3D}">
      <dgm:prSet/>
      <dgm:spPr/>
      <dgm:t>
        <a:bodyPr/>
        <a:lstStyle/>
        <a:p>
          <a:endParaRPr lang="en-US"/>
        </a:p>
      </dgm:t>
    </dgm:pt>
    <dgm:pt modelId="{3909D0E8-F6BA-4E48-BC54-66F8B7ED9D97}">
      <dgm:prSet phldrT="[Text]" phldr="1"/>
      <dgm:spPr/>
      <dgm:t>
        <a:bodyPr/>
        <a:lstStyle/>
        <a:p>
          <a:endParaRPr lang="en-US" dirty="0"/>
        </a:p>
      </dgm:t>
    </dgm:pt>
    <dgm:pt modelId="{5122B7F6-AF4D-404C-89FC-AF3A90142107}" type="parTrans" cxnId="{9720CC9E-93FF-42EA-89C7-E4AB42DA9A90}">
      <dgm:prSet/>
      <dgm:spPr/>
      <dgm:t>
        <a:bodyPr/>
        <a:lstStyle/>
        <a:p>
          <a:endParaRPr lang="en-US"/>
        </a:p>
      </dgm:t>
    </dgm:pt>
    <dgm:pt modelId="{66BF5AF2-860B-4165-9EE9-8EF3D97EABB5}" type="sibTrans" cxnId="{9720CC9E-93FF-42EA-89C7-E4AB42DA9A90}">
      <dgm:prSet/>
      <dgm:spPr/>
      <dgm:t>
        <a:bodyPr/>
        <a:lstStyle/>
        <a:p>
          <a:endParaRPr lang="en-US"/>
        </a:p>
      </dgm:t>
    </dgm:pt>
    <dgm:pt modelId="{603031F0-FB58-4B40-BA86-C94006C31438}" type="pres">
      <dgm:prSet presAssocID="{488F5719-0B91-4964-9130-ECF9087FB6AA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E11CBAC4-1C18-46A4-870E-332273402CC8}" type="pres">
      <dgm:prSet presAssocID="{ADA7FFC5-45E6-464C-AE45-2E4820CB6B98}" presName="posSpace" presStyleCnt="0"/>
      <dgm:spPr/>
    </dgm:pt>
    <dgm:pt modelId="{0D0763ED-7C5E-4D9C-A341-19FC0DC559C7}" type="pres">
      <dgm:prSet presAssocID="{ADA7FFC5-45E6-464C-AE45-2E4820CB6B98}" presName="vertFlow" presStyleCnt="0"/>
      <dgm:spPr/>
    </dgm:pt>
    <dgm:pt modelId="{EFD41396-30DD-4B4B-B746-A2F3E0B20108}" type="pres">
      <dgm:prSet presAssocID="{ADA7FFC5-45E6-464C-AE45-2E4820CB6B98}" presName="topSpace" presStyleCnt="0"/>
      <dgm:spPr/>
    </dgm:pt>
    <dgm:pt modelId="{5D5E44D6-5B46-454E-A182-32C9F2E61DFB}" type="pres">
      <dgm:prSet presAssocID="{ADA7FFC5-45E6-464C-AE45-2E4820CB6B98}" presName="firstComp" presStyleCnt="0"/>
      <dgm:spPr/>
    </dgm:pt>
    <dgm:pt modelId="{3BA3319D-2FC2-434E-84DB-3C6D04C683E0}" type="pres">
      <dgm:prSet presAssocID="{ADA7FFC5-45E6-464C-AE45-2E4820CB6B98}" presName="firstChild" presStyleLbl="bgAccFollowNode1" presStyleIdx="0" presStyleCnt="4"/>
      <dgm:spPr/>
      <dgm:t>
        <a:bodyPr/>
        <a:lstStyle/>
        <a:p>
          <a:endParaRPr lang="en-US"/>
        </a:p>
      </dgm:t>
    </dgm:pt>
    <dgm:pt modelId="{FA12E14D-16CC-4BC4-97CF-5E53C5386A68}" type="pres">
      <dgm:prSet presAssocID="{ADA7FFC5-45E6-464C-AE45-2E4820CB6B98}" presName="firstChildTx" presStyleLbl="b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3574CE-8064-482D-8ECA-528095E69750}" type="pres">
      <dgm:prSet presAssocID="{A29F6482-78E8-46FC-B353-63F1CBF2B67A}" presName="comp" presStyleCnt="0"/>
      <dgm:spPr/>
    </dgm:pt>
    <dgm:pt modelId="{70284C04-32F7-48C4-A658-F795D60478BC}" type="pres">
      <dgm:prSet presAssocID="{A29F6482-78E8-46FC-B353-63F1CBF2B67A}" presName="child" presStyleLbl="bgAccFollowNode1" presStyleIdx="1" presStyleCnt="4"/>
      <dgm:spPr/>
      <dgm:t>
        <a:bodyPr/>
        <a:lstStyle/>
        <a:p>
          <a:endParaRPr lang="en-US"/>
        </a:p>
      </dgm:t>
    </dgm:pt>
    <dgm:pt modelId="{DADF8990-554A-4ABA-86E9-61F94941D28B}" type="pres">
      <dgm:prSet presAssocID="{A29F6482-78E8-46FC-B353-63F1CBF2B67A}" presName="childTx" presStyleLbl="b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2B32F2-D1DF-455C-85BC-EFC62B2C28DE}" type="pres">
      <dgm:prSet presAssocID="{ADA7FFC5-45E6-464C-AE45-2E4820CB6B98}" presName="negSpace" presStyleCnt="0"/>
      <dgm:spPr/>
    </dgm:pt>
    <dgm:pt modelId="{9832F3E8-4837-4E5A-8ECC-8FE2C0A93401}" type="pres">
      <dgm:prSet presAssocID="{ADA7FFC5-45E6-464C-AE45-2E4820CB6B98}" presName="circle" presStyleLbl="node1" presStyleIdx="0" presStyleCnt="2"/>
      <dgm:spPr/>
      <dgm:t>
        <a:bodyPr/>
        <a:lstStyle/>
        <a:p>
          <a:endParaRPr lang="en-US"/>
        </a:p>
      </dgm:t>
    </dgm:pt>
    <dgm:pt modelId="{E2C4ADC1-56BD-4D46-A611-0F44DCFC87DD}" type="pres">
      <dgm:prSet presAssocID="{C95899E1-C4CE-418A-B3BF-A575833C1D5C}" presName="transSpace" presStyleCnt="0"/>
      <dgm:spPr/>
    </dgm:pt>
    <dgm:pt modelId="{7BD7D34A-B6A0-4FE2-B8BE-294456156708}" type="pres">
      <dgm:prSet presAssocID="{21B6914F-9CB2-4E90-A026-70FF09F11746}" presName="posSpace" presStyleCnt="0"/>
      <dgm:spPr/>
    </dgm:pt>
    <dgm:pt modelId="{A0F486F7-1637-403C-BEDD-9D2F04D0EFB6}" type="pres">
      <dgm:prSet presAssocID="{21B6914F-9CB2-4E90-A026-70FF09F11746}" presName="vertFlow" presStyleCnt="0"/>
      <dgm:spPr/>
    </dgm:pt>
    <dgm:pt modelId="{E27B1EF4-5472-41F7-B688-5C15401D4DEB}" type="pres">
      <dgm:prSet presAssocID="{21B6914F-9CB2-4E90-A026-70FF09F11746}" presName="topSpace" presStyleCnt="0"/>
      <dgm:spPr/>
    </dgm:pt>
    <dgm:pt modelId="{5E7CB439-B139-495B-8DFB-6E2D4D86052A}" type="pres">
      <dgm:prSet presAssocID="{21B6914F-9CB2-4E90-A026-70FF09F11746}" presName="firstComp" presStyleCnt="0"/>
      <dgm:spPr/>
    </dgm:pt>
    <dgm:pt modelId="{934692D3-041A-4AF1-AB26-CD5C707FFAFA}" type="pres">
      <dgm:prSet presAssocID="{21B6914F-9CB2-4E90-A026-70FF09F11746}" presName="firstChild" presStyleLbl="bgAccFollowNode1" presStyleIdx="2" presStyleCnt="4"/>
      <dgm:spPr/>
      <dgm:t>
        <a:bodyPr/>
        <a:lstStyle/>
        <a:p>
          <a:endParaRPr lang="en-US"/>
        </a:p>
      </dgm:t>
    </dgm:pt>
    <dgm:pt modelId="{C6A87343-AD9E-4A7F-B456-8A84290C3BD2}" type="pres">
      <dgm:prSet presAssocID="{21B6914F-9CB2-4E90-A026-70FF09F11746}" presName="firstChildTx" presStyleLbl="b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22F0DC-9E8F-4A8C-9F4B-558135C7B4BC}" type="pres">
      <dgm:prSet presAssocID="{3909D0E8-F6BA-4E48-BC54-66F8B7ED9D97}" presName="comp" presStyleCnt="0"/>
      <dgm:spPr/>
    </dgm:pt>
    <dgm:pt modelId="{5CC37023-446F-4682-9FEB-7389E4005AFF}" type="pres">
      <dgm:prSet presAssocID="{3909D0E8-F6BA-4E48-BC54-66F8B7ED9D97}" presName="child" presStyleLbl="bgAccFollowNode1" presStyleIdx="3" presStyleCnt="4"/>
      <dgm:spPr/>
      <dgm:t>
        <a:bodyPr/>
        <a:lstStyle/>
        <a:p>
          <a:endParaRPr lang="en-US"/>
        </a:p>
      </dgm:t>
    </dgm:pt>
    <dgm:pt modelId="{CD87190D-A34D-4B12-8C9B-FCE5851114A6}" type="pres">
      <dgm:prSet presAssocID="{3909D0E8-F6BA-4E48-BC54-66F8B7ED9D97}" presName="childTx" presStyleLbl="b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F01DB3-BDEB-4C23-AB19-8764D3A0A21C}" type="pres">
      <dgm:prSet presAssocID="{21B6914F-9CB2-4E90-A026-70FF09F11746}" presName="negSpace" presStyleCnt="0"/>
      <dgm:spPr/>
    </dgm:pt>
    <dgm:pt modelId="{8E3FFC66-023B-43A5-A5ED-4C8024EEE1B7}" type="pres">
      <dgm:prSet presAssocID="{21B6914F-9CB2-4E90-A026-70FF09F11746}" presName="circle" presStyleLbl="node1" presStyleIdx="1" presStyleCnt="2"/>
      <dgm:spPr/>
      <dgm:t>
        <a:bodyPr/>
        <a:lstStyle/>
        <a:p>
          <a:endParaRPr lang="en-US"/>
        </a:p>
      </dgm:t>
    </dgm:pt>
  </dgm:ptLst>
  <dgm:cxnLst>
    <dgm:cxn modelId="{969956DA-3CBE-453C-8E1C-CA04B324A257}" type="presOf" srcId="{209028E2-6660-48BC-A97A-53D6FAFAB522}" destId="{C6A87343-AD9E-4A7F-B456-8A84290C3BD2}" srcOrd="1" destOrd="0" presId="urn:microsoft.com/office/officeart/2005/8/layout/hList9"/>
    <dgm:cxn modelId="{9C4963F4-0194-4A87-AD18-018A6BB27738}" type="presOf" srcId="{488F5719-0B91-4964-9130-ECF9087FB6AA}" destId="{603031F0-FB58-4B40-BA86-C94006C31438}" srcOrd="0" destOrd="0" presId="urn:microsoft.com/office/officeart/2005/8/layout/hList9"/>
    <dgm:cxn modelId="{8F3B5075-3B5D-43D3-9DEE-405A3C399580}" srcId="{488F5719-0B91-4964-9130-ECF9087FB6AA}" destId="{21B6914F-9CB2-4E90-A026-70FF09F11746}" srcOrd="1" destOrd="0" parTransId="{E5ED19AE-104B-47CE-91EA-4FBC0114FF39}" sibTransId="{6935328E-09CA-4300-92BC-E086A28DDD5F}"/>
    <dgm:cxn modelId="{1D56DE50-5CAD-4A35-BAD4-4102D9EE6EE1}" type="presOf" srcId="{2FFB9471-34F0-44BB-A2D3-7F5987CA5339}" destId="{FA12E14D-16CC-4BC4-97CF-5E53C5386A68}" srcOrd="1" destOrd="0" presId="urn:microsoft.com/office/officeart/2005/8/layout/hList9"/>
    <dgm:cxn modelId="{DF0C3832-3F6C-4C64-A122-2219FA2757D3}" type="presOf" srcId="{A29F6482-78E8-46FC-B353-63F1CBF2B67A}" destId="{70284C04-32F7-48C4-A658-F795D60478BC}" srcOrd="0" destOrd="0" presId="urn:microsoft.com/office/officeart/2005/8/layout/hList9"/>
    <dgm:cxn modelId="{79E4C001-43E0-4694-AAB4-AE98E5AD44F2}" type="presOf" srcId="{21B6914F-9CB2-4E90-A026-70FF09F11746}" destId="{8E3FFC66-023B-43A5-A5ED-4C8024EEE1B7}" srcOrd="0" destOrd="0" presId="urn:microsoft.com/office/officeart/2005/8/layout/hList9"/>
    <dgm:cxn modelId="{E8DB8676-1B22-4B7E-89B5-5086967FDA76}" srcId="{ADA7FFC5-45E6-464C-AE45-2E4820CB6B98}" destId="{A29F6482-78E8-46FC-B353-63F1CBF2B67A}" srcOrd="1" destOrd="0" parTransId="{D4FA7544-382B-4865-A2C2-B84EBDA4306D}" sibTransId="{A64556F0-6FE8-4C2A-A171-B8EF56D61208}"/>
    <dgm:cxn modelId="{84A7880C-46CF-4C14-BFB6-1024F69EA865}" type="presOf" srcId="{A29F6482-78E8-46FC-B353-63F1CBF2B67A}" destId="{DADF8990-554A-4ABA-86E9-61F94941D28B}" srcOrd="1" destOrd="0" presId="urn:microsoft.com/office/officeart/2005/8/layout/hList9"/>
    <dgm:cxn modelId="{7EAAD947-E31C-44B0-ABF2-FDB39BEDF112}" type="presOf" srcId="{209028E2-6660-48BC-A97A-53D6FAFAB522}" destId="{934692D3-041A-4AF1-AB26-CD5C707FFAFA}" srcOrd="0" destOrd="0" presId="urn:microsoft.com/office/officeart/2005/8/layout/hList9"/>
    <dgm:cxn modelId="{3A4E9AA6-CF47-4F19-8D25-C40F1FBCF4C7}" type="presOf" srcId="{ADA7FFC5-45E6-464C-AE45-2E4820CB6B98}" destId="{9832F3E8-4837-4E5A-8ECC-8FE2C0A93401}" srcOrd="0" destOrd="0" presId="urn:microsoft.com/office/officeart/2005/8/layout/hList9"/>
    <dgm:cxn modelId="{10FF489A-538C-497A-AC60-FFBB39D80739}" srcId="{488F5719-0B91-4964-9130-ECF9087FB6AA}" destId="{ADA7FFC5-45E6-464C-AE45-2E4820CB6B98}" srcOrd="0" destOrd="0" parTransId="{22E9D90F-E0D9-462F-86DA-DF865620DCDD}" sibTransId="{C95899E1-C4CE-418A-B3BF-A575833C1D5C}"/>
    <dgm:cxn modelId="{9720CC9E-93FF-42EA-89C7-E4AB42DA9A90}" srcId="{21B6914F-9CB2-4E90-A026-70FF09F11746}" destId="{3909D0E8-F6BA-4E48-BC54-66F8B7ED9D97}" srcOrd="1" destOrd="0" parTransId="{5122B7F6-AF4D-404C-89FC-AF3A90142107}" sibTransId="{66BF5AF2-860B-4165-9EE9-8EF3D97EABB5}"/>
    <dgm:cxn modelId="{56F0F887-B9B0-4865-BE6B-33207F57A8AF}" type="presOf" srcId="{3909D0E8-F6BA-4E48-BC54-66F8B7ED9D97}" destId="{5CC37023-446F-4682-9FEB-7389E4005AFF}" srcOrd="0" destOrd="0" presId="urn:microsoft.com/office/officeart/2005/8/layout/hList9"/>
    <dgm:cxn modelId="{0A8D373F-F5CC-432B-9F86-3BDF9610D734}" srcId="{ADA7FFC5-45E6-464C-AE45-2E4820CB6B98}" destId="{2FFB9471-34F0-44BB-A2D3-7F5987CA5339}" srcOrd="0" destOrd="0" parTransId="{0F3FD28E-E6D6-40AB-8266-454A9285F1F0}" sibTransId="{C4825821-2E5F-48C8-AA80-E368796FF211}"/>
    <dgm:cxn modelId="{B45428F4-52E1-4E3A-80EF-E6F5EC43D142}" type="presOf" srcId="{2FFB9471-34F0-44BB-A2D3-7F5987CA5339}" destId="{3BA3319D-2FC2-434E-84DB-3C6D04C683E0}" srcOrd="0" destOrd="0" presId="urn:microsoft.com/office/officeart/2005/8/layout/hList9"/>
    <dgm:cxn modelId="{D95F6054-C950-42AC-97B5-979BE0765CF5}" type="presOf" srcId="{3909D0E8-F6BA-4E48-BC54-66F8B7ED9D97}" destId="{CD87190D-A34D-4B12-8C9B-FCE5851114A6}" srcOrd="1" destOrd="0" presId="urn:microsoft.com/office/officeart/2005/8/layout/hList9"/>
    <dgm:cxn modelId="{2F1F34B1-6E75-49E5-A502-12606D4E7E3D}" srcId="{21B6914F-9CB2-4E90-A026-70FF09F11746}" destId="{209028E2-6660-48BC-A97A-53D6FAFAB522}" srcOrd="0" destOrd="0" parTransId="{972D88C8-A890-4C94-8BDF-C77DA0333DB7}" sibTransId="{40CA94CD-1355-4E43-96A7-A94DF5F1F964}"/>
    <dgm:cxn modelId="{35C98130-CD8E-415B-83FF-9F97269A84DC}" type="presParOf" srcId="{603031F0-FB58-4B40-BA86-C94006C31438}" destId="{E11CBAC4-1C18-46A4-870E-332273402CC8}" srcOrd="0" destOrd="0" presId="urn:microsoft.com/office/officeart/2005/8/layout/hList9"/>
    <dgm:cxn modelId="{69D6D8AF-F506-4B81-ABCF-4DE6D4E9051A}" type="presParOf" srcId="{603031F0-FB58-4B40-BA86-C94006C31438}" destId="{0D0763ED-7C5E-4D9C-A341-19FC0DC559C7}" srcOrd="1" destOrd="0" presId="urn:microsoft.com/office/officeart/2005/8/layout/hList9"/>
    <dgm:cxn modelId="{E15B59C2-A71B-4234-83CA-9C2FDAA7705E}" type="presParOf" srcId="{0D0763ED-7C5E-4D9C-A341-19FC0DC559C7}" destId="{EFD41396-30DD-4B4B-B746-A2F3E0B20108}" srcOrd="0" destOrd="0" presId="urn:microsoft.com/office/officeart/2005/8/layout/hList9"/>
    <dgm:cxn modelId="{2E2F083D-DC9E-4C33-9DBD-F41193745620}" type="presParOf" srcId="{0D0763ED-7C5E-4D9C-A341-19FC0DC559C7}" destId="{5D5E44D6-5B46-454E-A182-32C9F2E61DFB}" srcOrd="1" destOrd="0" presId="urn:microsoft.com/office/officeart/2005/8/layout/hList9"/>
    <dgm:cxn modelId="{AFA7076B-E315-4C6A-AE05-87483019878C}" type="presParOf" srcId="{5D5E44D6-5B46-454E-A182-32C9F2E61DFB}" destId="{3BA3319D-2FC2-434E-84DB-3C6D04C683E0}" srcOrd="0" destOrd="0" presId="urn:microsoft.com/office/officeart/2005/8/layout/hList9"/>
    <dgm:cxn modelId="{D178C7A6-FBD7-42FD-BCDC-A10BE79DF220}" type="presParOf" srcId="{5D5E44D6-5B46-454E-A182-32C9F2E61DFB}" destId="{FA12E14D-16CC-4BC4-97CF-5E53C5386A68}" srcOrd="1" destOrd="0" presId="urn:microsoft.com/office/officeart/2005/8/layout/hList9"/>
    <dgm:cxn modelId="{660A90BA-50A3-4D57-B98D-0A59BBFCF6EA}" type="presParOf" srcId="{0D0763ED-7C5E-4D9C-A341-19FC0DC559C7}" destId="{B73574CE-8064-482D-8ECA-528095E69750}" srcOrd="2" destOrd="0" presId="urn:microsoft.com/office/officeart/2005/8/layout/hList9"/>
    <dgm:cxn modelId="{230980F5-4A29-4B38-92E7-C6A2A961FA2A}" type="presParOf" srcId="{B73574CE-8064-482D-8ECA-528095E69750}" destId="{70284C04-32F7-48C4-A658-F795D60478BC}" srcOrd="0" destOrd="0" presId="urn:microsoft.com/office/officeart/2005/8/layout/hList9"/>
    <dgm:cxn modelId="{C1FE6337-DB14-46DC-814A-1CD718D32F78}" type="presParOf" srcId="{B73574CE-8064-482D-8ECA-528095E69750}" destId="{DADF8990-554A-4ABA-86E9-61F94941D28B}" srcOrd="1" destOrd="0" presId="urn:microsoft.com/office/officeart/2005/8/layout/hList9"/>
    <dgm:cxn modelId="{50EF242F-A69A-4A8D-9D08-00F7ACE1339F}" type="presParOf" srcId="{603031F0-FB58-4B40-BA86-C94006C31438}" destId="{BA2B32F2-D1DF-455C-85BC-EFC62B2C28DE}" srcOrd="2" destOrd="0" presId="urn:microsoft.com/office/officeart/2005/8/layout/hList9"/>
    <dgm:cxn modelId="{3922D109-C6CD-4648-8475-829DDB3AB92C}" type="presParOf" srcId="{603031F0-FB58-4B40-BA86-C94006C31438}" destId="{9832F3E8-4837-4E5A-8ECC-8FE2C0A93401}" srcOrd="3" destOrd="0" presId="urn:microsoft.com/office/officeart/2005/8/layout/hList9"/>
    <dgm:cxn modelId="{494FDDE7-3F7A-4812-9E37-F3B7B73A6ACC}" type="presParOf" srcId="{603031F0-FB58-4B40-BA86-C94006C31438}" destId="{E2C4ADC1-56BD-4D46-A611-0F44DCFC87DD}" srcOrd="4" destOrd="0" presId="urn:microsoft.com/office/officeart/2005/8/layout/hList9"/>
    <dgm:cxn modelId="{D4C2D7EE-9F4F-4395-8B3C-2338BF268336}" type="presParOf" srcId="{603031F0-FB58-4B40-BA86-C94006C31438}" destId="{7BD7D34A-B6A0-4FE2-B8BE-294456156708}" srcOrd="5" destOrd="0" presId="urn:microsoft.com/office/officeart/2005/8/layout/hList9"/>
    <dgm:cxn modelId="{31A8BE13-7EEF-4BFD-B4AA-26B49FAB0D1A}" type="presParOf" srcId="{603031F0-FB58-4B40-BA86-C94006C31438}" destId="{A0F486F7-1637-403C-BEDD-9D2F04D0EFB6}" srcOrd="6" destOrd="0" presId="urn:microsoft.com/office/officeart/2005/8/layout/hList9"/>
    <dgm:cxn modelId="{FAB410E0-3CD5-4A6F-AE2A-EDB5C04CD03A}" type="presParOf" srcId="{A0F486F7-1637-403C-BEDD-9D2F04D0EFB6}" destId="{E27B1EF4-5472-41F7-B688-5C15401D4DEB}" srcOrd="0" destOrd="0" presId="urn:microsoft.com/office/officeart/2005/8/layout/hList9"/>
    <dgm:cxn modelId="{DD2FF9B1-EBF3-4A68-B077-693310835DC7}" type="presParOf" srcId="{A0F486F7-1637-403C-BEDD-9D2F04D0EFB6}" destId="{5E7CB439-B139-495B-8DFB-6E2D4D86052A}" srcOrd="1" destOrd="0" presId="urn:microsoft.com/office/officeart/2005/8/layout/hList9"/>
    <dgm:cxn modelId="{9B14ADCD-FE30-47F8-8873-C576458F4726}" type="presParOf" srcId="{5E7CB439-B139-495B-8DFB-6E2D4D86052A}" destId="{934692D3-041A-4AF1-AB26-CD5C707FFAFA}" srcOrd="0" destOrd="0" presId="urn:microsoft.com/office/officeart/2005/8/layout/hList9"/>
    <dgm:cxn modelId="{F09BD866-A015-4105-9A7A-C1889398A89D}" type="presParOf" srcId="{5E7CB439-B139-495B-8DFB-6E2D4D86052A}" destId="{C6A87343-AD9E-4A7F-B456-8A84290C3BD2}" srcOrd="1" destOrd="0" presId="urn:microsoft.com/office/officeart/2005/8/layout/hList9"/>
    <dgm:cxn modelId="{368E2446-4CE1-4AA8-9462-7E2D4AD88BFB}" type="presParOf" srcId="{A0F486F7-1637-403C-BEDD-9D2F04D0EFB6}" destId="{4222F0DC-9E8F-4A8C-9F4B-558135C7B4BC}" srcOrd="2" destOrd="0" presId="urn:microsoft.com/office/officeart/2005/8/layout/hList9"/>
    <dgm:cxn modelId="{62855F20-1CE6-40D2-A302-A897EE2E3F57}" type="presParOf" srcId="{4222F0DC-9E8F-4A8C-9F4B-558135C7B4BC}" destId="{5CC37023-446F-4682-9FEB-7389E4005AFF}" srcOrd="0" destOrd="0" presId="urn:microsoft.com/office/officeart/2005/8/layout/hList9"/>
    <dgm:cxn modelId="{788DA614-84AD-4F23-8BA2-B3F45836D9FE}" type="presParOf" srcId="{4222F0DC-9E8F-4A8C-9F4B-558135C7B4BC}" destId="{CD87190D-A34D-4B12-8C9B-FCE5851114A6}" srcOrd="1" destOrd="0" presId="urn:microsoft.com/office/officeart/2005/8/layout/hList9"/>
    <dgm:cxn modelId="{0CBCA21B-9BF8-4CC5-9FF8-BD228EBC4C56}" type="presParOf" srcId="{603031F0-FB58-4B40-BA86-C94006C31438}" destId="{33F01DB3-BDEB-4C23-AB19-8764D3A0A21C}" srcOrd="7" destOrd="0" presId="urn:microsoft.com/office/officeart/2005/8/layout/hList9"/>
    <dgm:cxn modelId="{A85DF1E6-5A94-48C4-BB99-7B1B54DB966F}" type="presParOf" srcId="{603031F0-FB58-4B40-BA86-C94006C31438}" destId="{8E3FFC66-023B-43A5-A5ED-4C8024EEE1B7}" srcOrd="8" destOrd="0" presId="urn:microsoft.com/office/officeart/2005/8/layout/hList9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80.xml><?xml version="1.0" encoding="utf-8"?>
<dgm:dataModel xmlns:dgm="http://schemas.openxmlformats.org/drawingml/2006/diagram" xmlns:a="http://schemas.openxmlformats.org/drawingml/2006/main">
  <dgm:ptLst>
    <dgm:pt modelId="{83E63F13-50B2-4106-95FB-FC5E7DB545B5}" type="doc">
      <dgm:prSet loTypeId="urn:microsoft.com/office/officeart/2005/8/layout/arrow3" loCatId="relationship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en-US"/>
        </a:p>
      </dgm:t>
    </dgm:pt>
    <dgm:pt modelId="{26D9DC4B-B66D-41C3-8369-1F5A8CD56D16}">
      <dgm:prSet phldrT="[Text]" phldr="1"/>
      <dgm:spPr/>
      <dgm:t>
        <a:bodyPr/>
        <a:lstStyle/>
        <a:p>
          <a:endParaRPr lang="en-US" dirty="0"/>
        </a:p>
      </dgm:t>
    </dgm:pt>
    <dgm:pt modelId="{018F1FF1-9EF1-4823-8C96-C3B6C71F5A11}" type="parTrans" cxnId="{10236380-1D9D-436F-9935-002ACDF57EF1}">
      <dgm:prSet/>
      <dgm:spPr/>
      <dgm:t>
        <a:bodyPr/>
        <a:lstStyle/>
        <a:p>
          <a:endParaRPr lang="en-US"/>
        </a:p>
      </dgm:t>
    </dgm:pt>
    <dgm:pt modelId="{4B17F94F-378B-4A14-871C-FBFE289960E1}" type="sibTrans" cxnId="{10236380-1D9D-436F-9935-002ACDF57EF1}">
      <dgm:prSet/>
      <dgm:spPr/>
      <dgm:t>
        <a:bodyPr/>
        <a:lstStyle/>
        <a:p>
          <a:endParaRPr lang="en-US"/>
        </a:p>
      </dgm:t>
    </dgm:pt>
    <dgm:pt modelId="{789D50A7-4961-439E-8910-9A7DF7C5EE8B}">
      <dgm:prSet phldrT="[Text]" phldr="1"/>
      <dgm:spPr/>
      <dgm:t>
        <a:bodyPr/>
        <a:lstStyle/>
        <a:p>
          <a:endParaRPr lang="en-US" dirty="0"/>
        </a:p>
      </dgm:t>
    </dgm:pt>
    <dgm:pt modelId="{F7811028-C364-4609-AAA8-3C8FB740BF83}" type="parTrans" cxnId="{E30FA099-BBD6-4A80-8C57-34D4A7BCBEA4}">
      <dgm:prSet/>
      <dgm:spPr/>
      <dgm:t>
        <a:bodyPr/>
        <a:lstStyle/>
        <a:p>
          <a:endParaRPr lang="en-US"/>
        </a:p>
      </dgm:t>
    </dgm:pt>
    <dgm:pt modelId="{79CCBF59-9017-4F64-8455-CFF01651A52F}" type="sibTrans" cxnId="{E30FA099-BBD6-4A80-8C57-34D4A7BCBEA4}">
      <dgm:prSet/>
      <dgm:spPr/>
      <dgm:t>
        <a:bodyPr/>
        <a:lstStyle/>
        <a:p>
          <a:endParaRPr lang="en-US"/>
        </a:p>
      </dgm:t>
    </dgm:pt>
    <dgm:pt modelId="{43663357-A57A-494E-A1A7-B822B86AD169}" type="pres">
      <dgm:prSet presAssocID="{83E63F13-50B2-4106-95FB-FC5E7DB545B5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4CBBBEF-7868-415C-8E35-5976A4F4B72D}" type="pres">
      <dgm:prSet presAssocID="{83E63F13-50B2-4106-95FB-FC5E7DB545B5}" presName="divider" presStyleLbl="fgShp" presStyleIdx="0" presStyleCnt="1"/>
      <dgm:spPr/>
    </dgm:pt>
    <dgm:pt modelId="{FC74D33E-37AD-416D-A751-4FD2B192BC5B}" type="pres">
      <dgm:prSet presAssocID="{26D9DC4B-B66D-41C3-8369-1F5A8CD56D16}" presName="downArrow" presStyleLbl="node1" presStyleIdx="0" presStyleCnt="2"/>
      <dgm:spPr/>
    </dgm:pt>
    <dgm:pt modelId="{94F52CA4-2F44-4E17-835F-BA2F380BC58C}" type="pres">
      <dgm:prSet presAssocID="{26D9DC4B-B66D-41C3-8369-1F5A8CD56D16}" presName="downArrow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338592-D19C-4591-94FB-507261DCF8BC}" type="pres">
      <dgm:prSet presAssocID="{789D50A7-4961-439E-8910-9A7DF7C5EE8B}" presName="upArrow" presStyleLbl="node1" presStyleIdx="1" presStyleCnt="2"/>
      <dgm:spPr/>
    </dgm:pt>
    <dgm:pt modelId="{41BAB191-1D68-41B8-9B2C-D3EA230C7C83}" type="pres">
      <dgm:prSet presAssocID="{789D50A7-4961-439E-8910-9A7DF7C5EE8B}" presName="upArrow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30FA099-BBD6-4A80-8C57-34D4A7BCBEA4}" srcId="{83E63F13-50B2-4106-95FB-FC5E7DB545B5}" destId="{789D50A7-4961-439E-8910-9A7DF7C5EE8B}" srcOrd="1" destOrd="0" parTransId="{F7811028-C364-4609-AAA8-3C8FB740BF83}" sibTransId="{79CCBF59-9017-4F64-8455-CFF01651A52F}"/>
    <dgm:cxn modelId="{10236380-1D9D-436F-9935-002ACDF57EF1}" srcId="{83E63F13-50B2-4106-95FB-FC5E7DB545B5}" destId="{26D9DC4B-B66D-41C3-8369-1F5A8CD56D16}" srcOrd="0" destOrd="0" parTransId="{018F1FF1-9EF1-4823-8C96-C3B6C71F5A11}" sibTransId="{4B17F94F-378B-4A14-871C-FBFE289960E1}"/>
    <dgm:cxn modelId="{60CEDD9D-6BD7-41A2-ADEA-DD310B5B3E1E}" type="presOf" srcId="{789D50A7-4961-439E-8910-9A7DF7C5EE8B}" destId="{41BAB191-1D68-41B8-9B2C-D3EA230C7C83}" srcOrd="0" destOrd="0" presId="urn:microsoft.com/office/officeart/2005/8/layout/arrow3"/>
    <dgm:cxn modelId="{0AF41746-F797-4315-986B-D839F0F9BC71}" type="presOf" srcId="{83E63F13-50B2-4106-95FB-FC5E7DB545B5}" destId="{43663357-A57A-494E-A1A7-B822B86AD169}" srcOrd="0" destOrd="0" presId="urn:microsoft.com/office/officeart/2005/8/layout/arrow3"/>
    <dgm:cxn modelId="{A5CCE31D-FFD1-4636-A64F-767CA38E1886}" type="presOf" srcId="{26D9DC4B-B66D-41C3-8369-1F5A8CD56D16}" destId="{94F52CA4-2F44-4E17-835F-BA2F380BC58C}" srcOrd="0" destOrd="0" presId="urn:microsoft.com/office/officeart/2005/8/layout/arrow3"/>
    <dgm:cxn modelId="{217ACA57-6746-4E9A-8EC9-BCB2BF6418ED}" type="presParOf" srcId="{43663357-A57A-494E-A1A7-B822B86AD169}" destId="{F4CBBBEF-7868-415C-8E35-5976A4F4B72D}" srcOrd="0" destOrd="0" presId="urn:microsoft.com/office/officeart/2005/8/layout/arrow3"/>
    <dgm:cxn modelId="{97F4D599-37C5-4345-AA37-81B50EF173CE}" type="presParOf" srcId="{43663357-A57A-494E-A1A7-B822B86AD169}" destId="{FC74D33E-37AD-416D-A751-4FD2B192BC5B}" srcOrd="1" destOrd="0" presId="urn:microsoft.com/office/officeart/2005/8/layout/arrow3"/>
    <dgm:cxn modelId="{D86F3340-6A71-40C6-9142-6E3158043609}" type="presParOf" srcId="{43663357-A57A-494E-A1A7-B822B86AD169}" destId="{94F52CA4-2F44-4E17-835F-BA2F380BC58C}" srcOrd="2" destOrd="0" presId="urn:microsoft.com/office/officeart/2005/8/layout/arrow3"/>
    <dgm:cxn modelId="{4A4441B2-24A9-4045-B02D-4C487BB13F3C}" type="presParOf" srcId="{43663357-A57A-494E-A1A7-B822B86AD169}" destId="{00338592-D19C-4591-94FB-507261DCF8BC}" srcOrd="3" destOrd="0" presId="urn:microsoft.com/office/officeart/2005/8/layout/arrow3"/>
    <dgm:cxn modelId="{996A86BC-2D64-42C6-82B6-295F38EF21F6}" type="presParOf" srcId="{43663357-A57A-494E-A1A7-B822B86AD169}" destId="{41BAB191-1D68-41B8-9B2C-D3EA230C7C83}" srcOrd="4" destOrd="0" presId="urn:microsoft.com/office/officeart/2005/8/layout/arrow3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81.xml><?xml version="1.0" encoding="utf-8"?>
<dgm:dataModel xmlns:dgm="http://schemas.openxmlformats.org/drawingml/2006/diagram" xmlns:a="http://schemas.openxmlformats.org/drawingml/2006/main">
  <dgm:ptLst>
    <dgm:pt modelId="{722D4FAE-D34C-48CD-9667-1C6229452563}" type="doc">
      <dgm:prSet loTypeId="urn:microsoft.com/office/officeart/2005/8/layout/arrow5" loCatId="relationship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en-US"/>
        </a:p>
      </dgm:t>
    </dgm:pt>
    <dgm:pt modelId="{E722B25D-1360-4D67-87CF-911207BD8974}">
      <dgm:prSet phldrT="[Text]" phldr="1"/>
      <dgm:spPr/>
      <dgm:t>
        <a:bodyPr/>
        <a:lstStyle/>
        <a:p>
          <a:endParaRPr lang="en-US" dirty="0"/>
        </a:p>
      </dgm:t>
    </dgm:pt>
    <dgm:pt modelId="{FC83D5B2-914B-4257-A857-1DD574FDA50F}" type="parTrans" cxnId="{0067E141-1D8F-4312-B0EB-6100F697757B}">
      <dgm:prSet/>
      <dgm:spPr/>
      <dgm:t>
        <a:bodyPr/>
        <a:lstStyle/>
        <a:p>
          <a:endParaRPr lang="en-US"/>
        </a:p>
      </dgm:t>
    </dgm:pt>
    <dgm:pt modelId="{17EBDBC4-0964-4096-BEF8-F5A99BA590B8}" type="sibTrans" cxnId="{0067E141-1D8F-4312-B0EB-6100F697757B}">
      <dgm:prSet/>
      <dgm:spPr/>
      <dgm:t>
        <a:bodyPr/>
        <a:lstStyle/>
        <a:p>
          <a:endParaRPr lang="en-US"/>
        </a:p>
      </dgm:t>
    </dgm:pt>
    <dgm:pt modelId="{1B106A21-8C67-4BA6-B7E1-C6B5A86F7FD6}">
      <dgm:prSet phldrT="[Text]" phldr="1"/>
      <dgm:spPr/>
      <dgm:t>
        <a:bodyPr/>
        <a:lstStyle/>
        <a:p>
          <a:endParaRPr lang="en-US" dirty="0"/>
        </a:p>
      </dgm:t>
    </dgm:pt>
    <dgm:pt modelId="{63D7D9EA-D010-4AA6-B27A-1249A4CFB042}" type="parTrans" cxnId="{3BC8874E-671D-4435-AA06-C54BFAF571FA}">
      <dgm:prSet/>
      <dgm:spPr/>
      <dgm:t>
        <a:bodyPr/>
        <a:lstStyle/>
        <a:p>
          <a:endParaRPr lang="en-US"/>
        </a:p>
      </dgm:t>
    </dgm:pt>
    <dgm:pt modelId="{623B0B34-14B4-494D-83C8-995AFC157666}" type="sibTrans" cxnId="{3BC8874E-671D-4435-AA06-C54BFAF571FA}">
      <dgm:prSet/>
      <dgm:spPr/>
      <dgm:t>
        <a:bodyPr/>
        <a:lstStyle/>
        <a:p>
          <a:endParaRPr lang="en-US"/>
        </a:p>
      </dgm:t>
    </dgm:pt>
    <dgm:pt modelId="{41D3AAED-DC7E-4D99-BCF6-BB096A1082AC}" type="pres">
      <dgm:prSet presAssocID="{722D4FAE-D34C-48CD-9667-1C622945256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27FE68B-DE2D-4237-9060-73AE624901B2}" type="pres">
      <dgm:prSet presAssocID="{E722B25D-1360-4D67-87CF-911207BD8974}" presName="arrow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BD3083-8D1F-46C5-B36A-6D17AF8CE6CE}" type="pres">
      <dgm:prSet presAssocID="{1B106A21-8C67-4BA6-B7E1-C6B5A86F7FD6}" presName="arrow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067E141-1D8F-4312-B0EB-6100F697757B}" srcId="{722D4FAE-D34C-48CD-9667-1C6229452563}" destId="{E722B25D-1360-4D67-87CF-911207BD8974}" srcOrd="0" destOrd="0" parTransId="{FC83D5B2-914B-4257-A857-1DD574FDA50F}" sibTransId="{17EBDBC4-0964-4096-BEF8-F5A99BA590B8}"/>
    <dgm:cxn modelId="{37FDF7A1-0EE4-4216-8DAF-566468E3FC6E}" type="presOf" srcId="{722D4FAE-D34C-48CD-9667-1C6229452563}" destId="{41D3AAED-DC7E-4D99-BCF6-BB096A1082AC}" srcOrd="0" destOrd="0" presId="urn:microsoft.com/office/officeart/2005/8/layout/arrow5"/>
    <dgm:cxn modelId="{E0FB6975-A968-4BE9-8B41-DEDC12C4C676}" type="presOf" srcId="{1B106A21-8C67-4BA6-B7E1-C6B5A86F7FD6}" destId="{29BD3083-8D1F-46C5-B36A-6D17AF8CE6CE}" srcOrd="0" destOrd="0" presId="urn:microsoft.com/office/officeart/2005/8/layout/arrow5"/>
    <dgm:cxn modelId="{5A9DC882-699C-4975-82CE-0FC2C0EADECD}" type="presOf" srcId="{E722B25D-1360-4D67-87CF-911207BD8974}" destId="{227FE68B-DE2D-4237-9060-73AE624901B2}" srcOrd="0" destOrd="0" presId="urn:microsoft.com/office/officeart/2005/8/layout/arrow5"/>
    <dgm:cxn modelId="{3BC8874E-671D-4435-AA06-C54BFAF571FA}" srcId="{722D4FAE-D34C-48CD-9667-1C6229452563}" destId="{1B106A21-8C67-4BA6-B7E1-C6B5A86F7FD6}" srcOrd="1" destOrd="0" parTransId="{63D7D9EA-D010-4AA6-B27A-1249A4CFB042}" sibTransId="{623B0B34-14B4-494D-83C8-995AFC157666}"/>
    <dgm:cxn modelId="{048B309C-9A14-4D04-8B22-CD13BE3CC369}" type="presParOf" srcId="{41D3AAED-DC7E-4D99-BCF6-BB096A1082AC}" destId="{227FE68B-DE2D-4237-9060-73AE624901B2}" srcOrd="0" destOrd="0" presId="urn:microsoft.com/office/officeart/2005/8/layout/arrow5"/>
    <dgm:cxn modelId="{11027C9F-7D50-48C1-B529-DF42871A60FF}" type="presParOf" srcId="{41D3AAED-DC7E-4D99-BCF6-BB096A1082AC}" destId="{29BD3083-8D1F-46C5-B36A-6D17AF8CE6CE}" srcOrd="1" destOrd="0" presId="urn:microsoft.com/office/officeart/2005/8/layout/arrow5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82.xml><?xml version="1.0" encoding="utf-8"?>
<dgm:dataModel xmlns:dgm="http://schemas.openxmlformats.org/drawingml/2006/diagram" xmlns:a="http://schemas.openxmlformats.org/drawingml/2006/main">
  <dgm:ptLst>
    <dgm:pt modelId="{68E37CEA-B031-4A19-BB40-8FC90C7E0643}" type="doc">
      <dgm:prSet loTypeId="urn:microsoft.com/office/officeart/2005/8/layout/arrow1" loCatId="relationship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en-US"/>
        </a:p>
      </dgm:t>
    </dgm:pt>
    <dgm:pt modelId="{F0B121A4-F14D-4B3A-9E03-DB61A908203B}">
      <dgm:prSet phldrT="[Text]" phldr="1"/>
      <dgm:spPr/>
      <dgm:t>
        <a:bodyPr/>
        <a:lstStyle/>
        <a:p>
          <a:endParaRPr lang="en-US" dirty="0"/>
        </a:p>
      </dgm:t>
    </dgm:pt>
    <dgm:pt modelId="{7932439F-CA17-47A0-86AC-8A3F60E45248}" type="parTrans" cxnId="{34C61EA5-410B-4AC0-AAA9-452951158910}">
      <dgm:prSet/>
      <dgm:spPr/>
      <dgm:t>
        <a:bodyPr/>
        <a:lstStyle/>
        <a:p>
          <a:endParaRPr lang="en-US"/>
        </a:p>
      </dgm:t>
    </dgm:pt>
    <dgm:pt modelId="{8DD58D3E-4E5F-4F4E-8394-6AACB1E07D57}" type="sibTrans" cxnId="{34C61EA5-410B-4AC0-AAA9-452951158910}">
      <dgm:prSet/>
      <dgm:spPr/>
      <dgm:t>
        <a:bodyPr/>
        <a:lstStyle/>
        <a:p>
          <a:endParaRPr lang="en-US"/>
        </a:p>
      </dgm:t>
    </dgm:pt>
    <dgm:pt modelId="{97BAA743-B7FD-4130-95A4-EC6911C4CC82}">
      <dgm:prSet phldrT="[Text]" phldr="1"/>
      <dgm:spPr/>
      <dgm:t>
        <a:bodyPr/>
        <a:lstStyle/>
        <a:p>
          <a:endParaRPr lang="en-US" dirty="0"/>
        </a:p>
      </dgm:t>
    </dgm:pt>
    <dgm:pt modelId="{1C60B3E3-EA1A-4933-9110-6B0F899AFEF3}" type="parTrans" cxnId="{50A78BB4-E3D9-4653-B3F1-A47B3C98FAA7}">
      <dgm:prSet/>
      <dgm:spPr/>
      <dgm:t>
        <a:bodyPr/>
        <a:lstStyle/>
        <a:p>
          <a:endParaRPr lang="en-US"/>
        </a:p>
      </dgm:t>
    </dgm:pt>
    <dgm:pt modelId="{9F540EAE-873C-472D-B722-57F15C41E808}" type="sibTrans" cxnId="{50A78BB4-E3D9-4653-B3F1-A47B3C98FAA7}">
      <dgm:prSet/>
      <dgm:spPr/>
      <dgm:t>
        <a:bodyPr/>
        <a:lstStyle/>
        <a:p>
          <a:endParaRPr lang="en-US"/>
        </a:p>
      </dgm:t>
    </dgm:pt>
    <dgm:pt modelId="{04901DD1-4537-4C96-9B2A-28BB04E8B4F8}" type="pres">
      <dgm:prSet presAssocID="{68E37CEA-B031-4A19-BB40-8FC90C7E0643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F28AFFA-6AF9-4FAE-BCB7-30A80BC832AB}" type="pres">
      <dgm:prSet presAssocID="{F0B121A4-F14D-4B3A-9E03-DB61A908203B}" presName="arrow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1A26A8-592C-46EA-97D7-1AC18A181E2A}" type="pres">
      <dgm:prSet presAssocID="{97BAA743-B7FD-4130-95A4-EC6911C4CC82}" presName="arrow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0A78BB4-E3D9-4653-B3F1-A47B3C98FAA7}" srcId="{68E37CEA-B031-4A19-BB40-8FC90C7E0643}" destId="{97BAA743-B7FD-4130-95A4-EC6911C4CC82}" srcOrd="1" destOrd="0" parTransId="{1C60B3E3-EA1A-4933-9110-6B0F899AFEF3}" sibTransId="{9F540EAE-873C-472D-B722-57F15C41E808}"/>
    <dgm:cxn modelId="{F7F41DFD-B8A9-4402-9CC2-74ADB204C51F}" type="presOf" srcId="{97BAA743-B7FD-4130-95A4-EC6911C4CC82}" destId="{BB1A26A8-592C-46EA-97D7-1AC18A181E2A}" srcOrd="0" destOrd="0" presId="urn:microsoft.com/office/officeart/2005/8/layout/arrow1"/>
    <dgm:cxn modelId="{34C61EA5-410B-4AC0-AAA9-452951158910}" srcId="{68E37CEA-B031-4A19-BB40-8FC90C7E0643}" destId="{F0B121A4-F14D-4B3A-9E03-DB61A908203B}" srcOrd="0" destOrd="0" parTransId="{7932439F-CA17-47A0-86AC-8A3F60E45248}" sibTransId="{8DD58D3E-4E5F-4F4E-8394-6AACB1E07D57}"/>
    <dgm:cxn modelId="{EBCADA1F-736E-4E34-A083-6E1DBF6E4CF6}" type="presOf" srcId="{F0B121A4-F14D-4B3A-9E03-DB61A908203B}" destId="{9F28AFFA-6AF9-4FAE-BCB7-30A80BC832AB}" srcOrd="0" destOrd="0" presId="urn:microsoft.com/office/officeart/2005/8/layout/arrow1"/>
    <dgm:cxn modelId="{E1EC1AFB-CBC6-4060-93ED-34FB8B6DC796}" type="presOf" srcId="{68E37CEA-B031-4A19-BB40-8FC90C7E0643}" destId="{04901DD1-4537-4C96-9B2A-28BB04E8B4F8}" srcOrd="0" destOrd="0" presId="urn:microsoft.com/office/officeart/2005/8/layout/arrow1"/>
    <dgm:cxn modelId="{B29D5289-EA5F-4A0A-8814-9A9DEB47BE2D}" type="presParOf" srcId="{04901DD1-4537-4C96-9B2A-28BB04E8B4F8}" destId="{9F28AFFA-6AF9-4FAE-BCB7-30A80BC832AB}" srcOrd="0" destOrd="0" presId="urn:microsoft.com/office/officeart/2005/8/layout/arrow1"/>
    <dgm:cxn modelId="{CA291E8C-FF64-48CC-B6BB-B024D59DC53E}" type="presParOf" srcId="{04901DD1-4537-4C96-9B2A-28BB04E8B4F8}" destId="{BB1A26A8-592C-46EA-97D7-1AC18A181E2A}" srcOrd="1" destOrd="0" presId="urn:microsoft.com/office/officeart/2005/8/layout/arrow1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83.xml><?xml version="1.0" encoding="utf-8"?>
<dgm:dataModel xmlns:dgm="http://schemas.openxmlformats.org/drawingml/2006/diagram" xmlns:a="http://schemas.openxmlformats.org/drawingml/2006/main">
  <dgm:ptLst>
    <dgm:pt modelId="{56D3DBAF-811D-443A-835E-6B6269D12F52}" type="doc">
      <dgm:prSet loTypeId="urn:microsoft.com/office/officeart/2005/8/layout/arrow4" loCatId="relationship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en-US"/>
        </a:p>
      </dgm:t>
    </dgm:pt>
    <dgm:pt modelId="{CC735F73-07A1-42E1-AFC1-D0309FBF9D96}">
      <dgm:prSet phldrT="[Text]" phldr="1"/>
      <dgm:spPr/>
      <dgm:t>
        <a:bodyPr/>
        <a:lstStyle/>
        <a:p>
          <a:endParaRPr lang="en-US" dirty="0"/>
        </a:p>
      </dgm:t>
    </dgm:pt>
    <dgm:pt modelId="{371A64AF-1684-4415-8FBC-150D32D7B1A7}" type="parTrans" cxnId="{BDD33615-AC05-411B-9D04-2811EC5AA526}">
      <dgm:prSet/>
      <dgm:spPr/>
      <dgm:t>
        <a:bodyPr/>
        <a:lstStyle/>
        <a:p>
          <a:endParaRPr lang="en-US"/>
        </a:p>
      </dgm:t>
    </dgm:pt>
    <dgm:pt modelId="{7BCE85D7-4E39-412E-9168-9860058B35ED}" type="sibTrans" cxnId="{BDD33615-AC05-411B-9D04-2811EC5AA526}">
      <dgm:prSet/>
      <dgm:spPr/>
      <dgm:t>
        <a:bodyPr/>
        <a:lstStyle/>
        <a:p>
          <a:endParaRPr lang="en-US"/>
        </a:p>
      </dgm:t>
    </dgm:pt>
    <dgm:pt modelId="{D8DC65E9-DBE8-431C-9E21-872DDA57B256}">
      <dgm:prSet phldrT="[Text]" phldr="1"/>
      <dgm:spPr/>
      <dgm:t>
        <a:bodyPr/>
        <a:lstStyle/>
        <a:p>
          <a:endParaRPr lang="en-US" dirty="0"/>
        </a:p>
      </dgm:t>
    </dgm:pt>
    <dgm:pt modelId="{39623602-9BF3-4CC6-9C6A-45B0F3503B19}" type="parTrans" cxnId="{19F0C968-214B-4AF1-9579-3D69DB2ECA10}">
      <dgm:prSet/>
      <dgm:spPr/>
      <dgm:t>
        <a:bodyPr/>
        <a:lstStyle/>
        <a:p>
          <a:endParaRPr lang="en-US"/>
        </a:p>
      </dgm:t>
    </dgm:pt>
    <dgm:pt modelId="{6EC42865-0A22-4559-AA6B-D7312E794C85}" type="sibTrans" cxnId="{19F0C968-214B-4AF1-9579-3D69DB2ECA10}">
      <dgm:prSet/>
      <dgm:spPr/>
      <dgm:t>
        <a:bodyPr/>
        <a:lstStyle/>
        <a:p>
          <a:endParaRPr lang="en-US"/>
        </a:p>
      </dgm:t>
    </dgm:pt>
    <dgm:pt modelId="{565BEB8B-40CE-4158-A7E2-96895D425EED}" type="pres">
      <dgm:prSet presAssocID="{56D3DBAF-811D-443A-835E-6B6269D12F52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9BACD32-4336-46D1-B83C-EA77DC50103D}" type="pres">
      <dgm:prSet presAssocID="{CC735F73-07A1-42E1-AFC1-D0309FBF9D96}" presName="upArrow" presStyleLbl="node1" presStyleIdx="0" presStyleCnt="2"/>
      <dgm:spPr/>
    </dgm:pt>
    <dgm:pt modelId="{1B3A28A7-60D0-4DE7-8ACC-DFADD9C7438D}" type="pres">
      <dgm:prSet presAssocID="{CC735F73-07A1-42E1-AFC1-D0309FBF9D96}" presName="upArrowText" presStyleLbl="revTx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48CC4D-087F-4151-A555-53BC159389AB}" type="pres">
      <dgm:prSet presAssocID="{D8DC65E9-DBE8-431C-9E21-872DDA57B256}" presName="downArrow" presStyleLbl="node1" presStyleIdx="1" presStyleCnt="2"/>
      <dgm:spPr/>
    </dgm:pt>
    <dgm:pt modelId="{EE7ED5C0-9A40-4CE0-8470-84E07042501F}" type="pres">
      <dgm:prSet presAssocID="{D8DC65E9-DBE8-431C-9E21-872DDA57B256}" presName="downArrowText" presStyleLbl="revTx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9F0C968-214B-4AF1-9579-3D69DB2ECA10}" srcId="{56D3DBAF-811D-443A-835E-6B6269D12F52}" destId="{D8DC65E9-DBE8-431C-9E21-872DDA57B256}" srcOrd="1" destOrd="0" parTransId="{39623602-9BF3-4CC6-9C6A-45B0F3503B19}" sibTransId="{6EC42865-0A22-4559-AA6B-D7312E794C85}"/>
    <dgm:cxn modelId="{BDD33615-AC05-411B-9D04-2811EC5AA526}" srcId="{56D3DBAF-811D-443A-835E-6B6269D12F52}" destId="{CC735F73-07A1-42E1-AFC1-D0309FBF9D96}" srcOrd="0" destOrd="0" parTransId="{371A64AF-1684-4415-8FBC-150D32D7B1A7}" sibTransId="{7BCE85D7-4E39-412E-9168-9860058B35ED}"/>
    <dgm:cxn modelId="{48AF8E2D-738A-40B3-AA8B-4B9D7D566DDE}" type="presOf" srcId="{56D3DBAF-811D-443A-835E-6B6269D12F52}" destId="{565BEB8B-40CE-4158-A7E2-96895D425EED}" srcOrd="0" destOrd="0" presId="urn:microsoft.com/office/officeart/2005/8/layout/arrow4"/>
    <dgm:cxn modelId="{D7DC4D8E-8F72-4020-BDEC-DA6851792C54}" type="presOf" srcId="{CC735F73-07A1-42E1-AFC1-D0309FBF9D96}" destId="{1B3A28A7-60D0-4DE7-8ACC-DFADD9C7438D}" srcOrd="0" destOrd="0" presId="urn:microsoft.com/office/officeart/2005/8/layout/arrow4"/>
    <dgm:cxn modelId="{E00776B4-ADE6-46CA-B1E4-FB1AD7E5ED8C}" type="presOf" srcId="{D8DC65E9-DBE8-431C-9E21-872DDA57B256}" destId="{EE7ED5C0-9A40-4CE0-8470-84E07042501F}" srcOrd="0" destOrd="0" presId="urn:microsoft.com/office/officeart/2005/8/layout/arrow4"/>
    <dgm:cxn modelId="{6E5325A6-99B9-497A-820E-8DAEE228D8EF}" type="presParOf" srcId="{565BEB8B-40CE-4158-A7E2-96895D425EED}" destId="{A9BACD32-4336-46D1-B83C-EA77DC50103D}" srcOrd="0" destOrd="0" presId="urn:microsoft.com/office/officeart/2005/8/layout/arrow4"/>
    <dgm:cxn modelId="{816FB113-FBA3-4DF3-B421-306AD48FA932}" type="presParOf" srcId="{565BEB8B-40CE-4158-A7E2-96895D425EED}" destId="{1B3A28A7-60D0-4DE7-8ACC-DFADD9C7438D}" srcOrd="1" destOrd="0" presId="urn:microsoft.com/office/officeart/2005/8/layout/arrow4"/>
    <dgm:cxn modelId="{735BF38F-5560-4AA8-BE7F-A32084DE08D2}" type="presParOf" srcId="{565BEB8B-40CE-4158-A7E2-96895D425EED}" destId="{FA48CC4D-087F-4151-A555-53BC159389AB}" srcOrd="2" destOrd="0" presId="urn:microsoft.com/office/officeart/2005/8/layout/arrow4"/>
    <dgm:cxn modelId="{47C4DB10-359F-43CB-859D-482D3F06AA28}" type="presParOf" srcId="{565BEB8B-40CE-4158-A7E2-96895D425EED}" destId="{EE7ED5C0-9A40-4CE0-8470-84E07042501F}" srcOrd="3" destOrd="0" presId="urn:microsoft.com/office/officeart/2005/8/layout/arrow4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84.xml><?xml version="1.0" encoding="utf-8"?>
<dgm:dataModel xmlns:dgm="http://schemas.openxmlformats.org/drawingml/2006/diagram" xmlns:a="http://schemas.openxmlformats.org/drawingml/2006/main">
  <dgm:ptLst>
    <dgm:pt modelId="{95F2D88A-151D-4EC2-B221-8E773C346989}" type="doc">
      <dgm:prSet loTypeId="urn:microsoft.com/office/officeart/2005/8/layout/pyramid4" loCatId="relationship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en-US"/>
        </a:p>
      </dgm:t>
    </dgm:pt>
    <dgm:pt modelId="{8F966C88-CCC5-4946-A39E-62B902B70836}">
      <dgm:prSet phldrT="[Text]" phldr="1"/>
      <dgm:spPr/>
      <dgm:t>
        <a:bodyPr/>
        <a:lstStyle/>
        <a:p>
          <a:endParaRPr lang="en-US" dirty="0"/>
        </a:p>
      </dgm:t>
    </dgm:pt>
    <dgm:pt modelId="{1853EBE9-113E-4FE8-A8DD-CF7E34C0CDC5}" type="parTrans" cxnId="{B4514CD0-3602-4F51-B3DC-A97AAFA94BC5}">
      <dgm:prSet/>
      <dgm:spPr/>
      <dgm:t>
        <a:bodyPr/>
        <a:lstStyle/>
        <a:p>
          <a:endParaRPr lang="en-US"/>
        </a:p>
      </dgm:t>
    </dgm:pt>
    <dgm:pt modelId="{E44D8C4D-A118-4F0D-91A9-BB62AC6B95A1}" type="sibTrans" cxnId="{B4514CD0-3602-4F51-B3DC-A97AAFA94BC5}">
      <dgm:prSet/>
      <dgm:spPr/>
      <dgm:t>
        <a:bodyPr/>
        <a:lstStyle/>
        <a:p>
          <a:endParaRPr lang="en-US"/>
        </a:p>
      </dgm:t>
    </dgm:pt>
    <dgm:pt modelId="{1B5D2C5D-CF67-4728-9E6E-B0E88BF3C168}">
      <dgm:prSet phldrT="[Text]" phldr="1"/>
      <dgm:spPr/>
      <dgm:t>
        <a:bodyPr/>
        <a:lstStyle/>
        <a:p>
          <a:endParaRPr lang="en-US" dirty="0"/>
        </a:p>
      </dgm:t>
    </dgm:pt>
    <dgm:pt modelId="{03F559C5-8FFB-45F6-87C1-1862D5D679FB}" type="parTrans" cxnId="{7FE906AF-332C-4A15-AF16-A2BB1DB63B91}">
      <dgm:prSet/>
      <dgm:spPr/>
      <dgm:t>
        <a:bodyPr/>
        <a:lstStyle/>
        <a:p>
          <a:endParaRPr lang="en-US"/>
        </a:p>
      </dgm:t>
    </dgm:pt>
    <dgm:pt modelId="{2B51101E-3521-480F-8D82-9C2CF0E59E3D}" type="sibTrans" cxnId="{7FE906AF-332C-4A15-AF16-A2BB1DB63B91}">
      <dgm:prSet/>
      <dgm:spPr/>
      <dgm:t>
        <a:bodyPr/>
        <a:lstStyle/>
        <a:p>
          <a:endParaRPr lang="en-US"/>
        </a:p>
      </dgm:t>
    </dgm:pt>
    <dgm:pt modelId="{9BB369DF-BDA4-4A44-B4E9-CA4A1DC1BC24}">
      <dgm:prSet phldrT="[Text]" phldr="1"/>
      <dgm:spPr/>
      <dgm:t>
        <a:bodyPr/>
        <a:lstStyle/>
        <a:p>
          <a:endParaRPr lang="en-US" dirty="0"/>
        </a:p>
      </dgm:t>
    </dgm:pt>
    <dgm:pt modelId="{25C8AC08-5651-4D1E-9872-77E02EFE5F45}" type="parTrans" cxnId="{343A7B45-71EB-4F4E-804E-1AFE13D1416D}">
      <dgm:prSet/>
      <dgm:spPr/>
      <dgm:t>
        <a:bodyPr/>
        <a:lstStyle/>
        <a:p>
          <a:endParaRPr lang="en-US"/>
        </a:p>
      </dgm:t>
    </dgm:pt>
    <dgm:pt modelId="{10D67B25-3B14-4625-AB9E-87A8C22EE30C}" type="sibTrans" cxnId="{343A7B45-71EB-4F4E-804E-1AFE13D1416D}">
      <dgm:prSet/>
      <dgm:spPr/>
      <dgm:t>
        <a:bodyPr/>
        <a:lstStyle/>
        <a:p>
          <a:endParaRPr lang="en-US"/>
        </a:p>
      </dgm:t>
    </dgm:pt>
    <dgm:pt modelId="{D3BBE977-C58E-41DC-BD23-D34F03B5B99C}">
      <dgm:prSet phldrT="[Text]" phldr="1"/>
      <dgm:spPr/>
      <dgm:t>
        <a:bodyPr/>
        <a:lstStyle/>
        <a:p>
          <a:endParaRPr lang="en-US" dirty="0"/>
        </a:p>
      </dgm:t>
    </dgm:pt>
    <dgm:pt modelId="{33EBD43A-A480-4C53-BC7D-355493D9D1D9}" type="parTrans" cxnId="{B8D3D926-CBAF-4E34-B62A-062013D6450D}">
      <dgm:prSet/>
      <dgm:spPr/>
      <dgm:t>
        <a:bodyPr/>
        <a:lstStyle/>
        <a:p>
          <a:endParaRPr lang="en-US"/>
        </a:p>
      </dgm:t>
    </dgm:pt>
    <dgm:pt modelId="{E276CCF3-AE24-4189-B5FE-DB03C9CB1FC4}" type="sibTrans" cxnId="{B8D3D926-CBAF-4E34-B62A-062013D6450D}">
      <dgm:prSet/>
      <dgm:spPr/>
      <dgm:t>
        <a:bodyPr/>
        <a:lstStyle/>
        <a:p>
          <a:endParaRPr lang="en-US"/>
        </a:p>
      </dgm:t>
    </dgm:pt>
    <dgm:pt modelId="{9651C9C4-FACA-4105-B89A-8DED40D17C0F}" type="pres">
      <dgm:prSet presAssocID="{95F2D88A-151D-4EC2-B221-8E773C346989}" presName="compositeShape" presStyleCnt="0">
        <dgm:presLayoutVars>
          <dgm:chMax val="9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8BA288D-061F-4143-8130-C3B76263AEE0}" type="pres">
      <dgm:prSet presAssocID="{95F2D88A-151D-4EC2-B221-8E773C346989}" presName="triangle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4AAAEE-627D-4547-B7BF-6345390B0C18}" type="pres">
      <dgm:prSet presAssocID="{95F2D88A-151D-4EC2-B221-8E773C346989}" presName="triangle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01084D-67AF-476A-9824-8318821F08C6}" type="pres">
      <dgm:prSet presAssocID="{95F2D88A-151D-4EC2-B221-8E773C346989}" presName="triangle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C5D0DF-14A0-416F-84BA-04486B5DB0F9}" type="pres">
      <dgm:prSet presAssocID="{95F2D88A-151D-4EC2-B221-8E773C346989}" presName="triangle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59CC2A9-3CC1-480C-86CC-7FCA88633E99}" type="presOf" srcId="{9BB369DF-BDA4-4A44-B4E9-CA4A1DC1BC24}" destId="{6201084D-67AF-476A-9824-8318821F08C6}" srcOrd="0" destOrd="0" presId="urn:microsoft.com/office/officeart/2005/8/layout/pyramid4"/>
    <dgm:cxn modelId="{5D1A898B-3D0E-4C72-89CC-0EE2B6A72A0C}" type="presOf" srcId="{1B5D2C5D-CF67-4728-9E6E-B0E88BF3C168}" destId="{FD4AAAEE-627D-4547-B7BF-6345390B0C18}" srcOrd="0" destOrd="0" presId="urn:microsoft.com/office/officeart/2005/8/layout/pyramid4"/>
    <dgm:cxn modelId="{0CE3DD53-FB03-4D11-B521-F27682B669AC}" type="presOf" srcId="{D3BBE977-C58E-41DC-BD23-D34F03B5B99C}" destId="{68C5D0DF-14A0-416F-84BA-04486B5DB0F9}" srcOrd="0" destOrd="0" presId="urn:microsoft.com/office/officeart/2005/8/layout/pyramid4"/>
    <dgm:cxn modelId="{B8D3D926-CBAF-4E34-B62A-062013D6450D}" srcId="{95F2D88A-151D-4EC2-B221-8E773C346989}" destId="{D3BBE977-C58E-41DC-BD23-D34F03B5B99C}" srcOrd="3" destOrd="0" parTransId="{33EBD43A-A480-4C53-BC7D-355493D9D1D9}" sibTransId="{E276CCF3-AE24-4189-B5FE-DB03C9CB1FC4}"/>
    <dgm:cxn modelId="{394866D4-3BE4-4A9A-92D0-5B3172187F1C}" type="presOf" srcId="{8F966C88-CCC5-4946-A39E-62B902B70836}" destId="{78BA288D-061F-4143-8130-C3B76263AEE0}" srcOrd="0" destOrd="0" presId="urn:microsoft.com/office/officeart/2005/8/layout/pyramid4"/>
    <dgm:cxn modelId="{7FE906AF-332C-4A15-AF16-A2BB1DB63B91}" srcId="{95F2D88A-151D-4EC2-B221-8E773C346989}" destId="{1B5D2C5D-CF67-4728-9E6E-B0E88BF3C168}" srcOrd="1" destOrd="0" parTransId="{03F559C5-8FFB-45F6-87C1-1862D5D679FB}" sibTransId="{2B51101E-3521-480F-8D82-9C2CF0E59E3D}"/>
    <dgm:cxn modelId="{D213B7CC-31E6-4D71-851A-F2580F04E00C}" type="presOf" srcId="{95F2D88A-151D-4EC2-B221-8E773C346989}" destId="{9651C9C4-FACA-4105-B89A-8DED40D17C0F}" srcOrd="0" destOrd="0" presId="urn:microsoft.com/office/officeart/2005/8/layout/pyramid4"/>
    <dgm:cxn modelId="{343A7B45-71EB-4F4E-804E-1AFE13D1416D}" srcId="{95F2D88A-151D-4EC2-B221-8E773C346989}" destId="{9BB369DF-BDA4-4A44-B4E9-CA4A1DC1BC24}" srcOrd="2" destOrd="0" parTransId="{25C8AC08-5651-4D1E-9872-77E02EFE5F45}" sibTransId="{10D67B25-3B14-4625-AB9E-87A8C22EE30C}"/>
    <dgm:cxn modelId="{B4514CD0-3602-4F51-B3DC-A97AAFA94BC5}" srcId="{95F2D88A-151D-4EC2-B221-8E773C346989}" destId="{8F966C88-CCC5-4946-A39E-62B902B70836}" srcOrd="0" destOrd="0" parTransId="{1853EBE9-113E-4FE8-A8DD-CF7E34C0CDC5}" sibTransId="{E44D8C4D-A118-4F0D-91A9-BB62AC6B95A1}"/>
    <dgm:cxn modelId="{513DBC51-E22F-4DCA-8885-C17E0D5EA889}" type="presParOf" srcId="{9651C9C4-FACA-4105-B89A-8DED40D17C0F}" destId="{78BA288D-061F-4143-8130-C3B76263AEE0}" srcOrd="0" destOrd="0" presId="urn:microsoft.com/office/officeart/2005/8/layout/pyramid4"/>
    <dgm:cxn modelId="{841B2F20-201F-400D-A57A-1C4267C7802C}" type="presParOf" srcId="{9651C9C4-FACA-4105-B89A-8DED40D17C0F}" destId="{FD4AAAEE-627D-4547-B7BF-6345390B0C18}" srcOrd="1" destOrd="0" presId="urn:microsoft.com/office/officeart/2005/8/layout/pyramid4"/>
    <dgm:cxn modelId="{8D4842FC-AA09-4FBF-AF05-6BDACAAD38B7}" type="presParOf" srcId="{9651C9C4-FACA-4105-B89A-8DED40D17C0F}" destId="{6201084D-67AF-476A-9824-8318821F08C6}" srcOrd="2" destOrd="0" presId="urn:microsoft.com/office/officeart/2005/8/layout/pyramid4"/>
    <dgm:cxn modelId="{19877E83-044F-427F-A212-142185106E04}" type="presParOf" srcId="{9651C9C4-FACA-4105-B89A-8DED40D17C0F}" destId="{68C5D0DF-14A0-416F-84BA-04486B5DB0F9}" srcOrd="3" destOrd="0" presId="urn:microsoft.com/office/officeart/2005/8/layout/pyramid4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85.xml><?xml version="1.0" encoding="utf-8"?>
<dgm:dataModel xmlns:dgm="http://schemas.openxmlformats.org/drawingml/2006/diagram" xmlns:a="http://schemas.openxmlformats.org/drawingml/2006/main">
  <dgm:ptLst>
    <dgm:pt modelId="{43029E12-D4E4-45BE-9BD7-41A2144A6694}" type="doc">
      <dgm:prSet loTypeId="urn:microsoft.com/office/officeart/2005/8/layout/hierarchy4" loCatId="relationship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en-US"/>
        </a:p>
      </dgm:t>
    </dgm:pt>
    <dgm:pt modelId="{21A0B3C5-5286-4A25-BA69-1D9B3DF41A63}">
      <dgm:prSet phldrT="[Text]" phldr="1"/>
      <dgm:spPr/>
      <dgm:t>
        <a:bodyPr/>
        <a:lstStyle/>
        <a:p>
          <a:endParaRPr lang="en-US" dirty="0"/>
        </a:p>
      </dgm:t>
    </dgm:pt>
    <dgm:pt modelId="{2A938B8B-AEF0-4103-8634-2BB801642FDF}" type="parTrans" cxnId="{91F31B7C-257D-4324-B6C8-5480520BB136}">
      <dgm:prSet/>
      <dgm:spPr/>
      <dgm:t>
        <a:bodyPr/>
        <a:lstStyle/>
        <a:p>
          <a:endParaRPr lang="en-US"/>
        </a:p>
      </dgm:t>
    </dgm:pt>
    <dgm:pt modelId="{BDFD5F81-FA98-4741-B1F0-31E7EE41BB71}" type="sibTrans" cxnId="{91F31B7C-257D-4324-B6C8-5480520BB136}">
      <dgm:prSet/>
      <dgm:spPr/>
      <dgm:t>
        <a:bodyPr/>
        <a:lstStyle/>
        <a:p>
          <a:endParaRPr lang="en-US"/>
        </a:p>
      </dgm:t>
    </dgm:pt>
    <dgm:pt modelId="{04C01DAE-F809-411D-A960-3D0C0041C5AF}">
      <dgm:prSet phldrT="[Text]" phldr="1"/>
      <dgm:spPr/>
      <dgm:t>
        <a:bodyPr/>
        <a:lstStyle/>
        <a:p>
          <a:endParaRPr lang="en-US" dirty="0"/>
        </a:p>
      </dgm:t>
    </dgm:pt>
    <dgm:pt modelId="{11FD1F01-F091-4B64-A744-114279D5D49C}" type="parTrans" cxnId="{872714B6-EE68-4457-B0EE-F2B66B49217A}">
      <dgm:prSet/>
      <dgm:spPr/>
      <dgm:t>
        <a:bodyPr/>
        <a:lstStyle/>
        <a:p>
          <a:endParaRPr lang="en-US"/>
        </a:p>
      </dgm:t>
    </dgm:pt>
    <dgm:pt modelId="{F8FB8349-F0B8-4510-B219-20014F2C4BD5}" type="sibTrans" cxnId="{872714B6-EE68-4457-B0EE-F2B66B49217A}">
      <dgm:prSet/>
      <dgm:spPr/>
      <dgm:t>
        <a:bodyPr/>
        <a:lstStyle/>
        <a:p>
          <a:endParaRPr lang="en-US"/>
        </a:p>
      </dgm:t>
    </dgm:pt>
    <dgm:pt modelId="{4540549D-9EB0-4193-8471-6CCC65A44153}">
      <dgm:prSet phldrT="[Text]" phldr="1"/>
      <dgm:spPr/>
      <dgm:t>
        <a:bodyPr/>
        <a:lstStyle/>
        <a:p>
          <a:endParaRPr lang="en-US" dirty="0"/>
        </a:p>
      </dgm:t>
    </dgm:pt>
    <dgm:pt modelId="{DDA6CA64-7C5F-4378-A98C-99D04712747F}" type="parTrans" cxnId="{F32F7123-417A-4797-B694-8AE87C948203}">
      <dgm:prSet/>
      <dgm:spPr/>
      <dgm:t>
        <a:bodyPr/>
        <a:lstStyle/>
        <a:p>
          <a:endParaRPr lang="en-US"/>
        </a:p>
      </dgm:t>
    </dgm:pt>
    <dgm:pt modelId="{38777170-B1C9-466A-9A0F-8A9EB62320E9}" type="sibTrans" cxnId="{F32F7123-417A-4797-B694-8AE87C948203}">
      <dgm:prSet/>
      <dgm:spPr/>
      <dgm:t>
        <a:bodyPr/>
        <a:lstStyle/>
        <a:p>
          <a:endParaRPr lang="en-US"/>
        </a:p>
      </dgm:t>
    </dgm:pt>
    <dgm:pt modelId="{857BB879-9845-464C-A904-5C0F4C3BB042}">
      <dgm:prSet phldrT="[Text]" phldr="1"/>
      <dgm:spPr/>
      <dgm:t>
        <a:bodyPr/>
        <a:lstStyle/>
        <a:p>
          <a:endParaRPr lang="en-US" dirty="0"/>
        </a:p>
      </dgm:t>
    </dgm:pt>
    <dgm:pt modelId="{96A40F01-7C97-49A5-A25F-B1F02BAA5F43}" type="parTrans" cxnId="{9AF8E81F-3408-458A-BF30-E087DEA0ADC6}">
      <dgm:prSet/>
      <dgm:spPr/>
      <dgm:t>
        <a:bodyPr/>
        <a:lstStyle/>
        <a:p>
          <a:endParaRPr lang="en-US"/>
        </a:p>
      </dgm:t>
    </dgm:pt>
    <dgm:pt modelId="{D8229389-C65E-4AF6-980A-5B7E3336B19C}" type="sibTrans" cxnId="{9AF8E81F-3408-458A-BF30-E087DEA0ADC6}">
      <dgm:prSet/>
      <dgm:spPr/>
      <dgm:t>
        <a:bodyPr/>
        <a:lstStyle/>
        <a:p>
          <a:endParaRPr lang="en-US"/>
        </a:p>
      </dgm:t>
    </dgm:pt>
    <dgm:pt modelId="{B4E6EA09-313A-4084-B87E-E12AD02E4063}">
      <dgm:prSet phldrT="[Text]" phldr="1"/>
      <dgm:spPr/>
      <dgm:t>
        <a:bodyPr/>
        <a:lstStyle/>
        <a:p>
          <a:endParaRPr lang="en-US" dirty="0"/>
        </a:p>
      </dgm:t>
    </dgm:pt>
    <dgm:pt modelId="{8ACCD351-B91D-478E-96F7-8BEBD490AF86}" type="parTrans" cxnId="{95F1A80E-280F-46F5-A0B7-9054B01EF845}">
      <dgm:prSet/>
      <dgm:spPr/>
      <dgm:t>
        <a:bodyPr/>
        <a:lstStyle/>
        <a:p>
          <a:endParaRPr lang="en-US"/>
        </a:p>
      </dgm:t>
    </dgm:pt>
    <dgm:pt modelId="{DE786133-3DE8-499C-8173-C94369FBFEDC}" type="sibTrans" cxnId="{95F1A80E-280F-46F5-A0B7-9054B01EF845}">
      <dgm:prSet/>
      <dgm:spPr/>
      <dgm:t>
        <a:bodyPr/>
        <a:lstStyle/>
        <a:p>
          <a:endParaRPr lang="en-US"/>
        </a:p>
      </dgm:t>
    </dgm:pt>
    <dgm:pt modelId="{C4B25976-B2A7-47DA-85E1-91CE761ACF45}">
      <dgm:prSet phldrT="[Text]" phldr="1"/>
      <dgm:spPr/>
      <dgm:t>
        <a:bodyPr/>
        <a:lstStyle/>
        <a:p>
          <a:endParaRPr lang="en-US" dirty="0"/>
        </a:p>
      </dgm:t>
    </dgm:pt>
    <dgm:pt modelId="{21B0B828-FD94-4932-A534-B24F4DD09205}" type="parTrans" cxnId="{D9A02257-A788-4A85-A23C-38D81D9FDA28}">
      <dgm:prSet/>
      <dgm:spPr/>
      <dgm:t>
        <a:bodyPr/>
        <a:lstStyle/>
        <a:p>
          <a:endParaRPr lang="en-US"/>
        </a:p>
      </dgm:t>
    </dgm:pt>
    <dgm:pt modelId="{C9EFF621-A84E-4769-A709-88ECC53981D4}" type="sibTrans" cxnId="{D9A02257-A788-4A85-A23C-38D81D9FDA28}">
      <dgm:prSet/>
      <dgm:spPr/>
      <dgm:t>
        <a:bodyPr/>
        <a:lstStyle/>
        <a:p>
          <a:endParaRPr lang="en-US"/>
        </a:p>
      </dgm:t>
    </dgm:pt>
    <dgm:pt modelId="{7295D0E5-D212-4870-B08A-FD16895BA163}" type="pres">
      <dgm:prSet presAssocID="{43029E12-D4E4-45BE-9BD7-41A2144A6694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D4F3FCB6-8EA8-4E05-B76A-07D95888A5B5}" type="pres">
      <dgm:prSet presAssocID="{21A0B3C5-5286-4A25-BA69-1D9B3DF41A63}" presName="vertOne" presStyleCnt="0"/>
      <dgm:spPr/>
    </dgm:pt>
    <dgm:pt modelId="{9317F979-2CF5-473E-8D18-F7E29EEDB2E7}" type="pres">
      <dgm:prSet presAssocID="{21A0B3C5-5286-4A25-BA69-1D9B3DF41A63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E214DD6-4754-46EF-82A6-881F28E63403}" type="pres">
      <dgm:prSet presAssocID="{21A0B3C5-5286-4A25-BA69-1D9B3DF41A63}" presName="parTransOne" presStyleCnt="0"/>
      <dgm:spPr/>
    </dgm:pt>
    <dgm:pt modelId="{3CCE6AAD-8C72-401B-983F-184183AC7C56}" type="pres">
      <dgm:prSet presAssocID="{21A0B3C5-5286-4A25-BA69-1D9B3DF41A63}" presName="horzOne" presStyleCnt="0"/>
      <dgm:spPr/>
    </dgm:pt>
    <dgm:pt modelId="{4D9F2EB4-8B60-4AE8-B4D9-B6D101796ABB}" type="pres">
      <dgm:prSet presAssocID="{04C01DAE-F809-411D-A960-3D0C0041C5AF}" presName="vertTwo" presStyleCnt="0"/>
      <dgm:spPr/>
    </dgm:pt>
    <dgm:pt modelId="{ACF79ECD-C0A1-4288-9315-2A03ABDDEDA2}" type="pres">
      <dgm:prSet presAssocID="{04C01DAE-F809-411D-A960-3D0C0041C5AF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86845B4-3A3C-4A44-A47D-882922FB87AD}" type="pres">
      <dgm:prSet presAssocID="{04C01DAE-F809-411D-A960-3D0C0041C5AF}" presName="parTransTwo" presStyleCnt="0"/>
      <dgm:spPr/>
    </dgm:pt>
    <dgm:pt modelId="{6A77DDB0-B28C-4378-B8A3-E2EF22542669}" type="pres">
      <dgm:prSet presAssocID="{04C01DAE-F809-411D-A960-3D0C0041C5AF}" presName="horzTwo" presStyleCnt="0"/>
      <dgm:spPr/>
    </dgm:pt>
    <dgm:pt modelId="{1FF8FC42-104F-4B57-9EC4-5C6D2EAB1423}" type="pres">
      <dgm:prSet presAssocID="{4540549D-9EB0-4193-8471-6CCC65A44153}" presName="vertThree" presStyleCnt="0"/>
      <dgm:spPr/>
    </dgm:pt>
    <dgm:pt modelId="{26B34285-9F1A-47BD-85A2-508A3A74453D}" type="pres">
      <dgm:prSet presAssocID="{4540549D-9EB0-4193-8471-6CCC65A44153}" presName="txThree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A51757B-B67B-4790-A921-17957A04228A}" type="pres">
      <dgm:prSet presAssocID="{4540549D-9EB0-4193-8471-6CCC65A44153}" presName="horzThree" presStyleCnt="0"/>
      <dgm:spPr/>
    </dgm:pt>
    <dgm:pt modelId="{CBCC6275-A1E3-4542-9ED8-65C44F96FB29}" type="pres">
      <dgm:prSet presAssocID="{38777170-B1C9-466A-9A0F-8A9EB62320E9}" presName="sibSpaceThree" presStyleCnt="0"/>
      <dgm:spPr/>
    </dgm:pt>
    <dgm:pt modelId="{EE100943-092B-494E-947C-B7C55EDB2DDF}" type="pres">
      <dgm:prSet presAssocID="{857BB879-9845-464C-A904-5C0F4C3BB042}" presName="vertThree" presStyleCnt="0"/>
      <dgm:spPr/>
    </dgm:pt>
    <dgm:pt modelId="{2EE0F44A-FDD9-488E-B9AA-851E38B0F141}" type="pres">
      <dgm:prSet presAssocID="{857BB879-9845-464C-A904-5C0F4C3BB042}" presName="txThree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9601AF6-FC0C-4BB5-BB42-012B7F3AC1B8}" type="pres">
      <dgm:prSet presAssocID="{857BB879-9845-464C-A904-5C0F4C3BB042}" presName="horzThree" presStyleCnt="0"/>
      <dgm:spPr/>
    </dgm:pt>
    <dgm:pt modelId="{53CAE870-82E1-4823-86AA-7619F5AAA89C}" type="pres">
      <dgm:prSet presAssocID="{F8FB8349-F0B8-4510-B219-20014F2C4BD5}" presName="sibSpaceTwo" presStyleCnt="0"/>
      <dgm:spPr/>
    </dgm:pt>
    <dgm:pt modelId="{B3A80C4C-F5DD-4881-8079-948D1F4D7DF9}" type="pres">
      <dgm:prSet presAssocID="{B4E6EA09-313A-4084-B87E-E12AD02E4063}" presName="vertTwo" presStyleCnt="0"/>
      <dgm:spPr/>
    </dgm:pt>
    <dgm:pt modelId="{E32EF6DF-FB04-4A3B-B032-1E714401CABA}" type="pres">
      <dgm:prSet presAssocID="{B4E6EA09-313A-4084-B87E-E12AD02E4063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61B93B3-DC94-47EB-A554-7D77850A833B}" type="pres">
      <dgm:prSet presAssocID="{B4E6EA09-313A-4084-B87E-E12AD02E4063}" presName="parTransTwo" presStyleCnt="0"/>
      <dgm:spPr/>
    </dgm:pt>
    <dgm:pt modelId="{165FB991-340A-4997-923D-A7E6868C6B42}" type="pres">
      <dgm:prSet presAssocID="{B4E6EA09-313A-4084-B87E-E12AD02E4063}" presName="horzTwo" presStyleCnt="0"/>
      <dgm:spPr/>
    </dgm:pt>
    <dgm:pt modelId="{349D29C0-FC01-4E16-A3FD-796E305B226E}" type="pres">
      <dgm:prSet presAssocID="{C4B25976-B2A7-47DA-85E1-91CE761ACF45}" presName="vertThree" presStyleCnt="0"/>
      <dgm:spPr/>
    </dgm:pt>
    <dgm:pt modelId="{66824404-F925-4078-B023-21017E153E3F}" type="pres">
      <dgm:prSet presAssocID="{C4B25976-B2A7-47DA-85E1-91CE761ACF45}" presName="txThree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56D99AC-9376-48D8-AB23-F9E1CB97F68A}" type="pres">
      <dgm:prSet presAssocID="{C4B25976-B2A7-47DA-85E1-91CE761ACF45}" presName="horzThree" presStyleCnt="0"/>
      <dgm:spPr/>
    </dgm:pt>
  </dgm:ptLst>
  <dgm:cxnLst>
    <dgm:cxn modelId="{872714B6-EE68-4457-B0EE-F2B66B49217A}" srcId="{21A0B3C5-5286-4A25-BA69-1D9B3DF41A63}" destId="{04C01DAE-F809-411D-A960-3D0C0041C5AF}" srcOrd="0" destOrd="0" parTransId="{11FD1F01-F091-4B64-A744-114279D5D49C}" sibTransId="{F8FB8349-F0B8-4510-B219-20014F2C4BD5}"/>
    <dgm:cxn modelId="{7D7CCE9A-1314-4777-B5D5-99882C1C1AD7}" type="presOf" srcId="{C4B25976-B2A7-47DA-85E1-91CE761ACF45}" destId="{66824404-F925-4078-B023-21017E153E3F}" srcOrd="0" destOrd="0" presId="urn:microsoft.com/office/officeart/2005/8/layout/hierarchy4"/>
    <dgm:cxn modelId="{95F1A80E-280F-46F5-A0B7-9054B01EF845}" srcId="{21A0B3C5-5286-4A25-BA69-1D9B3DF41A63}" destId="{B4E6EA09-313A-4084-B87E-E12AD02E4063}" srcOrd="1" destOrd="0" parTransId="{8ACCD351-B91D-478E-96F7-8BEBD490AF86}" sibTransId="{DE786133-3DE8-499C-8173-C94369FBFEDC}"/>
    <dgm:cxn modelId="{9AF8E81F-3408-458A-BF30-E087DEA0ADC6}" srcId="{04C01DAE-F809-411D-A960-3D0C0041C5AF}" destId="{857BB879-9845-464C-A904-5C0F4C3BB042}" srcOrd="1" destOrd="0" parTransId="{96A40F01-7C97-49A5-A25F-B1F02BAA5F43}" sibTransId="{D8229389-C65E-4AF6-980A-5B7E3336B19C}"/>
    <dgm:cxn modelId="{1BBF949D-08AC-4165-ACE9-FF919D57F2EC}" type="presOf" srcId="{21A0B3C5-5286-4A25-BA69-1D9B3DF41A63}" destId="{9317F979-2CF5-473E-8D18-F7E29EEDB2E7}" srcOrd="0" destOrd="0" presId="urn:microsoft.com/office/officeart/2005/8/layout/hierarchy4"/>
    <dgm:cxn modelId="{D9A02257-A788-4A85-A23C-38D81D9FDA28}" srcId="{B4E6EA09-313A-4084-B87E-E12AD02E4063}" destId="{C4B25976-B2A7-47DA-85E1-91CE761ACF45}" srcOrd="0" destOrd="0" parTransId="{21B0B828-FD94-4932-A534-B24F4DD09205}" sibTransId="{C9EFF621-A84E-4769-A709-88ECC53981D4}"/>
    <dgm:cxn modelId="{4A68AEB5-C665-490A-9999-5C413D89AB44}" type="presOf" srcId="{857BB879-9845-464C-A904-5C0F4C3BB042}" destId="{2EE0F44A-FDD9-488E-B9AA-851E38B0F141}" srcOrd="0" destOrd="0" presId="urn:microsoft.com/office/officeart/2005/8/layout/hierarchy4"/>
    <dgm:cxn modelId="{9AD4BDD5-31AF-4A7B-AE31-95F1088332D7}" type="presOf" srcId="{B4E6EA09-313A-4084-B87E-E12AD02E4063}" destId="{E32EF6DF-FB04-4A3B-B032-1E714401CABA}" srcOrd="0" destOrd="0" presId="urn:microsoft.com/office/officeart/2005/8/layout/hierarchy4"/>
    <dgm:cxn modelId="{449750D8-A04C-4ED8-85D2-47CF64733613}" type="presOf" srcId="{4540549D-9EB0-4193-8471-6CCC65A44153}" destId="{26B34285-9F1A-47BD-85A2-508A3A74453D}" srcOrd="0" destOrd="0" presId="urn:microsoft.com/office/officeart/2005/8/layout/hierarchy4"/>
    <dgm:cxn modelId="{5DD5294C-8E31-496C-8E1C-91586050C97E}" type="presOf" srcId="{43029E12-D4E4-45BE-9BD7-41A2144A6694}" destId="{7295D0E5-D212-4870-B08A-FD16895BA163}" srcOrd="0" destOrd="0" presId="urn:microsoft.com/office/officeart/2005/8/layout/hierarchy4"/>
    <dgm:cxn modelId="{91F31B7C-257D-4324-B6C8-5480520BB136}" srcId="{43029E12-D4E4-45BE-9BD7-41A2144A6694}" destId="{21A0B3C5-5286-4A25-BA69-1D9B3DF41A63}" srcOrd="0" destOrd="0" parTransId="{2A938B8B-AEF0-4103-8634-2BB801642FDF}" sibTransId="{BDFD5F81-FA98-4741-B1F0-31E7EE41BB71}"/>
    <dgm:cxn modelId="{F32F7123-417A-4797-B694-8AE87C948203}" srcId="{04C01DAE-F809-411D-A960-3D0C0041C5AF}" destId="{4540549D-9EB0-4193-8471-6CCC65A44153}" srcOrd="0" destOrd="0" parTransId="{DDA6CA64-7C5F-4378-A98C-99D04712747F}" sibTransId="{38777170-B1C9-466A-9A0F-8A9EB62320E9}"/>
    <dgm:cxn modelId="{892FE6E9-745B-4549-A29B-23D4C2C96D32}" type="presOf" srcId="{04C01DAE-F809-411D-A960-3D0C0041C5AF}" destId="{ACF79ECD-C0A1-4288-9315-2A03ABDDEDA2}" srcOrd="0" destOrd="0" presId="urn:microsoft.com/office/officeart/2005/8/layout/hierarchy4"/>
    <dgm:cxn modelId="{7CE976FD-96B8-4566-B96D-B84649835FAE}" type="presParOf" srcId="{7295D0E5-D212-4870-B08A-FD16895BA163}" destId="{D4F3FCB6-8EA8-4E05-B76A-07D95888A5B5}" srcOrd="0" destOrd="0" presId="urn:microsoft.com/office/officeart/2005/8/layout/hierarchy4"/>
    <dgm:cxn modelId="{55A102D7-4E77-4577-8685-5752AB5BA180}" type="presParOf" srcId="{D4F3FCB6-8EA8-4E05-B76A-07D95888A5B5}" destId="{9317F979-2CF5-473E-8D18-F7E29EEDB2E7}" srcOrd="0" destOrd="0" presId="urn:microsoft.com/office/officeart/2005/8/layout/hierarchy4"/>
    <dgm:cxn modelId="{0C645830-F817-4336-BA34-FEBB94DA3936}" type="presParOf" srcId="{D4F3FCB6-8EA8-4E05-B76A-07D95888A5B5}" destId="{9E214DD6-4754-46EF-82A6-881F28E63403}" srcOrd="1" destOrd="0" presId="urn:microsoft.com/office/officeart/2005/8/layout/hierarchy4"/>
    <dgm:cxn modelId="{011467A4-7B5F-4761-B586-1D3FE48C3856}" type="presParOf" srcId="{D4F3FCB6-8EA8-4E05-B76A-07D95888A5B5}" destId="{3CCE6AAD-8C72-401B-983F-184183AC7C56}" srcOrd="2" destOrd="0" presId="urn:microsoft.com/office/officeart/2005/8/layout/hierarchy4"/>
    <dgm:cxn modelId="{84EAFC83-6CE5-4DEF-9597-E15A97D9140A}" type="presParOf" srcId="{3CCE6AAD-8C72-401B-983F-184183AC7C56}" destId="{4D9F2EB4-8B60-4AE8-B4D9-B6D101796ABB}" srcOrd="0" destOrd="0" presId="urn:microsoft.com/office/officeart/2005/8/layout/hierarchy4"/>
    <dgm:cxn modelId="{0C8E8774-F06D-4B0A-AE8E-C7588F975B43}" type="presParOf" srcId="{4D9F2EB4-8B60-4AE8-B4D9-B6D101796ABB}" destId="{ACF79ECD-C0A1-4288-9315-2A03ABDDEDA2}" srcOrd="0" destOrd="0" presId="urn:microsoft.com/office/officeart/2005/8/layout/hierarchy4"/>
    <dgm:cxn modelId="{2F69F672-7B18-4276-8E80-8903F123BCEB}" type="presParOf" srcId="{4D9F2EB4-8B60-4AE8-B4D9-B6D101796ABB}" destId="{586845B4-3A3C-4A44-A47D-882922FB87AD}" srcOrd="1" destOrd="0" presId="urn:microsoft.com/office/officeart/2005/8/layout/hierarchy4"/>
    <dgm:cxn modelId="{0B26D540-BD44-4A33-87D0-C9F16059B912}" type="presParOf" srcId="{4D9F2EB4-8B60-4AE8-B4D9-B6D101796ABB}" destId="{6A77DDB0-B28C-4378-B8A3-E2EF22542669}" srcOrd="2" destOrd="0" presId="urn:microsoft.com/office/officeart/2005/8/layout/hierarchy4"/>
    <dgm:cxn modelId="{55AF0984-35F3-499B-A80E-01A7D8D20CF8}" type="presParOf" srcId="{6A77DDB0-B28C-4378-B8A3-E2EF22542669}" destId="{1FF8FC42-104F-4B57-9EC4-5C6D2EAB1423}" srcOrd="0" destOrd="0" presId="urn:microsoft.com/office/officeart/2005/8/layout/hierarchy4"/>
    <dgm:cxn modelId="{CC821ABD-07D1-4BAA-97C8-D5ED72530048}" type="presParOf" srcId="{1FF8FC42-104F-4B57-9EC4-5C6D2EAB1423}" destId="{26B34285-9F1A-47BD-85A2-508A3A74453D}" srcOrd="0" destOrd="0" presId="urn:microsoft.com/office/officeart/2005/8/layout/hierarchy4"/>
    <dgm:cxn modelId="{B082C115-0301-48A4-A333-6D18271083A3}" type="presParOf" srcId="{1FF8FC42-104F-4B57-9EC4-5C6D2EAB1423}" destId="{AA51757B-B67B-4790-A921-17957A04228A}" srcOrd="1" destOrd="0" presId="urn:microsoft.com/office/officeart/2005/8/layout/hierarchy4"/>
    <dgm:cxn modelId="{AE5AB388-3328-4EFF-B640-9AFA807BA0F6}" type="presParOf" srcId="{6A77DDB0-B28C-4378-B8A3-E2EF22542669}" destId="{CBCC6275-A1E3-4542-9ED8-65C44F96FB29}" srcOrd="1" destOrd="0" presId="urn:microsoft.com/office/officeart/2005/8/layout/hierarchy4"/>
    <dgm:cxn modelId="{13F781EC-B416-4041-91D7-DD2A740E5013}" type="presParOf" srcId="{6A77DDB0-B28C-4378-B8A3-E2EF22542669}" destId="{EE100943-092B-494E-947C-B7C55EDB2DDF}" srcOrd="2" destOrd="0" presId="urn:microsoft.com/office/officeart/2005/8/layout/hierarchy4"/>
    <dgm:cxn modelId="{DC34CA58-16D5-42D2-B6BD-E5060B87D833}" type="presParOf" srcId="{EE100943-092B-494E-947C-B7C55EDB2DDF}" destId="{2EE0F44A-FDD9-488E-B9AA-851E38B0F141}" srcOrd="0" destOrd="0" presId="urn:microsoft.com/office/officeart/2005/8/layout/hierarchy4"/>
    <dgm:cxn modelId="{436D923A-C5A9-4C42-AFB4-49F292B7B05B}" type="presParOf" srcId="{EE100943-092B-494E-947C-B7C55EDB2DDF}" destId="{39601AF6-FC0C-4BB5-BB42-012B7F3AC1B8}" srcOrd="1" destOrd="0" presId="urn:microsoft.com/office/officeart/2005/8/layout/hierarchy4"/>
    <dgm:cxn modelId="{4F0644F3-4E70-48A7-8327-271DE085EF46}" type="presParOf" srcId="{3CCE6AAD-8C72-401B-983F-184183AC7C56}" destId="{53CAE870-82E1-4823-86AA-7619F5AAA89C}" srcOrd="1" destOrd="0" presId="urn:microsoft.com/office/officeart/2005/8/layout/hierarchy4"/>
    <dgm:cxn modelId="{1DCEC316-5958-472F-8B9F-BBAAFFD885A6}" type="presParOf" srcId="{3CCE6AAD-8C72-401B-983F-184183AC7C56}" destId="{B3A80C4C-F5DD-4881-8079-948D1F4D7DF9}" srcOrd="2" destOrd="0" presId="urn:microsoft.com/office/officeart/2005/8/layout/hierarchy4"/>
    <dgm:cxn modelId="{7C74DDF5-2C3E-4339-A673-06301371C2BF}" type="presParOf" srcId="{B3A80C4C-F5DD-4881-8079-948D1F4D7DF9}" destId="{E32EF6DF-FB04-4A3B-B032-1E714401CABA}" srcOrd="0" destOrd="0" presId="urn:microsoft.com/office/officeart/2005/8/layout/hierarchy4"/>
    <dgm:cxn modelId="{C9B5605E-3946-4F93-8AF3-CEEE11AD07AA}" type="presParOf" srcId="{B3A80C4C-F5DD-4881-8079-948D1F4D7DF9}" destId="{761B93B3-DC94-47EB-A554-7D77850A833B}" srcOrd="1" destOrd="0" presId="urn:microsoft.com/office/officeart/2005/8/layout/hierarchy4"/>
    <dgm:cxn modelId="{8A6CA4E7-408E-475F-B12E-2B4C7DF46423}" type="presParOf" srcId="{B3A80C4C-F5DD-4881-8079-948D1F4D7DF9}" destId="{165FB991-340A-4997-923D-A7E6868C6B42}" srcOrd="2" destOrd="0" presId="urn:microsoft.com/office/officeart/2005/8/layout/hierarchy4"/>
    <dgm:cxn modelId="{D2C0FD79-C74C-4689-A4EC-E642BA110791}" type="presParOf" srcId="{165FB991-340A-4997-923D-A7E6868C6B42}" destId="{349D29C0-FC01-4E16-A3FD-796E305B226E}" srcOrd="0" destOrd="0" presId="urn:microsoft.com/office/officeart/2005/8/layout/hierarchy4"/>
    <dgm:cxn modelId="{1548143C-38B2-45B2-B1EE-0764E5474C0C}" type="presParOf" srcId="{349D29C0-FC01-4E16-A3FD-796E305B226E}" destId="{66824404-F925-4078-B023-21017E153E3F}" srcOrd="0" destOrd="0" presId="urn:microsoft.com/office/officeart/2005/8/layout/hierarchy4"/>
    <dgm:cxn modelId="{9776D05F-36CA-4F13-BEC9-DEA2F76F5939}" type="presParOf" srcId="{349D29C0-FC01-4E16-A3FD-796E305B226E}" destId="{356D99AC-9376-48D8-AB23-F9E1CB97F68A}" srcOrd="1" destOrd="0" presId="urn:microsoft.com/office/officeart/2005/8/layout/hierarchy4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86.xml><?xml version="1.0" encoding="utf-8"?>
<dgm:dataModel xmlns:dgm="http://schemas.openxmlformats.org/drawingml/2006/diagram" xmlns:a="http://schemas.openxmlformats.org/drawingml/2006/main">
  <dgm:ptLst>
    <dgm:pt modelId="{293687DA-B5A8-4B65-996F-33C19E6CAD77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en-US"/>
        </a:p>
      </dgm:t>
    </dgm:pt>
    <dgm:pt modelId="{73707F79-D538-459A-8448-867A4D4F4F25}">
      <dgm:prSet phldrT="[Text]" phldr="1"/>
      <dgm:spPr/>
      <dgm:t>
        <a:bodyPr/>
        <a:lstStyle/>
        <a:p>
          <a:endParaRPr lang="en-US" dirty="0"/>
        </a:p>
      </dgm:t>
    </dgm:pt>
    <dgm:pt modelId="{DB0304DE-5E4D-4E5D-BF2E-CBE4C0C673CD}" type="parTrans" cxnId="{4A93B9F0-D5FE-494B-8105-1BDABDE600E7}">
      <dgm:prSet/>
      <dgm:spPr/>
      <dgm:t>
        <a:bodyPr/>
        <a:lstStyle/>
        <a:p>
          <a:endParaRPr lang="en-US"/>
        </a:p>
      </dgm:t>
    </dgm:pt>
    <dgm:pt modelId="{5508C5D9-321E-4903-B0D4-04E6C93FBB95}" type="sibTrans" cxnId="{4A93B9F0-D5FE-494B-8105-1BDABDE600E7}">
      <dgm:prSet/>
      <dgm:spPr/>
      <dgm:t>
        <a:bodyPr/>
        <a:lstStyle/>
        <a:p>
          <a:endParaRPr lang="en-US"/>
        </a:p>
      </dgm:t>
    </dgm:pt>
    <dgm:pt modelId="{E3E9ECE6-A12E-47AE-B7AF-7A857CE2C248}">
      <dgm:prSet phldrT="[Text]" phldr="1"/>
      <dgm:spPr/>
      <dgm:t>
        <a:bodyPr/>
        <a:lstStyle/>
        <a:p>
          <a:endParaRPr lang="en-US" dirty="0"/>
        </a:p>
      </dgm:t>
    </dgm:pt>
    <dgm:pt modelId="{0A504F67-BA2D-4B04-B444-478622C55076}" type="parTrans" cxnId="{A2FF9D41-E1AC-41E4-A965-CCFF3555EFC4}">
      <dgm:prSet/>
      <dgm:spPr/>
      <dgm:t>
        <a:bodyPr/>
        <a:lstStyle/>
        <a:p>
          <a:endParaRPr lang="en-US"/>
        </a:p>
      </dgm:t>
    </dgm:pt>
    <dgm:pt modelId="{A43E093B-8949-4C94-8AA9-6DCCC1BC9DE8}" type="sibTrans" cxnId="{A2FF9D41-E1AC-41E4-A965-CCFF3555EFC4}">
      <dgm:prSet/>
      <dgm:spPr/>
      <dgm:t>
        <a:bodyPr/>
        <a:lstStyle/>
        <a:p>
          <a:endParaRPr lang="en-US"/>
        </a:p>
      </dgm:t>
    </dgm:pt>
    <dgm:pt modelId="{8B5BD964-C22C-433C-ACC1-6D711E5E9A3A}">
      <dgm:prSet phldrT="[Text]" phldr="1"/>
      <dgm:spPr/>
      <dgm:t>
        <a:bodyPr/>
        <a:lstStyle/>
        <a:p>
          <a:endParaRPr lang="en-US" dirty="0"/>
        </a:p>
      </dgm:t>
    </dgm:pt>
    <dgm:pt modelId="{5E70170C-5444-4C62-9D2F-04AABB1C2C78}" type="parTrans" cxnId="{C8540C6E-D9E7-4039-90A6-9F2A27EF77BE}">
      <dgm:prSet/>
      <dgm:spPr/>
      <dgm:t>
        <a:bodyPr/>
        <a:lstStyle/>
        <a:p>
          <a:endParaRPr lang="en-US"/>
        </a:p>
      </dgm:t>
    </dgm:pt>
    <dgm:pt modelId="{6F13B9FD-87F2-4C3F-8170-DEB8B4F71202}" type="sibTrans" cxnId="{C8540C6E-D9E7-4039-90A6-9F2A27EF77BE}">
      <dgm:prSet/>
      <dgm:spPr/>
      <dgm:t>
        <a:bodyPr/>
        <a:lstStyle/>
        <a:p>
          <a:endParaRPr lang="en-US"/>
        </a:p>
      </dgm:t>
    </dgm:pt>
    <dgm:pt modelId="{F9BF0AC2-8BB8-4711-9026-386F3B05EE60}">
      <dgm:prSet phldrT="[Text]" phldr="1"/>
      <dgm:spPr/>
      <dgm:t>
        <a:bodyPr/>
        <a:lstStyle/>
        <a:p>
          <a:endParaRPr lang="en-US" dirty="0"/>
        </a:p>
      </dgm:t>
    </dgm:pt>
    <dgm:pt modelId="{DDFDC10B-5491-44D3-829E-769B8C0819AB}" type="parTrans" cxnId="{95AE9460-8462-474C-B0EB-666E5CD418A2}">
      <dgm:prSet/>
      <dgm:spPr/>
      <dgm:t>
        <a:bodyPr/>
        <a:lstStyle/>
        <a:p>
          <a:endParaRPr lang="en-US"/>
        </a:p>
      </dgm:t>
    </dgm:pt>
    <dgm:pt modelId="{298A9C06-6BFF-48B1-900B-03C2C6E23D8D}" type="sibTrans" cxnId="{95AE9460-8462-474C-B0EB-666E5CD418A2}">
      <dgm:prSet/>
      <dgm:spPr/>
      <dgm:t>
        <a:bodyPr/>
        <a:lstStyle/>
        <a:p>
          <a:endParaRPr lang="en-US"/>
        </a:p>
      </dgm:t>
    </dgm:pt>
    <dgm:pt modelId="{6C0B9787-68A6-4C50-814A-CA56A683B27B}">
      <dgm:prSet phldrT="[Text]" phldr="1"/>
      <dgm:spPr/>
      <dgm:t>
        <a:bodyPr/>
        <a:lstStyle/>
        <a:p>
          <a:endParaRPr lang="en-US" dirty="0"/>
        </a:p>
      </dgm:t>
    </dgm:pt>
    <dgm:pt modelId="{8DC952F1-27AB-4A4F-B2F0-CF368E19992A}" type="parTrans" cxnId="{D5DDAF8A-47AD-4A43-B1E4-61641B9EAFAC}">
      <dgm:prSet/>
      <dgm:spPr/>
      <dgm:t>
        <a:bodyPr/>
        <a:lstStyle/>
        <a:p>
          <a:endParaRPr lang="en-US"/>
        </a:p>
      </dgm:t>
    </dgm:pt>
    <dgm:pt modelId="{DE81B135-89CB-444B-9098-21A3B138D79D}" type="sibTrans" cxnId="{D5DDAF8A-47AD-4A43-B1E4-61641B9EAFAC}">
      <dgm:prSet/>
      <dgm:spPr/>
      <dgm:t>
        <a:bodyPr/>
        <a:lstStyle/>
        <a:p>
          <a:endParaRPr lang="en-US"/>
        </a:p>
      </dgm:t>
    </dgm:pt>
    <dgm:pt modelId="{993A00C8-FE8A-4BF5-8582-1F88E237066E}">
      <dgm:prSet phldrT="[Text]" phldr="1"/>
      <dgm:spPr/>
      <dgm:t>
        <a:bodyPr/>
        <a:lstStyle/>
        <a:p>
          <a:endParaRPr lang="en-US" dirty="0"/>
        </a:p>
      </dgm:t>
    </dgm:pt>
    <dgm:pt modelId="{62A84E1E-6339-4E34-9313-3856A1B1C0D4}" type="parTrans" cxnId="{3FA4503A-4A81-4436-9D86-098C4DC742DA}">
      <dgm:prSet/>
      <dgm:spPr/>
      <dgm:t>
        <a:bodyPr/>
        <a:lstStyle/>
        <a:p>
          <a:endParaRPr lang="en-US"/>
        </a:p>
      </dgm:t>
    </dgm:pt>
    <dgm:pt modelId="{5D4AB773-9746-4B40-937E-28FC354D4B81}" type="sibTrans" cxnId="{3FA4503A-4A81-4436-9D86-098C4DC742DA}">
      <dgm:prSet/>
      <dgm:spPr/>
      <dgm:t>
        <a:bodyPr/>
        <a:lstStyle/>
        <a:p>
          <a:endParaRPr lang="en-US"/>
        </a:p>
      </dgm:t>
    </dgm:pt>
    <dgm:pt modelId="{C96A5BD8-3B35-4610-AE67-26E7DA669A05}">
      <dgm:prSet phldrT="[Text]" phldr="1"/>
      <dgm:spPr/>
      <dgm:t>
        <a:bodyPr/>
        <a:lstStyle/>
        <a:p>
          <a:endParaRPr lang="en-US" dirty="0"/>
        </a:p>
      </dgm:t>
    </dgm:pt>
    <dgm:pt modelId="{379BCA7C-9968-44AC-8F42-72F726754524}" type="parTrans" cxnId="{929A3762-682F-4500-BE00-31B427429263}">
      <dgm:prSet/>
      <dgm:spPr/>
      <dgm:t>
        <a:bodyPr/>
        <a:lstStyle/>
        <a:p>
          <a:endParaRPr lang="en-US"/>
        </a:p>
      </dgm:t>
    </dgm:pt>
    <dgm:pt modelId="{E4ED21C9-7E05-40C5-AC93-F1FFEE8747FF}" type="sibTrans" cxnId="{929A3762-682F-4500-BE00-31B427429263}">
      <dgm:prSet/>
      <dgm:spPr/>
      <dgm:t>
        <a:bodyPr/>
        <a:lstStyle/>
        <a:p>
          <a:endParaRPr lang="en-US"/>
        </a:p>
      </dgm:t>
    </dgm:pt>
    <dgm:pt modelId="{F443B814-63D7-41C1-9506-C4BE52FD706F}">
      <dgm:prSet phldrT="[Text]" phldr="1"/>
      <dgm:spPr/>
      <dgm:t>
        <a:bodyPr/>
        <a:lstStyle/>
        <a:p>
          <a:endParaRPr lang="en-US" dirty="0"/>
        </a:p>
      </dgm:t>
    </dgm:pt>
    <dgm:pt modelId="{F8062718-94F6-4CFB-A9DC-33D0D5380E16}" type="parTrans" cxnId="{E60B1EEE-E96C-449C-8B55-9E7B98F53AE4}">
      <dgm:prSet/>
      <dgm:spPr/>
      <dgm:t>
        <a:bodyPr/>
        <a:lstStyle/>
        <a:p>
          <a:endParaRPr lang="en-US"/>
        </a:p>
      </dgm:t>
    </dgm:pt>
    <dgm:pt modelId="{010D3870-007A-4C03-8FAB-DC87328EB4CF}" type="sibTrans" cxnId="{E60B1EEE-E96C-449C-8B55-9E7B98F53AE4}">
      <dgm:prSet/>
      <dgm:spPr/>
      <dgm:t>
        <a:bodyPr/>
        <a:lstStyle/>
        <a:p>
          <a:endParaRPr lang="en-US"/>
        </a:p>
      </dgm:t>
    </dgm:pt>
    <dgm:pt modelId="{3D16AC77-A69B-414E-8424-C2F48FD8E317}">
      <dgm:prSet phldrT="[Text]" phldr="1"/>
      <dgm:spPr/>
      <dgm:t>
        <a:bodyPr/>
        <a:lstStyle/>
        <a:p>
          <a:endParaRPr lang="en-US" dirty="0"/>
        </a:p>
      </dgm:t>
    </dgm:pt>
    <dgm:pt modelId="{59057479-C491-4AE6-8888-5E9C2314DDD8}" type="parTrans" cxnId="{DCDD8596-E2CA-480B-A467-771582F9364E}">
      <dgm:prSet/>
      <dgm:spPr/>
      <dgm:t>
        <a:bodyPr/>
        <a:lstStyle/>
        <a:p>
          <a:endParaRPr lang="en-US"/>
        </a:p>
      </dgm:t>
    </dgm:pt>
    <dgm:pt modelId="{58F34B0C-64F1-4514-BDFE-542D6B13CACB}" type="sibTrans" cxnId="{DCDD8596-E2CA-480B-A467-771582F9364E}">
      <dgm:prSet/>
      <dgm:spPr/>
      <dgm:t>
        <a:bodyPr/>
        <a:lstStyle/>
        <a:p>
          <a:endParaRPr lang="en-US"/>
        </a:p>
      </dgm:t>
    </dgm:pt>
    <dgm:pt modelId="{F91FFDEA-F49A-4466-9AEE-6E7163E486E3}" type="pres">
      <dgm:prSet presAssocID="{293687DA-B5A8-4B65-996F-33C19E6CAD77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887011A-ED30-4815-B7CB-7385A3B51F2B}" type="pres">
      <dgm:prSet presAssocID="{73707F79-D538-459A-8448-867A4D4F4F25}" presName="circle1" presStyleLbl="node1" presStyleIdx="0" presStyleCnt="3"/>
      <dgm:spPr/>
    </dgm:pt>
    <dgm:pt modelId="{C39188ED-F0B0-4226-9A23-780BCA3D5C33}" type="pres">
      <dgm:prSet presAssocID="{73707F79-D538-459A-8448-867A4D4F4F25}" presName="space" presStyleCnt="0"/>
      <dgm:spPr/>
    </dgm:pt>
    <dgm:pt modelId="{9D02E988-3F1D-4C30-8C85-3FC28ACA8D3D}" type="pres">
      <dgm:prSet presAssocID="{73707F79-D538-459A-8448-867A4D4F4F25}" presName="rect1" presStyleLbl="alignAcc1" presStyleIdx="0" presStyleCnt="3"/>
      <dgm:spPr/>
      <dgm:t>
        <a:bodyPr/>
        <a:lstStyle/>
        <a:p>
          <a:endParaRPr lang="en-US"/>
        </a:p>
      </dgm:t>
    </dgm:pt>
    <dgm:pt modelId="{76F687A7-886E-40DE-AD67-5DF34B697A44}" type="pres">
      <dgm:prSet presAssocID="{F9BF0AC2-8BB8-4711-9026-386F3B05EE60}" presName="vertSpace2" presStyleLbl="node1" presStyleIdx="0" presStyleCnt="3"/>
      <dgm:spPr/>
    </dgm:pt>
    <dgm:pt modelId="{AFB02CB1-E253-44EB-AB63-385FE956B757}" type="pres">
      <dgm:prSet presAssocID="{F9BF0AC2-8BB8-4711-9026-386F3B05EE60}" presName="circle2" presStyleLbl="node1" presStyleIdx="1" presStyleCnt="3"/>
      <dgm:spPr/>
    </dgm:pt>
    <dgm:pt modelId="{18064C3D-202A-4709-8C3B-05CAF51A47EE}" type="pres">
      <dgm:prSet presAssocID="{F9BF0AC2-8BB8-4711-9026-386F3B05EE60}" presName="rect2" presStyleLbl="alignAcc1" presStyleIdx="1" presStyleCnt="3"/>
      <dgm:spPr/>
      <dgm:t>
        <a:bodyPr/>
        <a:lstStyle/>
        <a:p>
          <a:endParaRPr lang="en-US"/>
        </a:p>
      </dgm:t>
    </dgm:pt>
    <dgm:pt modelId="{DFDA720F-D77C-40EA-AF4D-BC40E197437C}" type="pres">
      <dgm:prSet presAssocID="{C96A5BD8-3B35-4610-AE67-26E7DA669A05}" presName="vertSpace3" presStyleLbl="node1" presStyleIdx="1" presStyleCnt="3"/>
      <dgm:spPr/>
    </dgm:pt>
    <dgm:pt modelId="{78CF647A-E944-43DC-BE25-487FDA51E3BB}" type="pres">
      <dgm:prSet presAssocID="{C96A5BD8-3B35-4610-AE67-26E7DA669A05}" presName="circle3" presStyleLbl="node1" presStyleIdx="2" presStyleCnt="3"/>
      <dgm:spPr/>
    </dgm:pt>
    <dgm:pt modelId="{24D414F6-9EE3-4062-BD66-FF105E978F84}" type="pres">
      <dgm:prSet presAssocID="{C96A5BD8-3B35-4610-AE67-26E7DA669A05}" presName="rect3" presStyleLbl="alignAcc1" presStyleIdx="2" presStyleCnt="3"/>
      <dgm:spPr/>
      <dgm:t>
        <a:bodyPr/>
        <a:lstStyle/>
        <a:p>
          <a:endParaRPr lang="en-US"/>
        </a:p>
      </dgm:t>
    </dgm:pt>
    <dgm:pt modelId="{0BBB3A59-F32E-4D36-B242-BCF380EC7FDE}" type="pres">
      <dgm:prSet presAssocID="{73707F79-D538-459A-8448-867A4D4F4F25}" presName="rect1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CF0674-72CA-45B1-816D-97874E521B47}" type="pres">
      <dgm:prSet presAssocID="{73707F79-D538-459A-8448-867A4D4F4F25}" presName="rect1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36896D-F886-4197-9F3E-45428773FA48}" type="pres">
      <dgm:prSet presAssocID="{F9BF0AC2-8BB8-4711-9026-386F3B05EE60}" presName="rect2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C2CE88-9C3C-4A4E-BBE4-FD3073F29A71}" type="pres">
      <dgm:prSet presAssocID="{F9BF0AC2-8BB8-4711-9026-386F3B05EE60}" presName="rect2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C30A05-2C8C-4FA4-A49D-A64B0D5E5D8E}" type="pres">
      <dgm:prSet presAssocID="{C96A5BD8-3B35-4610-AE67-26E7DA669A05}" presName="rect3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F42EDF-3CC0-4E60-B609-DF78EFD1551A}" type="pres">
      <dgm:prSet presAssocID="{C96A5BD8-3B35-4610-AE67-26E7DA669A05}" presName="rect3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F617640-0DAA-4D2B-924E-23B28E427424}" type="presOf" srcId="{73707F79-D538-459A-8448-867A4D4F4F25}" destId="{9D02E988-3F1D-4C30-8C85-3FC28ACA8D3D}" srcOrd="0" destOrd="0" presId="urn:microsoft.com/office/officeart/2005/8/layout/target3"/>
    <dgm:cxn modelId="{A2FF9D41-E1AC-41E4-A965-CCFF3555EFC4}" srcId="{73707F79-D538-459A-8448-867A4D4F4F25}" destId="{E3E9ECE6-A12E-47AE-B7AF-7A857CE2C248}" srcOrd="0" destOrd="0" parTransId="{0A504F67-BA2D-4B04-B444-478622C55076}" sibTransId="{A43E093B-8949-4C94-8AA9-6DCCC1BC9DE8}"/>
    <dgm:cxn modelId="{5110DA5C-7DBB-414D-955F-1B690CAC19E9}" type="presOf" srcId="{E3E9ECE6-A12E-47AE-B7AF-7A857CE2C248}" destId="{79CF0674-72CA-45B1-816D-97874E521B47}" srcOrd="0" destOrd="0" presId="urn:microsoft.com/office/officeart/2005/8/layout/target3"/>
    <dgm:cxn modelId="{A7B4E953-C4CC-4F7F-9462-FD51CBE56396}" type="presOf" srcId="{C96A5BD8-3B35-4610-AE67-26E7DA669A05}" destId="{06C30A05-2C8C-4FA4-A49D-A64B0D5E5D8E}" srcOrd="1" destOrd="0" presId="urn:microsoft.com/office/officeart/2005/8/layout/target3"/>
    <dgm:cxn modelId="{88A1F3A9-5087-42AE-896E-0722214BE89F}" type="presOf" srcId="{6C0B9787-68A6-4C50-814A-CA56A683B27B}" destId="{EDC2CE88-9C3C-4A4E-BBE4-FD3073F29A71}" srcOrd="0" destOrd="0" presId="urn:microsoft.com/office/officeart/2005/8/layout/target3"/>
    <dgm:cxn modelId="{D5DDAF8A-47AD-4A43-B1E4-61641B9EAFAC}" srcId="{F9BF0AC2-8BB8-4711-9026-386F3B05EE60}" destId="{6C0B9787-68A6-4C50-814A-CA56A683B27B}" srcOrd="0" destOrd="0" parTransId="{8DC952F1-27AB-4A4F-B2F0-CF368E19992A}" sibTransId="{DE81B135-89CB-444B-9098-21A3B138D79D}"/>
    <dgm:cxn modelId="{83723C39-397F-4741-B383-345F5F8C5A96}" type="presOf" srcId="{8B5BD964-C22C-433C-ACC1-6D711E5E9A3A}" destId="{79CF0674-72CA-45B1-816D-97874E521B47}" srcOrd="0" destOrd="1" presId="urn:microsoft.com/office/officeart/2005/8/layout/target3"/>
    <dgm:cxn modelId="{4F271ECB-FE47-4426-89D9-54119637F066}" type="presOf" srcId="{993A00C8-FE8A-4BF5-8582-1F88E237066E}" destId="{EDC2CE88-9C3C-4A4E-BBE4-FD3073F29A71}" srcOrd="0" destOrd="1" presId="urn:microsoft.com/office/officeart/2005/8/layout/target3"/>
    <dgm:cxn modelId="{9B8B7E7B-64FF-4314-9183-6E5432E9DCE5}" type="presOf" srcId="{3D16AC77-A69B-414E-8424-C2F48FD8E317}" destId="{A8F42EDF-3CC0-4E60-B609-DF78EFD1551A}" srcOrd="0" destOrd="1" presId="urn:microsoft.com/office/officeart/2005/8/layout/target3"/>
    <dgm:cxn modelId="{929A3762-682F-4500-BE00-31B427429263}" srcId="{293687DA-B5A8-4B65-996F-33C19E6CAD77}" destId="{C96A5BD8-3B35-4610-AE67-26E7DA669A05}" srcOrd="2" destOrd="0" parTransId="{379BCA7C-9968-44AC-8F42-72F726754524}" sibTransId="{E4ED21C9-7E05-40C5-AC93-F1FFEE8747FF}"/>
    <dgm:cxn modelId="{4A93B9F0-D5FE-494B-8105-1BDABDE600E7}" srcId="{293687DA-B5A8-4B65-996F-33C19E6CAD77}" destId="{73707F79-D538-459A-8448-867A4D4F4F25}" srcOrd="0" destOrd="0" parTransId="{DB0304DE-5E4D-4E5D-BF2E-CBE4C0C673CD}" sibTransId="{5508C5D9-321E-4903-B0D4-04E6C93FBB95}"/>
    <dgm:cxn modelId="{4336CE8B-8E9F-499F-9F44-FB281ADAA8E2}" type="presOf" srcId="{F9BF0AC2-8BB8-4711-9026-386F3B05EE60}" destId="{18064C3D-202A-4709-8C3B-05CAF51A47EE}" srcOrd="0" destOrd="0" presId="urn:microsoft.com/office/officeart/2005/8/layout/target3"/>
    <dgm:cxn modelId="{3FA4503A-4A81-4436-9D86-098C4DC742DA}" srcId="{F9BF0AC2-8BB8-4711-9026-386F3B05EE60}" destId="{993A00C8-FE8A-4BF5-8582-1F88E237066E}" srcOrd="1" destOrd="0" parTransId="{62A84E1E-6339-4E34-9313-3856A1B1C0D4}" sibTransId="{5D4AB773-9746-4B40-937E-28FC354D4B81}"/>
    <dgm:cxn modelId="{C8540C6E-D9E7-4039-90A6-9F2A27EF77BE}" srcId="{73707F79-D538-459A-8448-867A4D4F4F25}" destId="{8B5BD964-C22C-433C-ACC1-6D711E5E9A3A}" srcOrd="1" destOrd="0" parTransId="{5E70170C-5444-4C62-9D2F-04AABB1C2C78}" sibTransId="{6F13B9FD-87F2-4C3F-8170-DEB8B4F71202}"/>
    <dgm:cxn modelId="{A10C8FE8-5E15-4DF8-A455-CECE4F133165}" type="presOf" srcId="{73707F79-D538-459A-8448-867A4D4F4F25}" destId="{0BBB3A59-F32E-4D36-B242-BCF380EC7FDE}" srcOrd="1" destOrd="0" presId="urn:microsoft.com/office/officeart/2005/8/layout/target3"/>
    <dgm:cxn modelId="{E60B1EEE-E96C-449C-8B55-9E7B98F53AE4}" srcId="{C96A5BD8-3B35-4610-AE67-26E7DA669A05}" destId="{F443B814-63D7-41C1-9506-C4BE52FD706F}" srcOrd="0" destOrd="0" parTransId="{F8062718-94F6-4CFB-A9DC-33D0D5380E16}" sibTransId="{010D3870-007A-4C03-8FAB-DC87328EB4CF}"/>
    <dgm:cxn modelId="{51BFFA0F-9A19-4F2C-9EE1-F597C627ACF5}" type="presOf" srcId="{F9BF0AC2-8BB8-4711-9026-386F3B05EE60}" destId="{5836896D-F886-4197-9F3E-45428773FA48}" srcOrd="1" destOrd="0" presId="urn:microsoft.com/office/officeart/2005/8/layout/target3"/>
    <dgm:cxn modelId="{103A3650-AA9C-410A-B821-51089066143C}" type="presOf" srcId="{F443B814-63D7-41C1-9506-C4BE52FD706F}" destId="{A8F42EDF-3CC0-4E60-B609-DF78EFD1551A}" srcOrd="0" destOrd="0" presId="urn:microsoft.com/office/officeart/2005/8/layout/target3"/>
    <dgm:cxn modelId="{023B581D-F664-4F40-BBC8-FAEE23DD57A6}" type="presOf" srcId="{293687DA-B5A8-4B65-996F-33C19E6CAD77}" destId="{F91FFDEA-F49A-4466-9AEE-6E7163E486E3}" srcOrd="0" destOrd="0" presId="urn:microsoft.com/office/officeart/2005/8/layout/target3"/>
    <dgm:cxn modelId="{24A08A52-3660-4D1B-9DB7-DC44DB41EA0C}" type="presOf" srcId="{C96A5BD8-3B35-4610-AE67-26E7DA669A05}" destId="{24D414F6-9EE3-4062-BD66-FF105E978F84}" srcOrd="0" destOrd="0" presId="urn:microsoft.com/office/officeart/2005/8/layout/target3"/>
    <dgm:cxn modelId="{95AE9460-8462-474C-B0EB-666E5CD418A2}" srcId="{293687DA-B5A8-4B65-996F-33C19E6CAD77}" destId="{F9BF0AC2-8BB8-4711-9026-386F3B05EE60}" srcOrd="1" destOrd="0" parTransId="{DDFDC10B-5491-44D3-829E-769B8C0819AB}" sibTransId="{298A9C06-6BFF-48B1-900B-03C2C6E23D8D}"/>
    <dgm:cxn modelId="{DCDD8596-E2CA-480B-A467-771582F9364E}" srcId="{C96A5BD8-3B35-4610-AE67-26E7DA669A05}" destId="{3D16AC77-A69B-414E-8424-C2F48FD8E317}" srcOrd="1" destOrd="0" parTransId="{59057479-C491-4AE6-8888-5E9C2314DDD8}" sibTransId="{58F34B0C-64F1-4514-BDFE-542D6B13CACB}"/>
    <dgm:cxn modelId="{010C6521-F793-47B9-8E2F-5580BBA9614E}" type="presParOf" srcId="{F91FFDEA-F49A-4466-9AEE-6E7163E486E3}" destId="{1887011A-ED30-4815-B7CB-7385A3B51F2B}" srcOrd="0" destOrd="0" presId="urn:microsoft.com/office/officeart/2005/8/layout/target3"/>
    <dgm:cxn modelId="{4940BBC9-1272-4AB4-83C0-D884FFAA26EB}" type="presParOf" srcId="{F91FFDEA-F49A-4466-9AEE-6E7163E486E3}" destId="{C39188ED-F0B0-4226-9A23-780BCA3D5C33}" srcOrd="1" destOrd="0" presId="urn:microsoft.com/office/officeart/2005/8/layout/target3"/>
    <dgm:cxn modelId="{23C65D04-D16C-485C-9484-22972CE94EDB}" type="presParOf" srcId="{F91FFDEA-F49A-4466-9AEE-6E7163E486E3}" destId="{9D02E988-3F1D-4C30-8C85-3FC28ACA8D3D}" srcOrd="2" destOrd="0" presId="urn:microsoft.com/office/officeart/2005/8/layout/target3"/>
    <dgm:cxn modelId="{FDE53E05-BEF2-4635-A128-8C8046B558EC}" type="presParOf" srcId="{F91FFDEA-F49A-4466-9AEE-6E7163E486E3}" destId="{76F687A7-886E-40DE-AD67-5DF34B697A44}" srcOrd="3" destOrd="0" presId="urn:microsoft.com/office/officeart/2005/8/layout/target3"/>
    <dgm:cxn modelId="{F6269358-FA5C-4A35-AD83-4F258235EFCA}" type="presParOf" srcId="{F91FFDEA-F49A-4466-9AEE-6E7163E486E3}" destId="{AFB02CB1-E253-44EB-AB63-385FE956B757}" srcOrd="4" destOrd="0" presId="urn:microsoft.com/office/officeart/2005/8/layout/target3"/>
    <dgm:cxn modelId="{5916929E-5733-4682-AF47-5C535562B3D4}" type="presParOf" srcId="{F91FFDEA-F49A-4466-9AEE-6E7163E486E3}" destId="{18064C3D-202A-4709-8C3B-05CAF51A47EE}" srcOrd="5" destOrd="0" presId="urn:microsoft.com/office/officeart/2005/8/layout/target3"/>
    <dgm:cxn modelId="{479B6448-BC4C-4BAF-B2E8-DBA049CC812F}" type="presParOf" srcId="{F91FFDEA-F49A-4466-9AEE-6E7163E486E3}" destId="{DFDA720F-D77C-40EA-AF4D-BC40E197437C}" srcOrd="6" destOrd="0" presId="urn:microsoft.com/office/officeart/2005/8/layout/target3"/>
    <dgm:cxn modelId="{3D53AD2D-1DC5-4479-96DC-609727E376F7}" type="presParOf" srcId="{F91FFDEA-F49A-4466-9AEE-6E7163E486E3}" destId="{78CF647A-E944-43DC-BE25-487FDA51E3BB}" srcOrd="7" destOrd="0" presId="urn:microsoft.com/office/officeart/2005/8/layout/target3"/>
    <dgm:cxn modelId="{4313C507-9FC0-4441-9B18-CF25EDC3FE5C}" type="presParOf" srcId="{F91FFDEA-F49A-4466-9AEE-6E7163E486E3}" destId="{24D414F6-9EE3-4062-BD66-FF105E978F84}" srcOrd="8" destOrd="0" presId="urn:microsoft.com/office/officeart/2005/8/layout/target3"/>
    <dgm:cxn modelId="{08809845-F51E-4CBE-A8F7-703D1EC5B8AA}" type="presParOf" srcId="{F91FFDEA-F49A-4466-9AEE-6E7163E486E3}" destId="{0BBB3A59-F32E-4D36-B242-BCF380EC7FDE}" srcOrd="9" destOrd="0" presId="urn:microsoft.com/office/officeart/2005/8/layout/target3"/>
    <dgm:cxn modelId="{AA704136-464E-4AEB-992C-A85F5DABDC12}" type="presParOf" srcId="{F91FFDEA-F49A-4466-9AEE-6E7163E486E3}" destId="{79CF0674-72CA-45B1-816D-97874E521B47}" srcOrd="10" destOrd="0" presId="urn:microsoft.com/office/officeart/2005/8/layout/target3"/>
    <dgm:cxn modelId="{F81C6FDA-2B84-49D5-BE30-1D663D45EE99}" type="presParOf" srcId="{F91FFDEA-F49A-4466-9AEE-6E7163E486E3}" destId="{5836896D-F886-4197-9F3E-45428773FA48}" srcOrd="11" destOrd="0" presId="urn:microsoft.com/office/officeart/2005/8/layout/target3"/>
    <dgm:cxn modelId="{84F63DBA-945D-447A-B44A-634D7CDDF7C9}" type="presParOf" srcId="{F91FFDEA-F49A-4466-9AEE-6E7163E486E3}" destId="{EDC2CE88-9C3C-4A4E-BBE4-FD3073F29A71}" srcOrd="12" destOrd="0" presId="urn:microsoft.com/office/officeart/2005/8/layout/target3"/>
    <dgm:cxn modelId="{C2F2964B-47E0-4530-A029-20C5DF80F7B4}" type="presParOf" srcId="{F91FFDEA-F49A-4466-9AEE-6E7163E486E3}" destId="{06C30A05-2C8C-4FA4-A49D-A64B0D5E5D8E}" srcOrd="13" destOrd="0" presId="urn:microsoft.com/office/officeart/2005/8/layout/target3"/>
    <dgm:cxn modelId="{AC6BB1AA-53B2-4C3F-B5CD-0D714B809A18}" type="presParOf" srcId="{F91FFDEA-F49A-4466-9AEE-6E7163E486E3}" destId="{A8F42EDF-3CC0-4E60-B609-DF78EFD1551A}" srcOrd="14" destOrd="0" presId="urn:microsoft.com/office/officeart/2005/8/layout/target3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87.xml><?xml version="1.0" encoding="utf-8"?>
<dgm:dataModel xmlns:dgm="http://schemas.openxmlformats.org/drawingml/2006/diagram" xmlns:a="http://schemas.openxmlformats.org/drawingml/2006/main">
  <dgm:ptLst>
    <dgm:pt modelId="{0327F0D8-3511-4416-A604-8AEA2CEE60B2}" type="doc">
      <dgm:prSet loTypeId="urn:microsoft.com/office/officeart/2005/8/layout/target2" loCatId="relationship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en-US"/>
        </a:p>
      </dgm:t>
    </dgm:pt>
    <dgm:pt modelId="{A6E9F870-08D5-4938-AD85-951C777A9F53}">
      <dgm:prSet phldrT="[Text]" phldr="1"/>
      <dgm:spPr/>
      <dgm:t>
        <a:bodyPr/>
        <a:lstStyle/>
        <a:p>
          <a:endParaRPr lang="en-US" dirty="0"/>
        </a:p>
      </dgm:t>
    </dgm:pt>
    <dgm:pt modelId="{09CE69D2-9B13-4DB5-83CD-5B53E260ACDB}" type="parTrans" cxnId="{6E8BB797-1008-4538-A006-65A258974F2F}">
      <dgm:prSet/>
      <dgm:spPr/>
      <dgm:t>
        <a:bodyPr/>
        <a:lstStyle/>
        <a:p>
          <a:endParaRPr lang="en-US"/>
        </a:p>
      </dgm:t>
    </dgm:pt>
    <dgm:pt modelId="{8D973902-DE44-4179-B54E-A637FACB25D8}" type="sibTrans" cxnId="{6E8BB797-1008-4538-A006-65A258974F2F}">
      <dgm:prSet/>
      <dgm:spPr/>
      <dgm:t>
        <a:bodyPr/>
        <a:lstStyle/>
        <a:p>
          <a:endParaRPr lang="en-US"/>
        </a:p>
      </dgm:t>
    </dgm:pt>
    <dgm:pt modelId="{B24D91E2-8FAE-44BB-A895-79249B56A196}">
      <dgm:prSet phldrT="[Text]" phldr="1"/>
      <dgm:spPr/>
      <dgm:t>
        <a:bodyPr/>
        <a:lstStyle/>
        <a:p>
          <a:endParaRPr lang="en-US" dirty="0"/>
        </a:p>
      </dgm:t>
    </dgm:pt>
    <dgm:pt modelId="{C13E7C11-7A8E-4382-882F-2EEF7CBAE07C}" type="parTrans" cxnId="{849F869A-E0C4-4A20-8A1D-19B4EA02C0A3}">
      <dgm:prSet/>
      <dgm:spPr/>
      <dgm:t>
        <a:bodyPr/>
        <a:lstStyle/>
        <a:p>
          <a:endParaRPr lang="en-US"/>
        </a:p>
      </dgm:t>
    </dgm:pt>
    <dgm:pt modelId="{596C794E-7DCB-41BE-BA15-2114CC52600A}" type="sibTrans" cxnId="{849F869A-E0C4-4A20-8A1D-19B4EA02C0A3}">
      <dgm:prSet/>
      <dgm:spPr/>
      <dgm:t>
        <a:bodyPr/>
        <a:lstStyle/>
        <a:p>
          <a:endParaRPr lang="en-US"/>
        </a:p>
      </dgm:t>
    </dgm:pt>
    <dgm:pt modelId="{A70D1041-678B-46D1-9C8B-543557D8252C}">
      <dgm:prSet phldrT="[Text]" phldr="1"/>
      <dgm:spPr/>
      <dgm:t>
        <a:bodyPr/>
        <a:lstStyle/>
        <a:p>
          <a:endParaRPr lang="en-US" dirty="0"/>
        </a:p>
      </dgm:t>
    </dgm:pt>
    <dgm:pt modelId="{FA5C2833-A1B6-42BC-B5CF-397CCF07F1BB}" type="parTrans" cxnId="{B853DED3-14EE-4912-9147-C012508B3C4A}">
      <dgm:prSet/>
      <dgm:spPr/>
      <dgm:t>
        <a:bodyPr/>
        <a:lstStyle/>
        <a:p>
          <a:endParaRPr lang="en-US"/>
        </a:p>
      </dgm:t>
    </dgm:pt>
    <dgm:pt modelId="{C9024CCD-8A4E-45C0-8C3E-4521B9BB2E92}" type="sibTrans" cxnId="{B853DED3-14EE-4912-9147-C012508B3C4A}">
      <dgm:prSet/>
      <dgm:spPr/>
      <dgm:t>
        <a:bodyPr/>
        <a:lstStyle/>
        <a:p>
          <a:endParaRPr lang="en-US"/>
        </a:p>
      </dgm:t>
    </dgm:pt>
    <dgm:pt modelId="{691D5201-6C10-42B7-861B-9816FACB76B6}">
      <dgm:prSet phldrT="[Text]" phldr="1"/>
      <dgm:spPr/>
      <dgm:t>
        <a:bodyPr/>
        <a:lstStyle/>
        <a:p>
          <a:endParaRPr lang="en-US" dirty="0"/>
        </a:p>
      </dgm:t>
    </dgm:pt>
    <dgm:pt modelId="{E8FE07D0-6597-4582-B18F-B41791B10EF4}" type="parTrans" cxnId="{FB530570-77F1-417F-AEB7-5AF14E5747D0}">
      <dgm:prSet/>
      <dgm:spPr/>
      <dgm:t>
        <a:bodyPr/>
        <a:lstStyle/>
        <a:p>
          <a:endParaRPr lang="en-US"/>
        </a:p>
      </dgm:t>
    </dgm:pt>
    <dgm:pt modelId="{ECE2C01E-282C-413B-8C73-A03AD7E57A45}" type="sibTrans" cxnId="{FB530570-77F1-417F-AEB7-5AF14E5747D0}">
      <dgm:prSet/>
      <dgm:spPr/>
      <dgm:t>
        <a:bodyPr/>
        <a:lstStyle/>
        <a:p>
          <a:endParaRPr lang="en-US"/>
        </a:p>
      </dgm:t>
    </dgm:pt>
    <dgm:pt modelId="{95553842-F0F3-4245-9E75-C1AA64E0331C}">
      <dgm:prSet phldrT="[Text]" phldr="1"/>
      <dgm:spPr/>
      <dgm:t>
        <a:bodyPr/>
        <a:lstStyle/>
        <a:p>
          <a:endParaRPr lang="en-US" dirty="0"/>
        </a:p>
      </dgm:t>
    </dgm:pt>
    <dgm:pt modelId="{895C4B0A-03FF-4A68-A115-C113EC5CD1AD}" type="parTrans" cxnId="{0007FBDA-FFD9-4885-8921-284B6124F27B}">
      <dgm:prSet/>
      <dgm:spPr/>
      <dgm:t>
        <a:bodyPr/>
        <a:lstStyle/>
        <a:p>
          <a:endParaRPr lang="en-US"/>
        </a:p>
      </dgm:t>
    </dgm:pt>
    <dgm:pt modelId="{5365B0B5-F307-437D-AC68-FCB479FCB2A1}" type="sibTrans" cxnId="{0007FBDA-FFD9-4885-8921-284B6124F27B}">
      <dgm:prSet/>
      <dgm:spPr/>
      <dgm:t>
        <a:bodyPr/>
        <a:lstStyle/>
        <a:p>
          <a:endParaRPr lang="en-US"/>
        </a:p>
      </dgm:t>
    </dgm:pt>
    <dgm:pt modelId="{B551F687-D766-4A0E-BFE4-087E7052BECA}">
      <dgm:prSet phldrT="[Text]" phldr="1"/>
      <dgm:spPr/>
      <dgm:t>
        <a:bodyPr/>
        <a:lstStyle/>
        <a:p>
          <a:endParaRPr lang="en-US" dirty="0"/>
        </a:p>
      </dgm:t>
    </dgm:pt>
    <dgm:pt modelId="{31B6D095-2C40-4A83-8553-0DC1AA706CB1}" type="parTrans" cxnId="{33127527-81F2-486D-A5ED-8D00D5751050}">
      <dgm:prSet/>
      <dgm:spPr/>
      <dgm:t>
        <a:bodyPr/>
        <a:lstStyle/>
        <a:p>
          <a:endParaRPr lang="en-US"/>
        </a:p>
      </dgm:t>
    </dgm:pt>
    <dgm:pt modelId="{98A894D3-97FA-46BA-93D2-99E47A085018}" type="sibTrans" cxnId="{33127527-81F2-486D-A5ED-8D00D5751050}">
      <dgm:prSet/>
      <dgm:spPr/>
      <dgm:t>
        <a:bodyPr/>
        <a:lstStyle/>
        <a:p>
          <a:endParaRPr lang="en-US"/>
        </a:p>
      </dgm:t>
    </dgm:pt>
    <dgm:pt modelId="{411A569A-E5B0-4E6A-9990-7FB0C9FA7ECC}">
      <dgm:prSet phldrT="[Text]" phldr="1"/>
      <dgm:spPr/>
      <dgm:t>
        <a:bodyPr/>
        <a:lstStyle/>
        <a:p>
          <a:endParaRPr lang="en-US" dirty="0"/>
        </a:p>
      </dgm:t>
    </dgm:pt>
    <dgm:pt modelId="{95F40FB1-F1E6-41EB-88E3-4A09A9474A2C}" type="parTrans" cxnId="{ABE16201-6CB9-47C6-9518-7BAD1594132A}">
      <dgm:prSet/>
      <dgm:spPr/>
      <dgm:t>
        <a:bodyPr/>
        <a:lstStyle/>
        <a:p>
          <a:endParaRPr lang="en-US"/>
        </a:p>
      </dgm:t>
    </dgm:pt>
    <dgm:pt modelId="{0BF9DD38-C8BA-45B4-8C84-B3A964E72416}" type="sibTrans" cxnId="{ABE16201-6CB9-47C6-9518-7BAD1594132A}">
      <dgm:prSet/>
      <dgm:spPr/>
      <dgm:t>
        <a:bodyPr/>
        <a:lstStyle/>
        <a:p>
          <a:endParaRPr lang="en-US"/>
        </a:p>
      </dgm:t>
    </dgm:pt>
    <dgm:pt modelId="{75B1C90A-6DDF-4997-A0AE-266E036EA476}">
      <dgm:prSet phldrT="[Text]" phldr="1"/>
      <dgm:spPr/>
      <dgm:t>
        <a:bodyPr/>
        <a:lstStyle/>
        <a:p>
          <a:endParaRPr lang="en-US" dirty="0"/>
        </a:p>
      </dgm:t>
    </dgm:pt>
    <dgm:pt modelId="{F50C1231-9626-49F5-87D7-8DD353FED2A7}" type="parTrans" cxnId="{4C193EA4-4FB5-4821-B217-407848E144EB}">
      <dgm:prSet/>
      <dgm:spPr/>
      <dgm:t>
        <a:bodyPr/>
        <a:lstStyle/>
        <a:p>
          <a:endParaRPr lang="en-US"/>
        </a:p>
      </dgm:t>
    </dgm:pt>
    <dgm:pt modelId="{F70F87EA-624A-4528-829A-6B543FDD2122}" type="sibTrans" cxnId="{4C193EA4-4FB5-4821-B217-407848E144EB}">
      <dgm:prSet/>
      <dgm:spPr/>
      <dgm:t>
        <a:bodyPr/>
        <a:lstStyle/>
        <a:p>
          <a:endParaRPr lang="en-US"/>
        </a:p>
      </dgm:t>
    </dgm:pt>
    <dgm:pt modelId="{58EA2A4D-F22F-4518-AEAF-4B62959145E2}">
      <dgm:prSet phldrT="[Text]" phldr="1"/>
      <dgm:spPr/>
      <dgm:t>
        <a:bodyPr/>
        <a:lstStyle/>
        <a:p>
          <a:endParaRPr lang="en-US" dirty="0"/>
        </a:p>
      </dgm:t>
    </dgm:pt>
    <dgm:pt modelId="{DDACD5C3-C1EF-4723-9A42-7861484127A1}" type="parTrans" cxnId="{BF7DC0EB-5EC1-4814-963A-BB6D69F2DE7B}">
      <dgm:prSet/>
      <dgm:spPr/>
      <dgm:t>
        <a:bodyPr/>
        <a:lstStyle/>
        <a:p>
          <a:endParaRPr lang="en-US"/>
        </a:p>
      </dgm:t>
    </dgm:pt>
    <dgm:pt modelId="{0FD6D1ED-3FE1-444F-B8C8-C5A55FF52779}" type="sibTrans" cxnId="{BF7DC0EB-5EC1-4814-963A-BB6D69F2DE7B}">
      <dgm:prSet/>
      <dgm:spPr/>
      <dgm:t>
        <a:bodyPr/>
        <a:lstStyle/>
        <a:p>
          <a:endParaRPr lang="en-US"/>
        </a:p>
      </dgm:t>
    </dgm:pt>
    <dgm:pt modelId="{E9016D88-DAE7-422B-8DEA-9DE6079A3741}" type="pres">
      <dgm:prSet presAssocID="{0327F0D8-3511-4416-A604-8AEA2CEE60B2}" presName="Name0" presStyleCnt="0">
        <dgm:presLayoutVars>
          <dgm:chMax val="3"/>
          <dgm:chPref val="1"/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4C6420DE-C5AF-44C3-A353-D5F6CA65EDAE}" type="pres">
      <dgm:prSet presAssocID="{0327F0D8-3511-4416-A604-8AEA2CEE60B2}" presName="outerBox" presStyleCnt="0"/>
      <dgm:spPr/>
    </dgm:pt>
    <dgm:pt modelId="{D81FB461-009B-48D3-BCFB-2E250A4237C2}" type="pres">
      <dgm:prSet presAssocID="{0327F0D8-3511-4416-A604-8AEA2CEE60B2}" presName="outerBoxParent" presStyleLbl="node1" presStyleIdx="0" presStyleCnt="3"/>
      <dgm:spPr/>
      <dgm:t>
        <a:bodyPr/>
        <a:lstStyle/>
        <a:p>
          <a:endParaRPr lang="en-US"/>
        </a:p>
      </dgm:t>
    </dgm:pt>
    <dgm:pt modelId="{4474D469-792F-4324-9B7B-C51BC319A8B1}" type="pres">
      <dgm:prSet presAssocID="{0327F0D8-3511-4416-A604-8AEA2CEE60B2}" presName="outerBoxChildren" presStyleCnt="0"/>
      <dgm:spPr/>
    </dgm:pt>
    <dgm:pt modelId="{6908C472-A18D-4300-A79E-5E2CF77DB612}" type="pres">
      <dgm:prSet presAssocID="{B24D91E2-8FAE-44BB-A895-79249B56A196}" presName="oChild" presStyleLbl="fgAcc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E6B887-6914-41C0-9578-C7683D96D103}" type="pres">
      <dgm:prSet presAssocID="{596C794E-7DCB-41BE-BA15-2114CC52600A}" presName="outerSibTrans" presStyleCnt="0"/>
      <dgm:spPr/>
    </dgm:pt>
    <dgm:pt modelId="{5609772B-CB6B-439A-A5D6-D4C938E9CDA9}" type="pres">
      <dgm:prSet presAssocID="{A70D1041-678B-46D1-9C8B-543557D8252C}" presName="oChild" presStyleLbl="fgAcc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011C63-8031-45C2-86B1-BD2C695D0675}" type="pres">
      <dgm:prSet presAssocID="{0327F0D8-3511-4416-A604-8AEA2CEE60B2}" presName="middleBox" presStyleCnt="0"/>
      <dgm:spPr/>
    </dgm:pt>
    <dgm:pt modelId="{2B8987FB-3E97-4538-9E0A-C0F6A79BCE86}" type="pres">
      <dgm:prSet presAssocID="{0327F0D8-3511-4416-A604-8AEA2CEE60B2}" presName="middleBoxParent" presStyleLbl="node1" presStyleIdx="1" presStyleCnt="3"/>
      <dgm:spPr/>
      <dgm:t>
        <a:bodyPr/>
        <a:lstStyle/>
        <a:p>
          <a:endParaRPr lang="en-US"/>
        </a:p>
      </dgm:t>
    </dgm:pt>
    <dgm:pt modelId="{1D551546-F1DC-4BB1-B4CF-87D0CAD86EA5}" type="pres">
      <dgm:prSet presAssocID="{0327F0D8-3511-4416-A604-8AEA2CEE60B2}" presName="middleBoxChildren" presStyleCnt="0"/>
      <dgm:spPr/>
    </dgm:pt>
    <dgm:pt modelId="{651FCFAB-215E-40D0-87F5-2CF64B9F30C0}" type="pres">
      <dgm:prSet presAssocID="{95553842-F0F3-4245-9E75-C1AA64E0331C}" presName="mChild" presStyleLbl="fgAcc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459895-EC9E-4581-B0B9-790435344C3E}" type="pres">
      <dgm:prSet presAssocID="{5365B0B5-F307-437D-AC68-FCB479FCB2A1}" presName="middleSibTrans" presStyleCnt="0"/>
      <dgm:spPr/>
    </dgm:pt>
    <dgm:pt modelId="{19DA28E6-E153-483F-9396-7E6FA78D490D}" type="pres">
      <dgm:prSet presAssocID="{B551F687-D766-4A0E-BFE4-087E7052BECA}" presName="mChild" presStyleLbl="fgAcc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EFB4D2-71FF-4BA8-8B68-BC2905709C24}" type="pres">
      <dgm:prSet presAssocID="{0327F0D8-3511-4416-A604-8AEA2CEE60B2}" presName="centerBox" presStyleCnt="0"/>
      <dgm:spPr/>
    </dgm:pt>
    <dgm:pt modelId="{C83F17AA-F394-416B-B716-E6942B547DAF}" type="pres">
      <dgm:prSet presAssocID="{0327F0D8-3511-4416-A604-8AEA2CEE60B2}" presName="centerBoxParent" presStyleLbl="node1" presStyleIdx="2" presStyleCnt="3"/>
      <dgm:spPr/>
      <dgm:t>
        <a:bodyPr/>
        <a:lstStyle/>
        <a:p>
          <a:endParaRPr lang="en-US"/>
        </a:p>
      </dgm:t>
    </dgm:pt>
    <dgm:pt modelId="{1F033D93-4C5F-4820-9AA6-A2FC6FFC1B1C}" type="pres">
      <dgm:prSet presAssocID="{0327F0D8-3511-4416-A604-8AEA2CEE60B2}" presName="centerBoxChildren" presStyleCnt="0"/>
      <dgm:spPr/>
    </dgm:pt>
    <dgm:pt modelId="{C89488E2-B249-485B-B67F-66CDEA3E542F}" type="pres">
      <dgm:prSet presAssocID="{75B1C90A-6DDF-4997-A0AE-266E036EA476}" presName="cChild" presStyleLbl="fgAcc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F879EF-7903-4517-863D-F3818AADDF3D}" type="pres">
      <dgm:prSet presAssocID="{F70F87EA-624A-4528-829A-6B543FDD2122}" presName="centerSibTrans" presStyleCnt="0"/>
      <dgm:spPr/>
    </dgm:pt>
    <dgm:pt modelId="{1D1670F8-C86D-4E37-A46F-09FC12C99108}" type="pres">
      <dgm:prSet presAssocID="{58EA2A4D-F22F-4518-AEAF-4B62959145E2}" presName="cChild" presStyleLbl="fgAcc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B4A9CAC-AE29-425C-9922-EA77891C3186}" type="presOf" srcId="{0327F0D8-3511-4416-A604-8AEA2CEE60B2}" destId="{E9016D88-DAE7-422B-8DEA-9DE6079A3741}" srcOrd="0" destOrd="0" presId="urn:microsoft.com/office/officeart/2005/8/layout/target2"/>
    <dgm:cxn modelId="{5687EB2E-6949-44D0-9724-69E711AE7437}" type="presOf" srcId="{691D5201-6C10-42B7-861B-9816FACB76B6}" destId="{2B8987FB-3E97-4538-9E0A-C0F6A79BCE86}" srcOrd="0" destOrd="0" presId="urn:microsoft.com/office/officeart/2005/8/layout/target2"/>
    <dgm:cxn modelId="{6E8BB797-1008-4538-A006-65A258974F2F}" srcId="{0327F0D8-3511-4416-A604-8AEA2CEE60B2}" destId="{A6E9F870-08D5-4938-AD85-951C777A9F53}" srcOrd="0" destOrd="0" parTransId="{09CE69D2-9B13-4DB5-83CD-5B53E260ACDB}" sibTransId="{8D973902-DE44-4179-B54E-A637FACB25D8}"/>
    <dgm:cxn modelId="{E15E53CB-67CD-4BE1-AEE5-2211B16A5ECB}" type="presOf" srcId="{95553842-F0F3-4245-9E75-C1AA64E0331C}" destId="{651FCFAB-215E-40D0-87F5-2CF64B9F30C0}" srcOrd="0" destOrd="0" presId="urn:microsoft.com/office/officeart/2005/8/layout/target2"/>
    <dgm:cxn modelId="{33127527-81F2-486D-A5ED-8D00D5751050}" srcId="{691D5201-6C10-42B7-861B-9816FACB76B6}" destId="{B551F687-D766-4A0E-BFE4-087E7052BECA}" srcOrd="1" destOrd="0" parTransId="{31B6D095-2C40-4A83-8553-0DC1AA706CB1}" sibTransId="{98A894D3-97FA-46BA-93D2-99E47A085018}"/>
    <dgm:cxn modelId="{1600AD40-DEC2-43B7-813E-B66EA4682B82}" type="presOf" srcId="{B551F687-D766-4A0E-BFE4-087E7052BECA}" destId="{19DA28E6-E153-483F-9396-7E6FA78D490D}" srcOrd="0" destOrd="0" presId="urn:microsoft.com/office/officeart/2005/8/layout/target2"/>
    <dgm:cxn modelId="{FB530570-77F1-417F-AEB7-5AF14E5747D0}" srcId="{0327F0D8-3511-4416-A604-8AEA2CEE60B2}" destId="{691D5201-6C10-42B7-861B-9816FACB76B6}" srcOrd="1" destOrd="0" parTransId="{E8FE07D0-6597-4582-B18F-B41791B10EF4}" sibTransId="{ECE2C01E-282C-413B-8C73-A03AD7E57A45}"/>
    <dgm:cxn modelId="{5E7774D6-305B-4F13-AE5E-D558D7F04F4D}" type="presOf" srcId="{75B1C90A-6DDF-4997-A0AE-266E036EA476}" destId="{C89488E2-B249-485B-B67F-66CDEA3E542F}" srcOrd="0" destOrd="0" presId="urn:microsoft.com/office/officeart/2005/8/layout/target2"/>
    <dgm:cxn modelId="{ABE16201-6CB9-47C6-9518-7BAD1594132A}" srcId="{0327F0D8-3511-4416-A604-8AEA2CEE60B2}" destId="{411A569A-E5B0-4E6A-9990-7FB0C9FA7ECC}" srcOrd="2" destOrd="0" parTransId="{95F40FB1-F1E6-41EB-88E3-4A09A9474A2C}" sibTransId="{0BF9DD38-C8BA-45B4-8C84-B3A964E72416}"/>
    <dgm:cxn modelId="{80CF7274-0DA2-4BE1-B510-677A4E1EBCF6}" type="presOf" srcId="{A70D1041-678B-46D1-9C8B-543557D8252C}" destId="{5609772B-CB6B-439A-A5D6-D4C938E9CDA9}" srcOrd="0" destOrd="0" presId="urn:microsoft.com/office/officeart/2005/8/layout/target2"/>
    <dgm:cxn modelId="{B853DED3-14EE-4912-9147-C012508B3C4A}" srcId="{A6E9F870-08D5-4938-AD85-951C777A9F53}" destId="{A70D1041-678B-46D1-9C8B-543557D8252C}" srcOrd="1" destOrd="0" parTransId="{FA5C2833-A1B6-42BC-B5CF-397CCF07F1BB}" sibTransId="{C9024CCD-8A4E-45C0-8C3E-4521B9BB2E92}"/>
    <dgm:cxn modelId="{0007FBDA-FFD9-4885-8921-284B6124F27B}" srcId="{691D5201-6C10-42B7-861B-9816FACB76B6}" destId="{95553842-F0F3-4245-9E75-C1AA64E0331C}" srcOrd="0" destOrd="0" parTransId="{895C4B0A-03FF-4A68-A115-C113EC5CD1AD}" sibTransId="{5365B0B5-F307-437D-AC68-FCB479FCB2A1}"/>
    <dgm:cxn modelId="{897C8468-F7AB-4AFE-AD2B-C7E1742504C0}" type="presOf" srcId="{B24D91E2-8FAE-44BB-A895-79249B56A196}" destId="{6908C472-A18D-4300-A79E-5E2CF77DB612}" srcOrd="0" destOrd="0" presId="urn:microsoft.com/office/officeart/2005/8/layout/target2"/>
    <dgm:cxn modelId="{4C193EA4-4FB5-4821-B217-407848E144EB}" srcId="{411A569A-E5B0-4E6A-9990-7FB0C9FA7ECC}" destId="{75B1C90A-6DDF-4997-A0AE-266E036EA476}" srcOrd="0" destOrd="0" parTransId="{F50C1231-9626-49F5-87D7-8DD353FED2A7}" sibTransId="{F70F87EA-624A-4528-829A-6B543FDD2122}"/>
    <dgm:cxn modelId="{849F869A-E0C4-4A20-8A1D-19B4EA02C0A3}" srcId="{A6E9F870-08D5-4938-AD85-951C777A9F53}" destId="{B24D91E2-8FAE-44BB-A895-79249B56A196}" srcOrd="0" destOrd="0" parTransId="{C13E7C11-7A8E-4382-882F-2EEF7CBAE07C}" sibTransId="{596C794E-7DCB-41BE-BA15-2114CC52600A}"/>
    <dgm:cxn modelId="{92BECC6F-F5ED-44C2-BE90-588159A551A3}" type="presOf" srcId="{411A569A-E5B0-4E6A-9990-7FB0C9FA7ECC}" destId="{C83F17AA-F394-416B-B716-E6942B547DAF}" srcOrd="0" destOrd="0" presId="urn:microsoft.com/office/officeart/2005/8/layout/target2"/>
    <dgm:cxn modelId="{9A3B7CE7-4147-4CFA-85FD-0B3F582A220F}" type="presOf" srcId="{58EA2A4D-F22F-4518-AEAF-4B62959145E2}" destId="{1D1670F8-C86D-4E37-A46F-09FC12C99108}" srcOrd="0" destOrd="0" presId="urn:microsoft.com/office/officeart/2005/8/layout/target2"/>
    <dgm:cxn modelId="{9414EA0C-54B7-4519-8823-292D57DF3E88}" type="presOf" srcId="{A6E9F870-08D5-4938-AD85-951C777A9F53}" destId="{D81FB461-009B-48D3-BCFB-2E250A4237C2}" srcOrd="0" destOrd="0" presId="urn:microsoft.com/office/officeart/2005/8/layout/target2"/>
    <dgm:cxn modelId="{BF7DC0EB-5EC1-4814-963A-BB6D69F2DE7B}" srcId="{411A569A-E5B0-4E6A-9990-7FB0C9FA7ECC}" destId="{58EA2A4D-F22F-4518-AEAF-4B62959145E2}" srcOrd="1" destOrd="0" parTransId="{DDACD5C3-C1EF-4723-9A42-7861484127A1}" sibTransId="{0FD6D1ED-3FE1-444F-B8C8-C5A55FF52779}"/>
    <dgm:cxn modelId="{5ACFB07A-68F6-4979-9AD0-F3597FC07212}" type="presParOf" srcId="{E9016D88-DAE7-422B-8DEA-9DE6079A3741}" destId="{4C6420DE-C5AF-44C3-A353-D5F6CA65EDAE}" srcOrd="0" destOrd="0" presId="urn:microsoft.com/office/officeart/2005/8/layout/target2"/>
    <dgm:cxn modelId="{5569201F-840D-4B3F-AC4D-0835D7DAE73B}" type="presParOf" srcId="{4C6420DE-C5AF-44C3-A353-D5F6CA65EDAE}" destId="{D81FB461-009B-48D3-BCFB-2E250A4237C2}" srcOrd="0" destOrd="0" presId="urn:microsoft.com/office/officeart/2005/8/layout/target2"/>
    <dgm:cxn modelId="{EB431AB2-3BCC-4C0B-AE2C-08263DA7A182}" type="presParOf" srcId="{4C6420DE-C5AF-44C3-A353-D5F6CA65EDAE}" destId="{4474D469-792F-4324-9B7B-C51BC319A8B1}" srcOrd="1" destOrd="0" presId="urn:microsoft.com/office/officeart/2005/8/layout/target2"/>
    <dgm:cxn modelId="{272FB674-0509-4875-AED7-B3A1A596633F}" type="presParOf" srcId="{4474D469-792F-4324-9B7B-C51BC319A8B1}" destId="{6908C472-A18D-4300-A79E-5E2CF77DB612}" srcOrd="0" destOrd="0" presId="urn:microsoft.com/office/officeart/2005/8/layout/target2"/>
    <dgm:cxn modelId="{D6977D3C-D183-4284-BFF1-1811F8C15EE4}" type="presParOf" srcId="{4474D469-792F-4324-9B7B-C51BC319A8B1}" destId="{E4E6B887-6914-41C0-9578-C7683D96D103}" srcOrd="1" destOrd="0" presId="urn:microsoft.com/office/officeart/2005/8/layout/target2"/>
    <dgm:cxn modelId="{0DF37711-2345-491B-AAF3-2954C7F68B50}" type="presParOf" srcId="{4474D469-792F-4324-9B7B-C51BC319A8B1}" destId="{5609772B-CB6B-439A-A5D6-D4C938E9CDA9}" srcOrd="2" destOrd="0" presId="urn:microsoft.com/office/officeart/2005/8/layout/target2"/>
    <dgm:cxn modelId="{3B0A194B-B6E2-4ADC-824B-232D7F6E3771}" type="presParOf" srcId="{E9016D88-DAE7-422B-8DEA-9DE6079A3741}" destId="{BE011C63-8031-45C2-86B1-BD2C695D0675}" srcOrd="1" destOrd="0" presId="urn:microsoft.com/office/officeart/2005/8/layout/target2"/>
    <dgm:cxn modelId="{C6CE1320-421D-4D0E-AAD6-4D26758ABA70}" type="presParOf" srcId="{BE011C63-8031-45C2-86B1-BD2C695D0675}" destId="{2B8987FB-3E97-4538-9E0A-C0F6A79BCE86}" srcOrd="0" destOrd="0" presId="urn:microsoft.com/office/officeart/2005/8/layout/target2"/>
    <dgm:cxn modelId="{5803C2EF-EE6B-4A3D-97DA-BB58D8C40376}" type="presParOf" srcId="{BE011C63-8031-45C2-86B1-BD2C695D0675}" destId="{1D551546-F1DC-4BB1-B4CF-87D0CAD86EA5}" srcOrd="1" destOrd="0" presId="urn:microsoft.com/office/officeart/2005/8/layout/target2"/>
    <dgm:cxn modelId="{BC507107-6E2D-43A9-B1A1-FF34BAD932F6}" type="presParOf" srcId="{1D551546-F1DC-4BB1-B4CF-87D0CAD86EA5}" destId="{651FCFAB-215E-40D0-87F5-2CF64B9F30C0}" srcOrd="0" destOrd="0" presId="urn:microsoft.com/office/officeart/2005/8/layout/target2"/>
    <dgm:cxn modelId="{8F40F835-80FF-49A7-BCAE-2D2B3EB3FC1B}" type="presParOf" srcId="{1D551546-F1DC-4BB1-B4CF-87D0CAD86EA5}" destId="{2D459895-EC9E-4581-B0B9-790435344C3E}" srcOrd="1" destOrd="0" presId="urn:microsoft.com/office/officeart/2005/8/layout/target2"/>
    <dgm:cxn modelId="{DC4D1D6B-472C-4B42-AC64-439FF8123D32}" type="presParOf" srcId="{1D551546-F1DC-4BB1-B4CF-87D0CAD86EA5}" destId="{19DA28E6-E153-483F-9396-7E6FA78D490D}" srcOrd="2" destOrd="0" presId="urn:microsoft.com/office/officeart/2005/8/layout/target2"/>
    <dgm:cxn modelId="{503B2195-5508-4784-A19B-C9E983712937}" type="presParOf" srcId="{E9016D88-DAE7-422B-8DEA-9DE6079A3741}" destId="{8CEFB4D2-71FF-4BA8-8B68-BC2905709C24}" srcOrd="2" destOrd="0" presId="urn:microsoft.com/office/officeart/2005/8/layout/target2"/>
    <dgm:cxn modelId="{D6130BE7-2EFF-4889-8278-D5115C5E3215}" type="presParOf" srcId="{8CEFB4D2-71FF-4BA8-8B68-BC2905709C24}" destId="{C83F17AA-F394-416B-B716-E6942B547DAF}" srcOrd="0" destOrd="0" presId="urn:microsoft.com/office/officeart/2005/8/layout/target2"/>
    <dgm:cxn modelId="{07C2834B-C995-40E6-978E-9312668BB579}" type="presParOf" srcId="{8CEFB4D2-71FF-4BA8-8B68-BC2905709C24}" destId="{1F033D93-4C5F-4820-9AA6-A2FC6FFC1B1C}" srcOrd="1" destOrd="0" presId="urn:microsoft.com/office/officeart/2005/8/layout/target2"/>
    <dgm:cxn modelId="{91D64E3B-ACC3-41CA-8F47-840CB882FF76}" type="presParOf" srcId="{1F033D93-4C5F-4820-9AA6-A2FC6FFC1B1C}" destId="{C89488E2-B249-485B-B67F-66CDEA3E542F}" srcOrd="0" destOrd="0" presId="urn:microsoft.com/office/officeart/2005/8/layout/target2"/>
    <dgm:cxn modelId="{7B2BB088-A5CB-4D5B-A593-F541F6CCE590}" type="presParOf" srcId="{1F033D93-4C5F-4820-9AA6-A2FC6FFC1B1C}" destId="{F4F879EF-7903-4517-863D-F3818AADDF3D}" srcOrd="1" destOrd="0" presId="urn:microsoft.com/office/officeart/2005/8/layout/target2"/>
    <dgm:cxn modelId="{41BB5AC6-6723-4E35-AF66-481E8D4D8626}" type="presParOf" srcId="{1F033D93-4C5F-4820-9AA6-A2FC6FFC1B1C}" destId="{1D1670F8-C86D-4E37-A46F-09FC12C99108}" srcOrd="2" destOrd="0" presId="urn:microsoft.com/office/officeart/2005/8/layout/target2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88.xml><?xml version="1.0" encoding="utf-8"?>
<dgm:dataModel xmlns:dgm="http://schemas.openxmlformats.org/drawingml/2006/diagram" xmlns:a="http://schemas.openxmlformats.org/drawingml/2006/main">
  <dgm:ptLst>
    <dgm:pt modelId="{9BEA8744-4469-4DCE-AC0F-3D0B17CE750C}" type="doc">
      <dgm:prSet loTypeId="urn:microsoft.com/office/officeart/2005/8/layout/lProcess2" loCatId="relationship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en-US"/>
        </a:p>
      </dgm:t>
    </dgm:pt>
    <dgm:pt modelId="{33647549-DF81-48E6-B759-E6E1343AC05F}">
      <dgm:prSet phldrT="[Text]" phldr="1"/>
      <dgm:spPr/>
      <dgm:t>
        <a:bodyPr/>
        <a:lstStyle/>
        <a:p>
          <a:endParaRPr lang="en-US" dirty="0"/>
        </a:p>
      </dgm:t>
    </dgm:pt>
    <dgm:pt modelId="{977BD627-5D2F-4DF1-A252-032E04926C54}" type="parTrans" cxnId="{FD1277EA-25E6-443F-8597-FFD67108B2F9}">
      <dgm:prSet/>
      <dgm:spPr/>
      <dgm:t>
        <a:bodyPr/>
        <a:lstStyle/>
        <a:p>
          <a:endParaRPr lang="en-US"/>
        </a:p>
      </dgm:t>
    </dgm:pt>
    <dgm:pt modelId="{F255109A-5F95-406C-9EC4-0C0020A4EE35}" type="sibTrans" cxnId="{FD1277EA-25E6-443F-8597-FFD67108B2F9}">
      <dgm:prSet/>
      <dgm:spPr/>
      <dgm:t>
        <a:bodyPr/>
        <a:lstStyle/>
        <a:p>
          <a:endParaRPr lang="en-US"/>
        </a:p>
      </dgm:t>
    </dgm:pt>
    <dgm:pt modelId="{84BCC853-F5C1-4C72-BCEC-8DA7B277CF1C}">
      <dgm:prSet phldrT="[Text]" phldr="1"/>
      <dgm:spPr/>
      <dgm:t>
        <a:bodyPr/>
        <a:lstStyle/>
        <a:p>
          <a:endParaRPr lang="en-US" dirty="0"/>
        </a:p>
      </dgm:t>
    </dgm:pt>
    <dgm:pt modelId="{C8313D63-98FB-442E-819F-C26F5AB81BB7}" type="parTrans" cxnId="{99D43FB3-373A-40F3-A571-A48973DFBFA5}">
      <dgm:prSet/>
      <dgm:spPr/>
      <dgm:t>
        <a:bodyPr/>
        <a:lstStyle/>
        <a:p>
          <a:endParaRPr lang="en-US"/>
        </a:p>
      </dgm:t>
    </dgm:pt>
    <dgm:pt modelId="{378CDC76-0725-444B-B353-F7209B221B1B}" type="sibTrans" cxnId="{99D43FB3-373A-40F3-A571-A48973DFBFA5}">
      <dgm:prSet/>
      <dgm:spPr/>
      <dgm:t>
        <a:bodyPr/>
        <a:lstStyle/>
        <a:p>
          <a:endParaRPr lang="en-US"/>
        </a:p>
      </dgm:t>
    </dgm:pt>
    <dgm:pt modelId="{49D90A1A-F6B3-4392-8464-10ADAD0605C5}">
      <dgm:prSet phldrT="[Text]" phldr="1"/>
      <dgm:spPr/>
      <dgm:t>
        <a:bodyPr/>
        <a:lstStyle/>
        <a:p>
          <a:endParaRPr lang="en-US" dirty="0"/>
        </a:p>
      </dgm:t>
    </dgm:pt>
    <dgm:pt modelId="{A819955E-AFBF-4609-94AC-4F9AA49E9470}" type="parTrans" cxnId="{0A1FE1A3-F64D-4C23-9D30-B7DEF2BE8E49}">
      <dgm:prSet/>
      <dgm:spPr/>
      <dgm:t>
        <a:bodyPr/>
        <a:lstStyle/>
        <a:p>
          <a:endParaRPr lang="en-US"/>
        </a:p>
      </dgm:t>
    </dgm:pt>
    <dgm:pt modelId="{09BD6633-5AC2-45DF-8523-B5BE30BA130F}" type="sibTrans" cxnId="{0A1FE1A3-F64D-4C23-9D30-B7DEF2BE8E49}">
      <dgm:prSet/>
      <dgm:spPr/>
      <dgm:t>
        <a:bodyPr/>
        <a:lstStyle/>
        <a:p>
          <a:endParaRPr lang="en-US"/>
        </a:p>
      </dgm:t>
    </dgm:pt>
    <dgm:pt modelId="{594EA321-7BF1-43D6-B49B-27DB33607988}">
      <dgm:prSet phldrT="[Text]" phldr="1"/>
      <dgm:spPr/>
      <dgm:t>
        <a:bodyPr/>
        <a:lstStyle/>
        <a:p>
          <a:endParaRPr lang="en-US" dirty="0"/>
        </a:p>
      </dgm:t>
    </dgm:pt>
    <dgm:pt modelId="{B5ED9B7D-3938-4C00-8236-6C561B3FFF97}" type="parTrans" cxnId="{FC3C24F6-0840-42A6-BC5B-AFAE5E108333}">
      <dgm:prSet/>
      <dgm:spPr/>
      <dgm:t>
        <a:bodyPr/>
        <a:lstStyle/>
        <a:p>
          <a:endParaRPr lang="en-US"/>
        </a:p>
      </dgm:t>
    </dgm:pt>
    <dgm:pt modelId="{075E18D5-83B7-4509-B478-9A29F3D3F50D}" type="sibTrans" cxnId="{FC3C24F6-0840-42A6-BC5B-AFAE5E108333}">
      <dgm:prSet/>
      <dgm:spPr/>
      <dgm:t>
        <a:bodyPr/>
        <a:lstStyle/>
        <a:p>
          <a:endParaRPr lang="en-US"/>
        </a:p>
      </dgm:t>
    </dgm:pt>
    <dgm:pt modelId="{3B9F3F7B-1A9D-41A5-BC3F-904CAE88ABB2}">
      <dgm:prSet phldrT="[Text]" phldr="1"/>
      <dgm:spPr/>
      <dgm:t>
        <a:bodyPr/>
        <a:lstStyle/>
        <a:p>
          <a:endParaRPr lang="en-US" dirty="0"/>
        </a:p>
      </dgm:t>
    </dgm:pt>
    <dgm:pt modelId="{06DDA012-51D6-4801-952E-DFC44F90108A}" type="parTrans" cxnId="{5E176FEB-3AF8-4DB6-B371-773DA8DC66ED}">
      <dgm:prSet/>
      <dgm:spPr/>
      <dgm:t>
        <a:bodyPr/>
        <a:lstStyle/>
        <a:p>
          <a:endParaRPr lang="en-US"/>
        </a:p>
      </dgm:t>
    </dgm:pt>
    <dgm:pt modelId="{2C0B6450-4ACF-44D7-9F4F-553FB917198A}" type="sibTrans" cxnId="{5E176FEB-3AF8-4DB6-B371-773DA8DC66ED}">
      <dgm:prSet/>
      <dgm:spPr/>
      <dgm:t>
        <a:bodyPr/>
        <a:lstStyle/>
        <a:p>
          <a:endParaRPr lang="en-US"/>
        </a:p>
      </dgm:t>
    </dgm:pt>
    <dgm:pt modelId="{8B0E81AD-D43E-4192-B350-F2D1AE9D3CC6}">
      <dgm:prSet phldrT="[Text]" phldr="1"/>
      <dgm:spPr/>
      <dgm:t>
        <a:bodyPr/>
        <a:lstStyle/>
        <a:p>
          <a:endParaRPr lang="en-US" dirty="0"/>
        </a:p>
      </dgm:t>
    </dgm:pt>
    <dgm:pt modelId="{66F647F3-203C-480F-A949-87306EE6C0B1}" type="parTrans" cxnId="{87CF27E5-0CA8-45C9-A550-B47F24BC5326}">
      <dgm:prSet/>
      <dgm:spPr/>
      <dgm:t>
        <a:bodyPr/>
        <a:lstStyle/>
        <a:p>
          <a:endParaRPr lang="en-US"/>
        </a:p>
      </dgm:t>
    </dgm:pt>
    <dgm:pt modelId="{FB3DBA16-3C2F-4C9D-AE30-3EEF110FD1BD}" type="sibTrans" cxnId="{87CF27E5-0CA8-45C9-A550-B47F24BC5326}">
      <dgm:prSet/>
      <dgm:spPr/>
      <dgm:t>
        <a:bodyPr/>
        <a:lstStyle/>
        <a:p>
          <a:endParaRPr lang="en-US"/>
        </a:p>
      </dgm:t>
    </dgm:pt>
    <dgm:pt modelId="{6AC6B4DD-6010-4013-AFA9-D0C9F386BC71}">
      <dgm:prSet phldrT="[Text]" phldr="1"/>
      <dgm:spPr/>
      <dgm:t>
        <a:bodyPr/>
        <a:lstStyle/>
        <a:p>
          <a:endParaRPr lang="en-US" dirty="0"/>
        </a:p>
      </dgm:t>
    </dgm:pt>
    <dgm:pt modelId="{02A8CC98-95FE-416E-B25B-F1BC33D81CEE}" type="parTrans" cxnId="{E0EBF0FA-38D6-4FFE-BEDE-E64D07AD6E52}">
      <dgm:prSet/>
      <dgm:spPr/>
      <dgm:t>
        <a:bodyPr/>
        <a:lstStyle/>
        <a:p>
          <a:endParaRPr lang="en-US"/>
        </a:p>
      </dgm:t>
    </dgm:pt>
    <dgm:pt modelId="{5D1EFC79-050F-4DA6-980E-5C25C76B4E38}" type="sibTrans" cxnId="{E0EBF0FA-38D6-4FFE-BEDE-E64D07AD6E52}">
      <dgm:prSet/>
      <dgm:spPr/>
      <dgm:t>
        <a:bodyPr/>
        <a:lstStyle/>
        <a:p>
          <a:endParaRPr lang="en-US"/>
        </a:p>
      </dgm:t>
    </dgm:pt>
    <dgm:pt modelId="{FA8C7BE7-AFC1-4F92-9659-79AB4CCD95A3}">
      <dgm:prSet phldrT="[Text]" phldr="1"/>
      <dgm:spPr/>
      <dgm:t>
        <a:bodyPr/>
        <a:lstStyle/>
        <a:p>
          <a:endParaRPr lang="en-US" dirty="0"/>
        </a:p>
      </dgm:t>
    </dgm:pt>
    <dgm:pt modelId="{F320EFDB-1D36-4651-9F20-F1C9F8ADC632}" type="parTrans" cxnId="{580E3AB0-1BBC-4B78-90E5-720E4EC9E73A}">
      <dgm:prSet/>
      <dgm:spPr/>
      <dgm:t>
        <a:bodyPr/>
        <a:lstStyle/>
        <a:p>
          <a:endParaRPr lang="en-US"/>
        </a:p>
      </dgm:t>
    </dgm:pt>
    <dgm:pt modelId="{6A503D58-EFD4-4EEF-B8D5-7559B5E8A72B}" type="sibTrans" cxnId="{580E3AB0-1BBC-4B78-90E5-720E4EC9E73A}">
      <dgm:prSet/>
      <dgm:spPr/>
      <dgm:t>
        <a:bodyPr/>
        <a:lstStyle/>
        <a:p>
          <a:endParaRPr lang="en-US"/>
        </a:p>
      </dgm:t>
    </dgm:pt>
    <dgm:pt modelId="{A827C65F-FA19-47D2-AE6A-5A2E9A7D3028}">
      <dgm:prSet phldrT="[Text]" phldr="1"/>
      <dgm:spPr/>
      <dgm:t>
        <a:bodyPr/>
        <a:lstStyle/>
        <a:p>
          <a:endParaRPr lang="en-US" dirty="0"/>
        </a:p>
      </dgm:t>
    </dgm:pt>
    <dgm:pt modelId="{C3D805CD-9290-462D-A7B4-A600EFBE36BE}" type="parTrans" cxnId="{966765DD-AD85-48B9-8912-8BBC766F780E}">
      <dgm:prSet/>
      <dgm:spPr/>
      <dgm:t>
        <a:bodyPr/>
        <a:lstStyle/>
        <a:p>
          <a:endParaRPr lang="en-US"/>
        </a:p>
      </dgm:t>
    </dgm:pt>
    <dgm:pt modelId="{A6369AB3-DECD-44EB-9059-1E075DE1FCE0}" type="sibTrans" cxnId="{966765DD-AD85-48B9-8912-8BBC766F780E}">
      <dgm:prSet/>
      <dgm:spPr/>
      <dgm:t>
        <a:bodyPr/>
        <a:lstStyle/>
        <a:p>
          <a:endParaRPr lang="en-US"/>
        </a:p>
      </dgm:t>
    </dgm:pt>
    <dgm:pt modelId="{E188A67B-D701-4835-B1E8-1B64FD6A5F34}" type="pres">
      <dgm:prSet presAssocID="{9BEA8744-4469-4DCE-AC0F-3D0B17CE750C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10DFC7B-D997-41E8-AC2C-D0E4BA06F9EA}" type="pres">
      <dgm:prSet presAssocID="{33647549-DF81-48E6-B759-E6E1343AC05F}" presName="compNode" presStyleCnt="0"/>
      <dgm:spPr/>
    </dgm:pt>
    <dgm:pt modelId="{C627EBC1-C02B-43D7-A968-1E68ABD5951F}" type="pres">
      <dgm:prSet presAssocID="{33647549-DF81-48E6-B759-E6E1343AC05F}" presName="aNode" presStyleLbl="bgShp" presStyleIdx="0" presStyleCnt="3"/>
      <dgm:spPr/>
      <dgm:t>
        <a:bodyPr/>
        <a:lstStyle/>
        <a:p>
          <a:endParaRPr lang="en-US"/>
        </a:p>
      </dgm:t>
    </dgm:pt>
    <dgm:pt modelId="{A7688FE7-91A9-444F-9A8D-56988353B66D}" type="pres">
      <dgm:prSet presAssocID="{33647549-DF81-48E6-B759-E6E1343AC05F}" presName="textNode" presStyleLbl="bgShp" presStyleIdx="0" presStyleCnt="3"/>
      <dgm:spPr/>
      <dgm:t>
        <a:bodyPr/>
        <a:lstStyle/>
        <a:p>
          <a:endParaRPr lang="en-US"/>
        </a:p>
      </dgm:t>
    </dgm:pt>
    <dgm:pt modelId="{EC614B8C-8C5F-4785-816C-BA10D4849FD7}" type="pres">
      <dgm:prSet presAssocID="{33647549-DF81-48E6-B759-E6E1343AC05F}" presName="compChildNode" presStyleCnt="0"/>
      <dgm:spPr/>
    </dgm:pt>
    <dgm:pt modelId="{74F96E8B-5779-4855-BB32-5D2097C3586A}" type="pres">
      <dgm:prSet presAssocID="{33647549-DF81-48E6-B759-E6E1343AC05F}" presName="theInnerList" presStyleCnt="0"/>
      <dgm:spPr/>
    </dgm:pt>
    <dgm:pt modelId="{917A6B3F-C3C8-4D15-BAAC-709430254431}" type="pres">
      <dgm:prSet presAssocID="{84BCC853-F5C1-4C72-BCEC-8DA7B277CF1C}" presName="child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C775EE-587B-4006-9EA2-AD7FC4685701}" type="pres">
      <dgm:prSet presAssocID="{84BCC853-F5C1-4C72-BCEC-8DA7B277CF1C}" presName="aSpace2" presStyleCnt="0"/>
      <dgm:spPr/>
    </dgm:pt>
    <dgm:pt modelId="{0D23B77C-2CB0-41EF-8ED1-666C1944264B}" type="pres">
      <dgm:prSet presAssocID="{49D90A1A-F6B3-4392-8464-10ADAD0605C5}" presName="child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C9D330-4D6E-40CD-9B65-785EE8CA259E}" type="pres">
      <dgm:prSet presAssocID="{33647549-DF81-48E6-B759-E6E1343AC05F}" presName="aSpace" presStyleCnt="0"/>
      <dgm:spPr/>
    </dgm:pt>
    <dgm:pt modelId="{FFF90B37-367C-4313-AACF-E18F36972F86}" type="pres">
      <dgm:prSet presAssocID="{594EA321-7BF1-43D6-B49B-27DB33607988}" presName="compNode" presStyleCnt="0"/>
      <dgm:spPr/>
    </dgm:pt>
    <dgm:pt modelId="{37B85E20-A58D-4762-8327-1C2062297623}" type="pres">
      <dgm:prSet presAssocID="{594EA321-7BF1-43D6-B49B-27DB33607988}" presName="aNode" presStyleLbl="bgShp" presStyleIdx="1" presStyleCnt="3"/>
      <dgm:spPr/>
      <dgm:t>
        <a:bodyPr/>
        <a:lstStyle/>
        <a:p>
          <a:endParaRPr lang="en-US"/>
        </a:p>
      </dgm:t>
    </dgm:pt>
    <dgm:pt modelId="{05CAE60A-3C0D-4D94-83AA-38B976E5157B}" type="pres">
      <dgm:prSet presAssocID="{594EA321-7BF1-43D6-B49B-27DB33607988}" presName="textNode" presStyleLbl="bgShp" presStyleIdx="1" presStyleCnt="3"/>
      <dgm:spPr/>
      <dgm:t>
        <a:bodyPr/>
        <a:lstStyle/>
        <a:p>
          <a:endParaRPr lang="en-US"/>
        </a:p>
      </dgm:t>
    </dgm:pt>
    <dgm:pt modelId="{C87F529F-84A5-46CE-A5E6-8CBA9826AE29}" type="pres">
      <dgm:prSet presAssocID="{594EA321-7BF1-43D6-B49B-27DB33607988}" presName="compChildNode" presStyleCnt="0"/>
      <dgm:spPr/>
    </dgm:pt>
    <dgm:pt modelId="{74DA28E8-E04B-4FF0-BAF3-1F8E0DFCA175}" type="pres">
      <dgm:prSet presAssocID="{594EA321-7BF1-43D6-B49B-27DB33607988}" presName="theInnerList" presStyleCnt="0"/>
      <dgm:spPr/>
    </dgm:pt>
    <dgm:pt modelId="{61CD60B2-64D9-478E-A568-619834FAE498}" type="pres">
      <dgm:prSet presAssocID="{3B9F3F7B-1A9D-41A5-BC3F-904CAE88ABB2}" presName="child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5CD913-733A-4A80-AE7D-1573F4DD72DF}" type="pres">
      <dgm:prSet presAssocID="{3B9F3F7B-1A9D-41A5-BC3F-904CAE88ABB2}" presName="aSpace2" presStyleCnt="0"/>
      <dgm:spPr/>
    </dgm:pt>
    <dgm:pt modelId="{C50DA1F6-ABC7-4FBF-AC38-0E710B55A63A}" type="pres">
      <dgm:prSet presAssocID="{8B0E81AD-D43E-4192-B350-F2D1AE9D3CC6}" presName="child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787256-F964-41F8-A391-F7CD27867F5C}" type="pres">
      <dgm:prSet presAssocID="{594EA321-7BF1-43D6-B49B-27DB33607988}" presName="aSpace" presStyleCnt="0"/>
      <dgm:spPr/>
    </dgm:pt>
    <dgm:pt modelId="{AE658DF9-9B74-43B4-9241-D41BBEB5C84C}" type="pres">
      <dgm:prSet presAssocID="{6AC6B4DD-6010-4013-AFA9-D0C9F386BC71}" presName="compNode" presStyleCnt="0"/>
      <dgm:spPr/>
    </dgm:pt>
    <dgm:pt modelId="{AB3927F3-D67D-49BA-BE92-4BA8B319CDBF}" type="pres">
      <dgm:prSet presAssocID="{6AC6B4DD-6010-4013-AFA9-D0C9F386BC71}" presName="aNode" presStyleLbl="bgShp" presStyleIdx="2" presStyleCnt="3"/>
      <dgm:spPr/>
      <dgm:t>
        <a:bodyPr/>
        <a:lstStyle/>
        <a:p>
          <a:endParaRPr lang="en-US"/>
        </a:p>
      </dgm:t>
    </dgm:pt>
    <dgm:pt modelId="{7852DF46-F190-4089-96F7-74B5D47A64BD}" type="pres">
      <dgm:prSet presAssocID="{6AC6B4DD-6010-4013-AFA9-D0C9F386BC71}" presName="textNode" presStyleLbl="bgShp" presStyleIdx="2" presStyleCnt="3"/>
      <dgm:spPr/>
      <dgm:t>
        <a:bodyPr/>
        <a:lstStyle/>
        <a:p>
          <a:endParaRPr lang="en-US"/>
        </a:p>
      </dgm:t>
    </dgm:pt>
    <dgm:pt modelId="{19B82076-9920-4A6F-8136-C0C38B127F6A}" type="pres">
      <dgm:prSet presAssocID="{6AC6B4DD-6010-4013-AFA9-D0C9F386BC71}" presName="compChildNode" presStyleCnt="0"/>
      <dgm:spPr/>
    </dgm:pt>
    <dgm:pt modelId="{14A9B48A-806D-46B4-83BB-42E7861956BE}" type="pres">
      <dgm:prSet presAssocID="{6AC6B4DD-6010-4013-AFA9-D0C9F386BC71}" presName="theInnerList" presStyleCnt="0"/>
      <dgm:spPr/>
    </dgm:pt>
    <dgm:pt modelId="{44CB49C3-E477-46D8-947A-401C320CC60B}" type="pres">
      <dgm:prSet presAssocID="{FA8C7BE7-AFC1-4F92-9659-79AB4CCD95A3}" presName="child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134966-C40E-463F-86D5-4DD4C249804B}" type="pres">
      <dgm:prSet presAssocID="{FA8C7BE7-AFC1-4F92-9659-79AB4CCD95A3}" presName="aSpace2" presStyleCnt="0"/>
      <dgm:spPr/>
    </dgm:pt>
    <dgm:pt modelId="{9F950207-F557-4332-9EAB-1361DDE32187}" type="pres">
      <dgm:prSet presAssocID="{A827C65F-FA19-47D2-AE6A-5A2E9A7D3028}" presName="child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3FB2A8E-2284-490B-A81B-064DB846C796}" type="presOf" srcId="{9BEA8744-4469-4DCE-AC0F-3D0B17CE750C}" destId="{E188A67B-D701-4835-B1E8-1B64FD6A5F34}" srcOrd="0" destOrd="0" presId="urn:microsoft.com/office/officeart/2005/8/layout/lProcess2"/>
    <dgm:cxn modelId="{0A1FE1A3-F64D-4C23-9D30-B7DEF2BE8E49}" srcId="{33647549-DF81-48E6-B759-E6E1343AC05F}" destId="{49D90A1A-F6B3-4392-8464-10ADAD0605C5}" srcOrd="1" destOrd="0" parTransId="{A819955E-AFBF-4609-94AC-4F9AA49E9470}" sibTransId="{09BD6633-5AC2-45DF-8523-B5BE30BA130F}"/>
    <dgm:cxn modelId="{A9AA7052-C6DC-4D5B-BA5C-0569866344BB}" type="presOf" srcId="{33647549-DF81-48E6-B759-E6E1343AC05F}" destId="{C627EBC1-C02B-43D7-A968-1E68ABD5951F}" srcOrd="0" destOrd="0" presId="urn:microsoft.com/office/officeart/2005/8/layout/lProcess2"/>
    <dgm:cxn modelId="{A89219F8-A10E-4353-97E5-85F5EC929C1D}" type="presOf" srcId="{84BCC853-F5C1-4C72-BCEC-8DA7B277CF1C}" destId="{917A6B3F-C3C8-4D15-BAAC-709430254431}" srcOrd="0" destOrd="0" presId="urn:microsoft.com/office/officeart/2005/8/layout/lProcess2"/>
    <dgm:cxn modelId="{966765DD-AD85-48B9-8912-8BBC766F780E}" srcId="{6AC6B4DD-6010-4013-AFA9-D0C9F386BC71}" destId="{A827C65F-FA19-47D2-AE6A-5A2E9A7D3028}" srcOrd="1" destOrd="0" parTransId="{C3D805CD-9290-462D-A7B4-A600EFBE36BE}" sibTransId="{A6369AB3-DECD-44EB-9059-1E075DE1FCE0}"/>
    <dgm:cxn modelId="{4CDD5965-899B-412A-A86C-B8AC7969410B}" type="presOf" srcId="{49D90A1A-F6B3-4392-8464-10ADAD0605C5}" destId="{0D23B77C-2CB0-41EF-8ED1-666C1944264B}" srcOrd="0" destOrd="0" presId="urn:microsoft.com/office/officeart/2005/8/layout/lProcess2"/>
    <dgm:cxn modelId="{5E176FEB-3AF8-4DB6-B371-773DA8DC66ED}" srcId="{594EA321-7BF1-43D6-B49B-27DB33607988}" destId="{3B9F3F7B-1A9D-41A5-BC3F-904CAE88ABB2}" srcOrd="0" destOrd="0" parTransId="{06DDA012-51D6-4801-952E-DFC44F90108A}" sibTransId="{2C0B6450-4ACF-44D7-9F4F-553FB917198A}"/>
    <dgm:cxn modelId="{FD1277EA-25E6-443F-8597-FFD67108B2F9}" srcId="{9BEA8744-4469-4DCE-AC0F-3D0B17CE750C}" destId="{33647549-DF81-48E6-B759-E6E1343AC05F}" srcOrd="0" destOrd="0" parTransId="{977BD627-5D2F-4DF1-A252-032E04926C54}" sibTransId="{F255109A-5F95-406C-9EC4-0C0020A4EE35}"/>
    <dgm:cxn modelId="{99D43FB3-373A-40F3-A571-A48973DFBFA5}" srcId="{33647549-DF81-48E6-B759-E6E1343AC05F}" destId="{84BCC853-F5C1-4C72-BCEC-8DA7B277CF1C}" srcOrd="0" destOrd="0" parTransId="{C8313D63-98FB-442E-819F-C26F5AB81BB7}" sibTransId="{378CDC76-0725-444B-B353-F7209B221B1B}"/>
    <dgm:cxn modelId="{8779B8D7-0ADE-49A4-B635-2A44858B09A2}" type="presOf" srcId="{8B0E81AD-D43E-4192-B350-F2D1AE9D3CC6}" destId="{C50DA1F6-ABC7-4FBF-AC38-0E710B55A63A}" srcOrd="0" destOrd="0" presId="urn:microsoft.com/office/officeart/2005/8/layout/lProcess2"/>
    <dgm:cxn modelId="{E0843E67-2B0A-4244-9F89-C7C1BD6C8F9F}" type="presOf" srcId="{A827C65F-FA19-47D2-AE6A-5A2E9A7D3028}" destId="{9F950207-F557-4332-9EAB-1361DDE32187}" srcOrd="0" destOrd="0" presId="urn:microsoft.com/office/officeart/2005/8/layout/lProcess2"/>
    <dgm:cxn modelId="{87CF27E5-0CA8-45C9-A550-B47F24BC5326}" srcId="{594EA321-7BF1-43D6-B49B-27DB33607988}" destId="{8B0E81AD-D43E-4192-B350-F2D1AE9D3CC6}" srcOrd="1" destOrd="0" parTransId="{66F647F3-203C-480F-A949-87306EE6C0B1}" sibTransId="{FB3DBA16-3C2F-4C9D-AE30-3EEF110FD1BD}"/>
    <dgm:cxn modelId="{6599B02B-BA20-4D73-9E91-6EA1EF35F844}" type="presOf" srcId="{594EA321-7BF1-43D6-B49B-27DB33607988}" destId="{05CAE60A-3C0D-4D94-83AA-38B976E5157B}" srcOrd="1" destOrd="0" presId="urn:microsoft.com/office/officeart/2005/8/layout/lProcess2"/>
    <dgm:cxn modelId="{FC3C24F6-0840-42A6-BC5B-AFAE5E108333}" srcId="{9BEA8744-4469-4DCE-AC0F-3D0B17CE750C}" destId="{594EA321-7BF1-43D6-B49B-27DB33607988}" srcOrd="1" destOrd="0" parTransId="{B5ED9B7D-3938-4C00-8236-6C561B3FFF97}" sibTransId="{075E18D5-83B7-4509-B478-9A29F3D3F50D}"/>
    <dgm:cxn modelId="{E0EBF0FA-38D6-4FFE-BEDE-E64D07AD6E52}" srcId="{9BEA8744-4469-4DCE-AC0F-3D0B17CE750C}" destId="{6AC6B4DD-6010-4013-AFA9-D0C9F386BC71}" srcOrd="2" destOrd="0" parTransId="{02A8CC98-95FE-416E-B25B-F1BC33D81CEE}" sibTransId="{5D1EFC79-050F-4DA6-980E-5C25C76B4E38}"/>
    <dgm:cxn modelId="{FD1B3CC0-BC56-4781-A1B1-D9EFDBAEE394}" type="presOf" srcId="{3B9F3F7B-1A9D-41A5-BC3F-904CAE88ABB2}" destId="{61CD60B2-64D9-478E-A568-619834FAE498}" srcOrd="0" destOrd="0" presId="urn:microsoft.com/office/officeart/2005/8/layout/lProcess2"/>
    <dgm:cxn modelId="{580E3AB0-1BBC-4B78-90E5-720E4EC9E73A}" srcId="{6AC6B4DD-6010-4013-AFA9-D0C9F386BC71}" destId="{FA8C7BE7-AFC1-4F92-9659-79AB4CCD95A3}" srcOrd="0" destOrd="0" parTransId="{F320EFDB-1D36-4651-9F20-F1C9F8ADC632}" sibTransId="{6A503D58-EFD4-4EEF-B8D5-7559B5E8A72B}"/>
    <dgm:cxn modelId="{4C2BC042-6E71-4C61-AA61-D1943B0D5591}" type="presOf" srcId="{6AC6B4DD-6010-4013-AFA9-D0C9F386BC71}" destId="{7852DF46-F190-4089-96F7-74B5D47A64BD}" srcOrd="1" destOrd="0" presId="urn:microsoft.com/office/officeart/2005/8/layout/lProcess2"/>
    <dgm:cxn modelId="{B528CDE1-F53C-4E10-81C9-07A7300EC00B}" type="presOf" srcId="{33647549-DF81-48E6-B759-E6E1343AC05F}" destId="{A7688FE7-91A9-444F-9A8D-56988353B66D}" srcOrd="1" destOrd="0" presId="urn:microsoft.com/office/officeart/2005/8/layout/lProcess2"/>
    <dgm:cxn modelId="{2D87DC8A-D918-4A47-998A-C27BD02CFC8A}" type="presOf" srcId="{6AC6B4DD-6010-4013-AFA9-D0C9F386BC71}" destId="{AB3927F3-D67D-49BA-BE92-4BA8B319CDBF}" srcOrd="0" destOrd="0" presId="urn:microsoft.com/office/officeart/2005/8/layout/lProcess2"/>
    <dgm:cxn modelId="{F0BBA992-6487-4D64-A457-003902F4BD89}" type="presOf" srcId="{594EA321-7BF1-43D6-B49B-27DB33607988}" destId="{37B85E20-A58D-4762-8327-1C2062297623}" srcOrd="0" destOrd="0" presId="urn:microsoft.com/office/officeart/2005/8/layout/lProcess2"/>
    <dgm:cxn modelId="{C54D5935-639D-49B5-AF5A-C164F1C0FF6F}" type="presOf" srcId="{FA8C7BE7-AFC1-4F92-9659-79AB4CCD95A3}" destId="{44CB49C3-E477-46D8-947A-401C320CC60B}" srcOrd="0" destOrd="0" presId="urn:microsoft.com/office/officeart/2005/8/layout/lProcess2"/>
    <dgm:cxn modelId="{EEFC0DD5-3122-4750-B589-3CF598E12247}" type="presParOf" srcId="{E188A67B-D701-4835-B1E8-1B64FD6A5F34}" destId="{010DFC7B-D997-41E8-AC2C-D0E4BA06F9EA}" srcOrd="0" destOrd="0" presId="urn:microsoft.com/office/officeart/2005/8/layout/lProcess2"/>
    <dgm:cxn modelId="{90155941-30D9-4DB0-895D-CBEB5315DF9C}" type="presParOf" srcId="{010DFC7B-D997-41E8-AC2C-D0E4BA06F9EA}" destId="{C627EBC1-C02B-43D7-A968-1E68ABD5951F}" srcOrd="0" destOrd="0" presId="urn:microsoft.com/office/officeart/2005/8/layout/lProcess2"/>
    <dgm:cxn modelId="{9B3C0BF5-C3D9-4A3C-83AC-62F7689E0073}" type="presParOf" srcId="{010DFC7B-D997-41E8-AC2C-D0E4BA06F9EA}" destId="{A7688FE7-91A9-444F-9A8D-56988353B66D}" srcOrd="1" destOrd="0" presId="urn:microsoft.com/office/officeart/2005/8/layout/lProcess2"/>
    <dgm:cxn modelId="{0EED5555-6A13-4071-A59D-26E8C5537582}" type="presParOf" srcId="{010DFC7B-D997-41E8-AC2C-D0E4BA06F9EA}" destId="{EC614B8C-8C5F-4785-816C-BA10D4849FD7}" srcOrd="2" destOrd="0" presId="urn:microsoft.com/office/officeart/2005/8/layout/lProcess2"/>
    <dgm:cxn modelId="{04BFD575-C4B7-4FBE-AE42-8DA1BF1D13F6}" type="presParOf" srcId="{EC614B8C-8C5F-4785-816C-BA10D4849FD7}" destId="{74F96E8B-5779-4855-BB32-5D2097C3586A}" srcOrd="0" destOrd="0" presId="urn:microsoft.com/office/officeart/2005/8/layout/lProcess2"/>
    <dgm:cxn modelId="{03FAF43C-7550-4FBC-A058-ED043A632F74}" type="presParOf" srcId="{74F96E8B-5779-4855-BB32-5D2097C3586A}" destId="{917A6B3F-C3C8-4D15-BAAC-709430254431}" srcOrd="0" destOrd="0" presId="urn:microsoft.com/office/officeart/2005/8/layout/lProcess2"/>
    <dgm:cxn modelId="{FD1077D4-4F46-4322-A0D3-DF0464F3E699}" type="presParOf" srcId="{74F96E8B-5779-4855-BB32-5D2097C3586A}" destId="{7FC775EE-587B-4006-9EA2-AD7FC4685701}" srcOrd="1" destOrd="0" presId="urn:microsoft.com/office/officeart/2005/8/layout/lProcess2"/>
    <dgm:cxn modelId="{5B71EC61-82CC-4475-9073-1BFF44768574}" type="presParOf" srcId="{74F96E8B-5779-4855-BB32-5D2097C3586A}" destId="{0D23B77C-2CB0-41EF-8ED1-666C1944264B}" srcOrd="2" destOrd="0" presId="urn:microsoft.com/office/officeart/2005/8/layout/lProcess2"/>
    <dgm:cxn modelId="{DB0C0A37-9E33-42E9-9C51-D042EAE0B6A6}" type="presParOf" srcId="{E188A67B-D701-4835-B1E8-1B64FD6A5F34}" destId="{E5C9D330-4D6E-40CD-9B65-785EE8CA259E}" srcOrd="1" destOrd="0" presId="urn:microsoft.com/office/officeart/2005/8/layout/lProcess2"/>
    <dgm:cxn modelId="{BB57DD5A-992C-4E61-AD60-761CBC17FA84}" type="presParOf" srcId="{E188A67B-D701-4835-B1E8-1B64FD6A5F34}" destId="{FFF90B37-367C-4313-AACF-E18F36972F86}" srcOrd="2" destOrd="0" presId="urn:microsoft.com/office/officeart/2005/8/layout/lProcess2"/>
    <dgm:cxn modelId="{451B102D-C0E8-4FB6-A2F7-A840498EAEDF}" type="presParOf" srcId="{FFF90B37-367C-4313-AACF-E18F36972F86}" destId="{37B85E20-A58D-4762-8327-1C2062297623}" srcOrd="0" destOrd="0" presId="urn:microsoft.com/office/officeart/2005/8/layout/lProcess2"/>
    <dgm:cxn modelId="{D77B1463-29EF-43F7-865B-94AF9AA966B7}" type="presParOf" srcId="{FFF90B37-367C-4313-AACF-E18F36972F86}" destId="{05CAE60A-3C0D-4D94-83AA-38B976E5157B}" srcOrd="1" destOrd="0" presId="urn:microsoft.com/office/officeart/2005/8/layout/lProcess2"/>
    <dgm:cxn modelId="{1F62DF2A-3EFE-4ECA-9BA7-C18601E4E5AA}" type="presParOf" srcId="{FFF90B37-367C-4313-AACF-E18F36972F86}" destId="{C87F529F-84A5-46CE-A5E6-8CBA9826AE29}" srcOrd="2" destOrd="0" presId="urn:microsoft.com/office/officeart/2005/8/layout/lProcess2"/>
    <dgm:cxn modelId="{60F69D3C-78E2-45C7-A47C-6491843DD447}" type="presParOf" srcId="{C87F529F-84A5-46CE-A5E6-8CBA9826AE29}" destId="{74DA28E8-E04B-4FF0-BAF3-1F8E0DFCA175}" srcOrd="0" destOrd="0" presId="urn:microsoft.com/office/officeart/2005/8/layout/lProcess2"/>
    <dgm:cxn modelId="{4E48EB93-F7A0-4623-AB3E-5EC5AC384D7A}" type="presParOf" srcId="{74DA28E8-E04B-4FF0-BAF3-1F8E0DFCA175}" destId="{61CD60B2-64D9-478E-A568-619834FAE498}" srcOrd="0" destOrd="0" presId="urn:microsoft.com/office/officeart/2005/8/layout/lProcess2"/>
    <dgm:cxn modelId="{BC4204D9-D4B1-4C93-A256-2DE6EF347858}" type="presParOf" srcId="{74DA28E8-E04B-4FF0-BAF3-1F8E0DFCA175}" destId="{3C5CD913-733A-4A80-AE7D-1573F4DD72DF}" srcOrd="1" destOrd="0" presId="urn:microsoft.com/office/officeart/2005/8/layout/lProcess2"/>
    <dgm:cxn modelId="{8A900CB7-9F39-4B01-B763-A09071868E65}" type="presParOf" srcId="{74DA28E8-E04B-4FF0-BAF3-1F8E0DFCA175}" destId="{C50DA1F6-ABC7-4FBF-AC38-0E710B55A63A}" srcOrd="2" destOrd="0" presId="urn:microsoft.com/office/officeart/2005/8/layout/lProcess2"/>
    <dgm:cxn modelId="{E0C96FB2-D476-4B08-B701-FAD5348CB2A1}" type="presParOf" srcId="{E188A67B-D701-4835-B1E8-1B64FD6A5F34}" destId="{0A787256-F964-41F8-A391-F7CD27867F5C}" srcOrd="3" destOrd="0" presId="urn:microsoft.com/office/officeart/2005/8/layout/lProcess2"/>
    <dgm:cxn modelId="{38C6E001-0541-4DA9-BB12-F0155B258AB1}" type="presParOf" srcId="{E188A67B-D701-4835-B1E8-1B64FD6A5F34}" destId="{AE658DF9-9B74-43B4-9241-D41BBEB5C84C}" srcOrd="4" destOrd="0" presId="urn:microsoft.com/office/officeart/2005/8/layout/lProcess2"/>
    <dgm:cxn modelId="{AFBE5B9C-DC4A-43FF-8F60-27F6855BC45C}" type="presParOf" srcId="{AE658DF9-9B74-43B4-9241-D41BBEB5C84C}" destId="{AB3927F3-D67D-49BA-BE92-4BA8B319CDBF}" srcOrd="0" destOrd="0" presId="urn:microsoft.com/office/officeart/2005/8/layout/lProcess2"/>
    <dgm:cxn modelId="{5032C510-819F-4DD3-8BEC-80B171DA8659}" type="presParOf" srcId="{AE658DF9-9B74-43B4-9241-D41BBEB5C84C}" destId="{7852DF46-F190-4089-96F7-74B5D47A64BD}" srcOrd="1" destOrd="0" presId="urn:microsoft.com/office/officeart/2005/8/layout/lProcess2"/>
    <dgm:cxn modelId="{CCA706FF-6585-4807-A32E-23A2260F600B}" type="presParOf" srcId="{AE658DF9-9B74-43B4-9241-D41BBEB5C84C}" destId="{19B82076-9920-4A6F-8136-C0C38B127F6A}" srcOrd="2" destOrd="0" presId="urn:microsoft.com/office/officeart/2005/8/layout/lProcess2"/>
    <dgm:cxn modelId="{C5F367CC-0870-45D8-BDBC-37A68C130197}" type="presParOf" srcId="{19B82076-9920-4A6F-8136-C0C38B127F6A}" destId="{14A9B48A-806D-46B4-83BB-42E7861956BE}" srcOrd="0" destOrd="0" presId="urn:microsoft.com/office/officeart/2005/8/layout/lProcess2"/>
    <dgm:cxn modelId="{23E0A597-EA63-4358-97AF-C50B0D05C312}" type="presParOf" srcId="{14A9B48A-806D-46B4-83BB-42E7861956BE}" destId="{44CB49C3-E477-46D8-947A-401C320CC60B}" srcOrd="0" destOrd="0" presId="urn:microsoft.com/office/officeart/2005/8/layout/lProcess2"/>
    <dgm:cxn modelId="{F79FD94D-416F-4650-B41D-F212921682B4}" type="presParOf" srcId="{14A9B48A-806D-46B4-83BB-42E7861956BE}" destId="{30134966-C40E-463F-86D5-4DD4C249804B}" srcOrd="1" destOrd="0" presId="urn:microsoft.com/office/officeart/2005/8/layout/lProcess2"/>
    <dgm:cxn modelId="{32AD2752-2597-4C88-B7F4-BC563C29AB9E}" type="presParOf" srcId="{14A9B48A-806D-46B4-83BB-42E7861956BE}" destId="{9F950207-F557-4332-9EAB-1361DDE32187}" srcOrd="2" destOrd="0" presId="urn:microsoft.com/office/officeart/2005/8/layout/lProcess2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89.xml><?xml version="1.0" encoding="utf-8"?>
<dgm:dataModel xmlns:dgm="http://schemas.openxmlformats.org/drawingml/2006/diagram" xmlns:a="http://schemas.openxmlformats.org/drawingml/2006/main">
  <dgm:ptLst>
    <dgm:pt modelId="{750E2F62-DA35-49D3-AE09-B279A4E0815F}" type="doc">
      <dgm:prSet loTypeId="urn:microsoft.com/office/officeart/2005/8/layout/hList7" loCatId="relationship" qsTypeId="urn:microsoft.com/office/officeart/2005/8/quickstyle/simple1" qsCatId="simple" csTypeId="urn:microsoft.com/office/officeart/2005/8/colors/accent1_2" csCatId="accent1" phldr="0"/>
      <dgm:spPr/>
    </dgm:pt>
    <dgm:pt modelId="{04619E07-7A80-4F02-AF5B-62E54940686C}">
      <dgm:prSet phldrT="[Text]" phldr="1"/>
      <dgm:spPr/>
      <dgm:t>
        <a:bodyPr/>
        <a:lstStyle/>
        <a:p>
          <a:endParaRPr lang="en-US" dirty="0"/>
        </a:p>
      </dgm:t>
    </dgm:pt>
    <dgm:pt modelId="{468E9117-7F3F-45A9-8362-4FBA2FE74470}" type="parTrans" cxnId="{34D6AE7C-6587-4B0D-B359-FE00169EBBB5}">
      <dgm:prSet/>
      <dgm:spPr/>
      <dgm:t>
        <a:bodyPr/>
        <a:lstStyle/>
        <a:p>
          <a:endParaRPr lang="en-US"/>
        </a:p>
      </dgm:t>
    </dgm:pt>
    <dgm:pt modelId="{F6086397-F79E-4713-BB37-18E9311C07F1}" type="sibTrans" cxnId="{34D6AE7C-6587-4B0D-B359-FE00169EBBB5}">
      <dgm:prSet/>
      <dgm:spPr/>
      <dgm:t>
        <a:bodyPr/>
        <a:lstStyle/>
        <a:p>
          <a:endParaRPr lang="en-US"/>
        </a:p>
      </dgm:t>
    </dgm:pt>
    <dgm:pt modelId="{42CAB2BD-9986-4015-B24C-7E2D015D0B52}">
      <dgm:prSet phldrT="[Text]" phldr="1"/>
      <dgm:spPr/>
      <dgm:t>
        <a:bodyPr/>
        <a:lstStyle/>
        <a:p>
          <a:endParaRPr lang="en-US" dirty="0"/>
        </a:p>
      </dgm:t>
    </dgm:pt>
    <dgm:pt modelId="{9E6556B2-DB9E-41AC-BF00-2F501298C4C1}" type="parTrans" cxnId="{1E014F84-C52F-42BA-AFB2-D7D4A310F75C}">
      <dgm:prSet/>
      <dgm:spPr/>
      <dgm:t>
        <a:bodyPr/>
        <a:lstStyle/>
        <a:p>
          <a:endParaRPr lang="en-US"/>
        </a:p>
      </dgm:t>
    </dgm:pt>
    <dgm:pt modelId="{5F9A09B5-1568-4353-A60E-65A00D7ECC3B}" type="sibTrans" cxnId="{1E014F84-C52F-42BA-AFB2-D7D4A310F75C}">
      <dgm:prSet/>
      <dgm:spPr/>
      <dgm:t>
        <a:bodyPr/>
        <a:lstStyle/>
        <a:p>
          <a:endParaRPr lang="en-US"/>
        </a:p>
      </dgm:t>
    </dgm:pt>
    <dgm:pt modelId="{36E5E3E7-28A4-404A-9773-A0B67FF584AB}">
      <dgm:prSet phldrT="[Text]" phldr="1"/>
      <dgm:spPr/>
      <dgm:t>
        <a:bodyPr/>
        <a:lstStyle/>
        <a:p>
          <a:endParaRPr lang="en-US" dirty="0"/>
        </a:p>
      </dgm:t>
    </dgm:pt>
    <dgm:pt modelId="{EBCAA785-3A57-4A81-B414-A395A988D200}" type="parTrans" cxnId="{9D3BB800-8447-44EB-B12D-B8AF409963EA}">
      <dgm:prSet/>
      <dgm:spPr/>
      <dgm:t>
        <a:bodyPr/>
        <a:lstStyle/>
        <a:p>
          <a:endParaRPr lang="en-US"/>
        </a:p>
      </dgm:t>
    </dgm:pt>
    <dgm:pt modelId="{576ECF17-1E8B-4AFB-888E-49179A50AF27}" type="sibTrans" cxnId="{9D3BB800-8447-44EB-B12D-B8AF409963EA}">
      <dgm:prSet/>
      <dgm:spPr/>
      <dgm:t>
        <a:bodyPr/>
        <a:lstStyle/>
        <a:p>
          <a:endParaRPr lang="en-US"/>
        </a:p>
      </dgm:t>
    </dgm:pt>
    <dgm:pt modelId="{D0F0AA6F-F107-4DAA-85D6-6393FB125064}" type="pres">
      <dgm:prSet presAssocID="{750E2F62-DA35-49D3-AE09-B279A4E0815F}" presName="Name0" presStyleCnt="0">
        <dgm:presLayoutVars>
          <dgm:dir/>
          <dgm:resizeHandles val="exact"/>
        </dgm:presLayoutVars>
      </dgm:prSet>
      <dgm:spPr/>
    </dgm:pt>
    <dgm:pt modelId="{1D09928E-3A2E-4DA8-B37E-91A345F6D4D3}" type="pres">
      <dgm:prSet presAssocID="{750E2F62-DA35-49D3-AE09-B279A4E0815F}" presName="fgShape" presStyleLbl="fgShp" presStyleIdx="0" presStyleCnt="1"/>
      <dgm:spPr/>
    </dgm:pt>
    <dgm:pt modelId="{E077D080-0BFE-4B9C-9030-C10A9C2EBF1F}" type="pres">
      <dgm:prSet presAssocID="{750E2F62-DA35-49D3-AE09-B279A4E0815F}" presName="linComp" presStyleCnt="0"/>
      <dgm:spPr/>
    </dgm:pt>
    <dgm:pt modelId="{46DFB3A6-C40D-4C07-AB43-49896B57D687}" type="pres">
      <dgm:prSet presAssocID="{04619E07-7A80-4F02-AF5B-62E54940686C}" presName="compNode" presStyleCnt="0"/>
      <dgm:spPr/>
    </dgm:pt>
    <dgm:pt modelId="{60806E92-71FF-4D8D-9471-36F651DE9B50}" type="pres">
      <dgm:prSet presAssocID="{04619E07-7A80-4F02-AF5B-62E54940686C}" presName="bkgdShape" presStyleLbl="node1" presStyleIdx="0" presStyleCnt="3"/>
      <dgm:spPr/>
      <dgm:t>
        <a:bodyPr/>
        <a:lstStyle/>
        <a:p>
          <a:endParaRPr lang="en-US"/>
        </a:p>
      </dgm:t>
    </dgm:pt>
    <dgm:pt modelId="{B6DB5226-9CF5-43C9-9718-33B344C1FD05}" type="pres">
      <dgm:prSet presAssocID="{04619E07-7A80-4F02-AF5B-62E54940686C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9D4BFF-9BF8-4240-AB21-17FDDEF70AD0}" type="pres">
      <dgm:prSet presAssocID="{04619E07-7A80-4F02-AF5B-62E54940686C}" presName="invisiNode" presStyleLbl="node1" presStyleIdx="0" presStyleCnt="3"/>
      <dgm:spPr/>
    </dgm:pt>
    <dgm:pt modelId="{1AAF8D48-7EDB-43CE-BD69-775A9C2C5263}" type="pres">
      <dgm:prSet presAssocID="{04619E07-7A80-4F02-AF5B-62E54940686C}" presName="imagNode" presStyleLbl="fgImgPlace1" presStyleIdx="0" presStyleCnt="3"/>
      <dgm:spPr/>
    </dgm:pt>
    <dgm:pt modelId="{9E483182-F350-4885-9832-4B95560BB879}" type="pres">
      <dgm:prSet presAssocID="{F6086397-F79E-4713-BB37-18E9311C07F1}" presName="sibTrans" presStyleLbl="sibTrans2D1" presStyleIdx="0" presStyleCnt="0"/>
      <dgm:spPr/>
      <dgm:t>
        <a:bodyPr/>
        <a:lstStyle/>
        <a:p>
          <a:endParaRPr lang="en-US"/>
        </a:p>
      </dgm:t>
    </dgm:pt>
    <dgm:pt modelId="{086C0D43-0828-4FA3-9A64-FDC0BE5C9A51}" type="pres">
      <dgm:prSet presAssocID="{42CAB2BD-9986-4015-B24C-7E2D015D0B52}" presName="compNode" presStyleCnt="0"/>
      <dgm:spPr/>
    </dgm:pt>
    <dgm:pt modelId="{AD2B79C8-5D83-41A1-8E55-A498D024990C}" type="pres">
      <dgm:prSet presAssocID="{42CAB2BD-9986-4015-B24C-7E2D015D0B52}" presName="bkgdShape" presStyleLbl="node1" presStyleIdx="1" presStyleCnt="3"/>
      <dgm:spPr/>
      <dgm:t>
        <a:bodyPr/>
        <a:lstStyle/>
        <a:p>
          <a:endParaRPr lang="en-US"/>
        </a:p>
      </dgm:t>
    </dgm:pt>
    <dgm:pt modelId="{60D07B23-6097-47F3-A845-C58C78A52807}" type="pres">
      <dgm:prSet presAssocID="{42CAB2BD-9986-4015-B24C-7E2D015D0B52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81E38E-577D-4711-8DFA-F32492319436}" type="pres">
      <dgm:prSet presAssocID="{42CAB2BD-9986-4015-B24C-7E2D015D0B52}" presName="invisiNode" presStyleLbl="node1" presStyleIdx="1" presStyleCnt="3"/>
      <dgm:spPr/>
    </dgm:pt>
    <dgm:pt modelId="{EFADE862-B025-4C39-AE29-5E716CE5922B}" type="pres">
      <dgm:prSet presAssocID="{42CAB2BD-9986-4015-B24C-7E2D015D0B52}" presName="imagNode" presStyleLbl="fgImgPlace1" presStyleIdx="1" presStyleCnt="3"/>
      <dgm:spPr/>
    </dgm:pt>
    <dgm:pt modelId="{6CDB41A9-0158-4104-88F9-E03B41B41F6D}" type="pres">
      <dgm:prSet presAssocID="{5F9A09B5-1568-4353-A60E-65A00D7ECC3B}" presName="sibTrans" presStyleLbl="sibTrans2D1" presStyleIdx="0" presStyleCnt="0"/>
      <dgm:spPr/>
      <dgm:t>
        <a:bodyPr/>
        <a:lstStyle/>
        <a:p>
          <a:endParaRPr lang="en-US"/>
        </a:p>
      </dgm:t>
    </dgm:pt>
    <dgm:pt modelId="{B2C54AD9-99EA-4A9C-B9E9-B32D5F1E3537}" type="pres">
      <dgm:prSet presAssocID="{36E5E3E7-28A4-404A-9773-A0B67FF584AB}" presName="compNode" presStyleCnt="0"/>
      <dgm:spPr/>
    </dgm:pt>
    <dgm:pt modelId="{50385354-6FE4-4C94-AC81-9DBFAE4E6A88}" type="pres">
      <dgm:prSet presAssocID="{36E5E3E7-28A4-404A-9773-A0B67FF584AB}" presName="bkgdShape" presStyleLbl="node1" presStyleIdx="2" presStyleCnt="3"/>
      <dgm:spPr/>
      <dgm:t>
        <a:bodyPr/>
        <a:lstStyle/>
        <a:p>
          <a:endParaRPr lang="en-US"/>
        </a:p>
      </dgm:t>
    </dgm:pt>
    <dgm:pt modelId="{4E71A3B1-ACC4-442A-89AB-E8E35210E94E}" type="pres">
      <dgm:prSet presAssocID="{36E5E3E7-28A4-404A-9773-A0B67FF584AB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683DBD-166C-40B6-AC68-F77B3559F7A3}" type="pres">
      <dgm:prSet presAssocID="{36E5E3E7-28A4-404A-9773-A0B67FF584AB}" presName="invisiNode" presStyleLbl="node1" presStyleIdx="2" presStyleCnt="3"/>
      <dgm:spPr/>
    </dgm:pt>
    <dgm:pt modelId="{4E1F521B-B060-4C98-8074-1995BA371522}" type="pres">
      <dgm:prSet presAssocID="{36E5E3E7-28A4-404A-9773-A0B67FF584AB}" presName="imagNode" presStyleLbl="fgImgPlace1" presStyleIdx="2" presStyleCnt="3"/>
      <dgm:spPr/>
    </dgm:pt>
  </dgm:ptLst>
  <dgm:cxnLst>
    <dgm:cxn modelId="{9D3BB800-8447-44EB-B12D-B8AF409963EA}" srcId="{750E2F62-DA35-49D3-AE09-B279A4E0815F}" destId="{36E5E3E7-28A4-404A-9773-A0B67FF584AB}" srcOrd="2" destOrd="0" parTransId="{EBCAA785-3A57-4A81-B414-A395A988D200}" sibTransId="{576ECF17-1E8B-4AFB-888E-49179A50AF27}"/>
    <dgm:cxn modelId="{C9044086-1012-49F0-A7BF-2ACD46FB09B3}" type="presOf" srcId="{42CAB2BD-9986-4015-B24C-7E2D015D0B52}" destId="{AD2B79C8-5D83-41A1-8E55-A498D024990C}" srcOrd="0" destOrd="0" presId="urn:microsoft.com/office/officeart/2005/8/layout/hList7"/>
    <dgm:cxn modelId="{AF6996FE-11EA-49F8-BEF1-86DD43194DB0}" type="presOf" srcId="{04619E07-7A80-4F02-AF5B-62E54940686C}" destId="{B6DB5226-9CF5-43C9-9718-33B344C1FD05}" srcOrd="1" destOrd="0" presId="urn:microsoft.com/office/officeart/2005/8/layout/hList7"/>
    <dgm:cxn modelId="{28C48FF3-1C04-41BE-8A7F-2CB86C0CE3EA}" type="presOf" srcId="{42CAB2BD-9986-4015-B24C-7E2D015D0B52}" destId="{60D07B23-6097-47F3-A845-C58C78A52807}" srcOrd="1" destOrd="0" presId="urn:microsoft.com/office/officeart/2005/8/layout/hList7"/>
    <dgm:cxn modelId="{1E014F84-C52F-42BA-AFB2-D7D4A310F75C}" srcId="{750E2F62-DA35-49D3-AE09-B279A4E0815F}" destId="{42CAB2BD-9986-4015-B24C-7E2D015D0B52}" srcOrd="1" destOrd="0" parTransId="{9E6556B2-DB9E-41AC-BF00-2F501298C4C1}" sibTransId="{5F9A09B5-1568-4353-A60E-65A00D7ECC3B}"/>
    <dgm:cxn modelId="{46B002BE-2D0C-4897-82E8-404FBDB183E2}" type="presOf" srcId="{750E2F62-DA35-49D3-AE09-B279A4E0815F}" destId="{D0F0AA6F-F107-4DAA-85D6-6393FB125064}" srcOrd="0" destOrd="0" presId="urn:microsoft.com/office/officeart/2005/8/layout/hList7"/>
    <dgm:cxn modelId="{34D6AE7C-6587-4B0D-B359-FE00169EBBB5}" srcId="{750E2F62-DA35-49D3-AE09-B279A4E0815F}" destId="{04619E07-7A80-4F02-AF5B-62E54940686C}" srcOrd="0" destOrd="0" parTransId="{468E9117-7F3F-45A9-8362-4FBA2FE74470}" sibTransId="{F6086397-F79E-4713-BB37-18E9311C07F1}"/>
    <dgm:cxn modelId="{6D875183-ECDC-4414-B3F9-40336FACDAFA}" type="presOf" srcId="{36E5E3E7-28A4-404A-9773-A0B67FF584AB}" destId="{50385354-6FE4-4C94-AC81-9DBFAE4E6A88}" srcOrd="0" destOrd="0" presId="urn:microsoft.com/office/officeart/2005/8/layout/hList7"/>
    <dgm:cxn modelId="{FAF08BCA-B3AE-4542-A16C-3C3214D21C02}" type="presOf" srcId="{F6086397-F79E-4713-BB37-18E9311C07F1}" destId="{9E483182-F350-4885-9832-4B95560BB879}" srcOrd="0" destOrd="0" presId="urn:microsoft.com/office/officeart/2005/8/layout/hList7"/>
    <dgm:cxn modelId="{B94E4993-426A-40F1-950D-E3D92727BC98}" type="presOf" srcId="{04619E07-7A80-4F02-AF5B-62E54940686C}" destId="{60806E92-71FF-4D8D-9471-36F651DE9B50}" srcOrd="0" destOrd="0" presId="urn:microsoft.com/office/officeart/2005/8/layout/hList7"/>
    <dgm:cxn modelId="{9D5EA957-EC55-4BB1-AB0F-F258DACC347E}" type="presOf" srcId="{36E5E3E7-28A4-404A-9773-A0B67FF584AB}" destId="{4E71A3B1-ACC4-442A-89AB-E8E35210E94E}" srcOrd="1" destOrd="0" presId="urn:microsoft.com/office/officeart/2005/8/layout/hList7"/>
    <dgm:cxn modelId="{433951A2-602A-4D5F-9F83-D03AE14FA76C}" type="presOf" srcId="{5F9A09B5-1568-4353-A60E-65A00D7ECC3B}" destId="{6CDB41A9-0158-4104-88F9-E03B41B41F6D}" srcOrd="0" destOrd="0" presId="urn:microsoft.com/office/officeart/2005/8/layout/hList7"/>
    <dgm:cxn modelId="{04EBB8A0-4996-498E-956C-A9A8A2F60968}" type="presParOf" srcId="{D0F0AA6F-F107-4DAA-85D6-6393FB125064}" destId="{1D09928E-3A2E-4DA8-B37E-91A345F6D4D3}" srcOrd="0" destOrd="0" presId="urn:microsoft.com/office/officeart/2005/8/layout/hList7"/>
    <dgm:cxn modelId="{6F733550-B772-4050-B75B-A3D6A618B111}" type="presParOf" srcId="{D0F0AA6F-F107-4DAA-85D6-6393FB125064}" destId="{E077D080-0BFE-4B9C-9030-C10A9C2EBF1F}" srcOrd="1" destOrd="0" presId="urn:microsoft.com/office/officeart/2005/8/layout/hList7"/>
    <dgm:cxn modelId="{3E36AA07-0993-4993-91E6-0CCD8A71D444}" type="presParOf" srcId="{E077D080-0BFE-4B9C-9030-C10A9C2EBF1F}" destId="{46DFB3A6-C40D-4C07-AB43-49896B57D687}" srcOrd="0" destOrd="0" presId="urn:microsoft.com/office/officeart/2005/8/layout/hList7"/>
    <dgm:cxn modelId="{CABE37B4-B32B-4878-8051-F4D7FE9570D3}" type="presParOf" srcId="{46DFB3A6-C40D-4C07-AB43-49896B57D687}" destId="{60806E92-71FF-4D8D-9471-36F651DE9B50}" srcOrd="0" destOrd="0" presId="urn:microsoft.com/office/officeart/2005/8/layout/hList7"/>
    <dgm:cxn modelId="{6EF547FC-ACD8-407A-8A13-A6AB65FFCCAD}" type="presParOf" srcId="{46DFB3A6-C40D-4C07-AB43-49896B57D687}" destId="{B6DB5226-9CF5-43C9-9718-33B344C1FD05}" srcOrd="1" destOrd="0" presId="urn:microsoft.com/office/officeart/2005/8/layout/hList7"/>
    <dgm:cxn modelId="{0D5E1E4E-1D89-4719-91D7-C193C9DFBAC2}" type="presParOf" srcId="{46DFB3A6-C40D-4C07-AB43-49896B57D687}" destId="{B69D4BFF-9BF8-4240-AB21-17FDDEF70AD0}" srcOrd="2" destOrd="0" presId="urn:microsoft.com/office/officeart/2005/8/layout/hList7"/>
    <dgm:cxn modelId="{AF14EA27-284F-4931-84AF-B2A8025FA6A8}" type="presParOf" srcId="{46DFB3A6-C40D-4C07-AB43-49896B57D687}" destId="{1AAF8D48-7EDB-43CE-BD69-775A9C2C5263}" srcOrd="3" destOrd="0" presId="urn:microsoft.com/office/officeart/2005/8/layout/hList7"/>
    <dgm:cxn modelId="{AE9710C4-F419-4C16-B5B7-D1B7B7CF1794}" type="presParOf" srcId="{E077D080-0BFE-4B9C-9030-C10A9C2EBF1F}" destId="{9E483182-F350-4885-9832-4B95560BB879}" srcOrd="1" destOrd="0" presId="urn:microsoft.com/office/officeart/2005/8/layout/hList7"/>
    <dgm:cxn modelId="{3642E8E7-014E-4BF1-AFC9-5646BF4EDBC4}" type="presParOf" srcId="{E077D080-0BFE-4B9C-9030-C10A9C2EBF1F}" destId="{086C0D43-0828-4FA3-9A64-FDC0BE5C9A51}" srcOrd="2" destOrd="0" presId="urn:microsoft.com/office/officeart/2005/8/layout/hList7"/>
    <dgm:cxn modelId="{25D77515-74CC-41AF-A1AC-021989F50B46}" type="presParOf" srcId="{086C0D43-0828-4FA3-9A64-FDC0BE5C9A51}" destId="{AD2B79C8-5D83-41A1-8E55-A498D024990C}" srcOrd="0" destOrd="0" presId="urn:microsoft.com/office/officeart/2005/8/layout/hList7"/>
    <dgm:cxn modelId="{671E6DA1-D963-4094-B0BF-B48981B2BD99}" type="presParOf" srcId="{086C0D43-0828-4FA3-9A64-FDC0BE5C9A51}" destId="{60D07B23-6097-47F3-A845-C58C78A52807}" srcOrd="1" destOrd="0" presId="urn:microsoft.com/office/officeart/2005/8/layout/hList7"/>
    <dgm:cxn modelId="{9656760E-42C7-453A-9FCA-DE07A0C79338}" type="presParOf" srcId="{086C0D43-0828-4FA3-9A64-FDC0BE5C9A51}" destId="{C281E38E-577D-4711-8DFA-F32492319436}" srcOrd="2" destOrd="0" presId="urn:microsoft.com/office/officeart/2005/8/layout/hList7"/>
    <dgm:cxn modelId="{C321403C-CE22-49D7-B392-790EA70D7553}" type="presParOf" srcId="{086C0D43-0828-4FA3-9A64-FDC0BE5C9A51}" destId="{EFADE862-B025-4C39-AE29-5E716CE5922B}" srcOrd="3" destOrd="0" presId="urn:microsoft.com/office/officeart/2005/8/layout/hList7"/>
    <dgm:cxn modelId="{4C3958CB-2F5D-4B5E-8F8B-AD27E703E3C4}" type="presParOf" srcId="{E077D080-0BFE-4B9C-9030-C10A9C2EBF1F}" destId="{6CDB41A9-0158-4104-88F9-E03B41B41F6D}" srcOrd="3" destOrd="0" presId="urn:microsoft.com/office/officeart/2005/8/layout/hList7"/>
    <dgm:cxn modelId="{84976913-8347-4D18-8B2F-1D922E953AD9}" type="presParOf" srcId="{E077D080-0BFE-4B9C-9030-C10A9C2EBF1F}" destId="{B2C54AD9-99EA-4A9C-B9E9-B32D5F1E3537}" srcOrd="4" destOrd="0" presId="urn:microsoft.com/office/officeart/2005/8/layout/hList7"/>
    <dgm:cxn modelId="{CC9E5565-76ED-4D34-82DE-1FF4646227A5}" type="presParOf" srcId="{B2C54AD9-99EA-4A9C-B9E9-B32D5F1E3537}" destId="{50385354-6FE4-4C94-AC81-9DBFAE4E6A88}" srcOrd="0" destOrd="0" presId="urn:microsoft.com/office/officeart/2005/8/layout/hList7"/>
    <dgm:cxn modelId="{914C9E34-875C-4547-B22E-BDFC68B738FF}" type="presParOf" srcId="{B2C54AD9-99EA-4A9C-B9E9-B32D5F1E3537}" destId="{4E71A3B1-ACC4-442A-89AB-E8E35210E94E}" srcOrd="1" destOrd="0" presId="urn:microsoft.com/office/officeart/2005/8/layout/hList7"/>
    <dgm:cxn modelId="{9E759CEE-C7C0-44C0-AAE3-329971EE38CF}" type="presParOf" srcId="{B2C54AD9-99EA-4A9C-B9E9-B32D5F1E3537}" destId="{22683DBD-166C-40B6-AC68-F77B3559F7A3}" srcOrd="2" destOrd="0" presId="urn:microsoft.com/office/officeart/2005/8/layout/hList7"/>
    <dgm:cxn modelId="{381EF7EE-C5CC-4F3D-B90A-92B7B15CFD3A}" type="presParOf" srcId="{B2C54AD9-99EA-4A9C-B9E9-B32D5F1E3537}" destId="{4E1F521B-B060-4C98-8074-1995BA371522}" srcOrd="3" destOrd="0" presId="urn:microsoft.com/office/officeart/2005/8/layout/hList7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19D3AB4-9415-427B-9799-639CC69F9E34}" type="doc">
      <dgm:prSet loTypeId="urn:microsoft.com/office/officeart/2005/8/layout/hProcess7" loCatId="list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en-US"/>
        </a:p>
      </dgm:t>
    </dgm:pt>
    <dgm:pt modelId="{61685D0A-5025-4146-AC34-1C5A44561C49}">
      <dgm:prSet phldrT="[Text]" phldr="1"/>
      <dgm:spPr/>
      <dgm:t>
        <a:bodyPr/>
        <a:lstStyle/>
        <a:p>
          <a:endParaRPr lang="en-US" dirty="0"/>
        </a:p>
      </dgm:t>
    </dgm:pt>
    <dgm:pt modelId="{2BE2B008-3D07-4851-A491-6004514E8065}" type="parTrans" cxnId="{5A0AA357-5923-4517-A294-819F3950117E}">
      <dgm:prSet/>
      <dgm:spPr/>
      <dgm:t>
        <a:bodyPr/>
        <a:lstStyle/>
        <a:p>
          <a:endParaRPr lang="en-US"/>
        </a:p>
      </dgm:t>
    </dgm:pt>
    <dgm:pt modelId="{DEDFB6E5-6336-49B1-8B66-23FA770C67B7}" type="sibTrans" cxnId="{5A0AA357-5923-4517-A294-819F3950117E}">
      <dgm:prSet/>
      <dgm:spPr/>
      <dgm:t>
        <a:bodyPr/>
        <a:lstStyle/>
        <a:p>
          <a:endParaRPr lang="en-US"/>
        </a:p>
      </dgm:t>
    </dgm:pt>
    <dgm:pt modelId="{0E6238AE-C326-43D9-8427-2249F4FC57D7}">
      <dgm:prSet phldrT="[Text]" phldr="1"/>
      <dgm:spPr/>
      <dgm:t>
        <a:bodyPr/>
        <a:lstStyle/>
        <a:p>
          <a:endParaRPr lang="en-US" dirty="0"/>
        </a:p>
      </dgm:t>
    </dgm:pt>
    <dgm:pt modelId="{C05BF072-28A3-4410-BAB5-4DBAD31A0A05}" type="parTrans" cxnId="{82B239DF-3FAE-497A-9A51-2D18266D869F}">
      <dgm:prSet/>
      <dgm:spPr/>
      <dgm:t>
        <a:bodyPr/>
        <a:lstStyle/>
        <a:p>
          <a:endParaRPr lang="en-US"/>
        </a:p>
      </dgm:t>
    </dgm:pt>
    <dgm:pt modelId="{85152211-319C-467B-8D7C-BDB5767D9E8C}" type="sibTrans" cxnId="{82B239DF-3FAE-497A-9A51-2D18266D869F}">
      <dgm:prSet/>
      <dgm:spPr/>
      <dgm:t>
        <a:bodyPr/>
        <a:lstStyle/>
        <a:p>
          <a:endParaRPr lang="en-US"/>
        </a:p>
      </dgm:t>
    </dgm:pt>
    <dgm:pt modelId="{EDD22F70-9378-4F04-9553-5E3A46BD238A}">
      <dgm:prSet phldrT="[Text]" phldr="1"/>
      <dgm:spPr/>
      <dgm:t>
        <a:bodyPr/>
        <a:lstStyle/>
        <a:p>
          <a:endParaRPr lang="en-US" dirty="0"/>
        </a:p>
      </dgm:t>
    </dgm:pt>
    <dgm:pt modelId="{42B7372D-36BB-4A1A-A5F5-7A0DD0667BE7}" type="parTrans" cxnId="{9FA4D884-60AD-4601-9CB2-5B822738C354}">
      <dgm:prSet/>
      <dgm:spPr/>
      <dgm:t>
        <a:bodyPr/>
        <a:lstStyle/>
        <a:p>
          <a:endParaRPr lang="en-US"/>
        </a:p>
      </dgm:t>
    </dgm:pt>
    <dgm:pt modelId="{72B75BA2-BC0F-4A08-9E76-86384009A328}" type="sibTrans" cxnId="{9FA4D884-60AD-4601-9CB2-5B822738C354}">
      <dgm:prSet/>
      <dgm:spPr/>
      <dgm:t>
        <a:bodyPr/>
        <a:lstStyle/>
        <a:p>
          <a:endParaRPr lang="en-US"/>
        </a:p>
      </dgm:t>
    </dgm:pt>
    <dgm:pt modelId="{3DFF8CC9-F6DB-4CC9-8465-AFC319B28748}">
      <dgm:prSet phldrT="[Text]" phldr="1"/>
      <dgm:spPr/>
      <dgm:t>
        <a:bodyPr/>
        <a:lstStyle/>
        <a:p>
          <a:endParaRPr lang="en-US" dirty="0"/>
        </a:p>
      </dgm:t>
    </dgm:pt>
    <dgm:pt modelId="{C62226F5-06D2-46F9-99E0-465F3B035E7A}" type="parTrans" cxnId="{F2AF6CE3-F823-4FF1-B210-896D9284A4B2}">
      <dgm:prSet/>
      <dgm:spPr/>
      <dgm:t>
        <a:bodyPr/>
        <a:lstStyle/>
        <a:p>
          <a:endParaRPr lang="en-US"/>
        </a:p>
      </dgm:t>
    </dgm:pt>
    <dgm:pt modelId="{851DF7C5-EC62-4D65-A929-9C76C84E92F3}" type="sibTrans" cxnId="{F2AF6CE3-F823-4FF1-B210-896D9284A4B2}">
      <dgm:prSet/>
      <dgm:spPr/>
      <dgm:t>
        <a:bodyPr/>
        <a:lstStyle/>
        <a:p>
          <a:endParaRPr lang="en-US"/>
        </a:p>
      </dgm:t>
    </dgm:pt>
    <dgm:pt modelId="{BC6890E0-3797-4EE2-BF98-6EF5C6A928DA}">
      <dgm:prSet phldrT="[Text]" phldr="1"/>
      <dgm:spPr/>
      <dgm:t>
        <a:bodyPr/>
        <a:lstStyle/>
        <a:p>
          <a:endParaRPr lang="en-US" dirty="0"/>
        </a:p>
      </dgm:t>
    </dgm:pt>
    <dgm:pt modelId="{2FF69994-360F-4BD7-A21F-866F9DB1AA77}" type="parTrans" cxnId="{027A1367-E187-4478-A1FA-B720F387192F}">
      <dgm:prSet/>
      <dgm:spPr/>
      <dgm:t>
        <a:bodyPr/>
        <a:lstStyle/>
        <a:p>
          <a:endParaRPr lang="en-US"/>
        </a:p>
      </dgm:t>
    </dgm:pt>
    <dgm:pt modelId="{0E76A7BB-422B-4000-A3B0-0980A3F005A1}" type="sibTrans" cxnId="{027A1367-E187-4478-A1FA-B720F387192F}">
      <dgm:prSet/>
      <dgm:spPr/>
      <dgm:t>
        <a:bodyPr/>
        <a:lstStyle/>
        <a:p>
          <a:endParaRPr lang="en-US"/>
        </a:p>
      </dgm:t>
    </dgm:pt>
    <dgm:pt modelId="{7909AA25-6ECA-4B62-9A23-18BC950ECD86}">
      <dgm:prSet phldrT="[Text]" phldr="1"/>
      <dgm:spPr/>
      <dgm:t>
        <a:bodyPr/>
        <a:lstStyle/>
        <a:p>
          <a:endParaRPr lang="en-US" dirty="0"/>
        </a:p>
      </dgm:t>
    </dgm:pt>
    <dgm:pt modelId="{D835CE6F-65C8-449A-9A1C-8BFDE9FCC45C}" type="parTrans" cxnId="{28F5F3A6-2E2B-492E-90EA-D6F20C25BAF8}">
      <dgm:prSet/>
      <dgm:spPr/>
      <dgm:t>
        <a:bodyPr/>
        <a:lstStyle/>
        <a:p>
          <a:endParaRPr lang="en-US"/>
        </a:p>
      </dgm:t>
    </dgm:pt>
    <dgm:pt modelId="{F048E33C-4C0F-4D6C-8654-140199A71B13}" type="sibTrans" cxnId="{28F5F3A6-2E2B-492E-90EA-D6F20C25BAF8}">
      <dgm:prSet/>
      <dgm:spPr/>
      <dgm:t>
        <a:bodyPr/>
        <a:lstStyle/>
        <a:p>
          <a:endParaRPr lang="en-US"/>
        </a:p>
      </dgm:t>
    </dgm:pt>
    <dgm:pt modelId="{A50D968B-E627-48D9-89C0-B21774562349}" type="pres">
      <dgm:prSet presAssocID="{919D3AB4-9415-427B-9799-639CC69F9E3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C10DAD7-35A1-44DC-8A8D-9EA019AC9A20}" type="pres">
      <dgm:prSet presAssocID="{61685D0A-5025-4146-AC34-1C5A44561C49}" presName="compositeNode" presStyleCnt="0">
        <dgm:presLayoutVars>
          <dgm:bulletEnabled val="1"/>
        </dgm:presLayoutVars>
      </dgm:prSet>
      <dgm:spPr/>
    </dgm:pt>
    <dgm:pt modelId="{E9F9BC4C-CCDB-40C8-BEB0-3DB6DC608491}" type="pres">
      <dgm:prSet presAssocID="{61685D0A-5025-4146-AC34-1C5A44561C49}" presName="bgRect" presStyleLbl="node1" presStyleIdx="0" presStyleCnt="3"/>
      <dgm:spPr/>
      <dgm:t>
        <a:bodyPr/>
        <a:lstStyle/>
        <a:p>
          <a:endParaRPr lang="en-US"/>
        </a:p>
      </dgm:t>
    </dgm:pt>
    <dgm:pt modelId="{9C44FAE6-4D2C-4572-BF14-F96E0EAB5A01}" type="pres">
      <dgm:prSet presAssocID="{61685D0A-5025-4146-AC34-1C5A44561C49}" presName="parentNode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B4C36F-8AD7-40D4-A48E-224F711052B5}" type="pres">
      <dgm:prSet presAssocID="{61685D0A-5025-4146-AC34-1C5A44561C49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B3B08D-FFF7-495E-AE1F-7E52724430E9}" type="pres">
      <dgm:prSet presAssocID="{DEDFB6E5-6336-49B1-8B66-23FA770C67B7}" presName="hSp" presStyleCnt="0"/>
      <dgm:spPr/>
    </dgm:pt>
    <dgm:pt modelId="{4846869E-EE10-4BDC-A50A-E71B77626757}" type="pres">
      <dgm:prSet presAssocID="{DEDFB6E5-6336-49B1-8B66-23FA770C67B7}" presName="vProcSp" presStyleCnt="0"/>
      <dgm:spPr/>
    </dgm:pt>
    <dgm:pt modelId="{EB1FAF03-8F83-40E8-812E-86ADA2FAE63F}" type="pres">
      <dgm:prSet presAssocID="{DEDFB6E5-6336-49B1-8B66-23FA770C67B7}" presName="vSp1" presStyleCnt="0"/>
      <dgm:spPr/>
    </dgm:pt>
    <dgm:pt modelId="{2C0CB358-1D0E-4F61-893D-1875B1915FFB}" type="pres">
      <dgm:prSet presAssocID="{DEDFB6E5-6336-49B1-8B66-23FA770C67B7}" presName="simulatedConn" presStyleLbl="solidFgAcc1" presStyleIdx="0" presStyleCnt="2"/>
      <dgm:spPr/>
    </dgm:pt>
    <dgm:pt modelId="{B76A9EB0-C505-4D18-8888-C5A937355EA6}" type="pres">
      <dgm:prSet presAssocID="{DEDFB6E5-6336-49B1-8B66-23FA770C67B7}" presName="vSp2" presStyleCnt="0"/>
      <dgm:spPr/>
    </dgm:pt>
    <dgm:pt modelId="{EFFDC984-EE04-4E79-B514-078BFAAA2474}" type="pres">
      <dgm:prSet presAssocID="{DEDFB6E5-6336-49B1-8B66-23FA770C67B7}" presName="sibTrans" presStyleCnt="0"/>
      <dgm:spPr/>
    </dgm:pt>
    <dgm:pt modelId="{83E4E7BB-0799-4A4C-A888-D25390D55CC3}" type="pres">
      <dgm:prSet presAssocID="{EDD22F70-9378-4F04-9553-5E3A46BD238A}" presName="compositeNode" presStyleCnt="0">
        <dgm:presLayoutVars>
          <dgm:bulletEnabled val="1"/>
        </dgm:presLayoutVars>
      </dgm:prSet>
      <dgm:spPr/>
    </dgm:pt>
    <dgm:pt modelId="{A81D835A-1BEE-460A-932D-E74899B4AB95}" type="pres">
      <dgm:prSet presAssocID="{EDD22F70-9378-4F04-9553-5E3A46BD238A}" presName="bgRect" presStyleLbl="node1" presStyleIdx="1" presStyleCnt="3"/>
      <dgm:spPr/>
      <dgm:t>
        <a:bodyPr/>
        <a:lstStyle/>
        <a:p>
          <a:endParaRPr lang="en-US"/>
        </a:p>
      </dgm:t>
    </dgm:pt>
    <dgm:pt modelId="{057753CB-1350-4768-AB08-058D517D3DF3}" type="pres">
      <dgm:prSet presAssocID="{EDD22F70-9378-4F04-9553-5E3A46BD238A}" presName="parentNode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419999-E03C-49C5-9B14-8031494BB47D}" type="pres">
      <dgm:prSet presAssocID="{EDD22F70-9378-4F04-9553-5E3A46BD238A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982274-5FD7-4E91-B929-E2A2D33E4420}" type="pres">
      <dgm:prSet presAssocID="{72B75BA2-BC0F-4A08-9E76-86384009A328}" presName="hSp" presStyleCnt="0"/>
      <dgm:spPr/>
    </dgm:pt>
    <dgm:pt modelId="{56AEA264-B303-4171-B2EA-A6D34EB469AA}" type="pres">
      <dgm:prSet presAssocID="{72B75BA2-BC0F-4A08-9E76-86384009A328}" presName="vProcSp" presStyleCnt="0"/>
      <dgm:spPr/>
    </dgm:pt>
    <dgm:pt modelId="{E707212D-FF81-433D-8815-77BE1611A3BE}" type="pres">
      <dgm:prSet presAssocID="{72B75BA2-BC0F-4A08-9E76-86384009A328}" presName="vSp1" presStyleCnt="0"/>
      <dgm:spPr/>
    </dgm:pt>
    <dgm:pt modelId="{CB88788C-2BE0-4D11-AF9F-C7DE4AED89EE}" type="pres">
      <dgm:prSet presAssocID="{72B75BA2-BC0F-4A08-9E76-86384009A328}" presName="simulatedConn" presStyleLbl="solidFgAcc1" presStyleIdx="1" presStyleCnt="2"/>
      <dgm:spPr/>
    </dgm:pt>
    <dgm:pt modelId="{EFBCEFBA-091A-42B7-8307-4B707C67265E}" type="pres">
      <dgm:prSet presAssocID="{72B75BA2-BC0F-4A08-9E76-86384009A328}" presName="vSp2" presStyleCnt="0"/>
      <dgm:spPr/>
    </dgm:pt>
    <dgm:pt modelId="{99DE81D1-5BFD-401A-9ABC-D23A50343672}" type="pres">
      <dgm:prSet presAssocID="{72B75BA2-BC0F-4A08-9E76-86384009A328}" presName="sibTrans" presStyleCnt="0"/>
      <dgm:spPr/>
    </dgm:pt>
    <dgm:pt modelId="{65EE55D4-6F9A-413C-AF87-36704A10EBE7}" type="pres">
      <dgm:prSet presAssocID="{BC6890E0-3797-4EE2-BF98-6EF5C6A928DA}" presName="compositeNode" presStyleCnt="0">
        <dgm:presLayoutVars>
          <dgm:bulletEnabled val="1"/>
        </dgm:presLayoutVars>
      </dgm:prSet>
      <dgm:spPr/>
    </dgm:pt>
    <dgm:pt modelId="{BDAEC5AE-3EAF-4AF6-AD56-910AA798AAF1}" type="pres">
      <dgm:prSet presAssocID="{BC6890E0-3797-4EE2-BF98-6EF5C6A928DA}" presName="bgRect" presStyleLbl="node1" presStyleIdx="2" presStyleCnt="3"/>
      <dgm:spPr/>
      <dgm:t>
        <a:bodyPr/>
        <a:lstStyle/>
        <a:p>
          <a:endParaRPr lang="en-US"/>
        </a:p>
      </dgm:t>
    </dgm:pt>
    <dgm:pt modelId="{F0D12731-9D83-457E-A0B4-3EF4D3476B71}" type="pres">
      <dgm:prSet presAssocID="{BC6890E0-3797-4EE2-BF98-6EF5C6A928DA}" presName="parentNode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0A7DC8-3533-4CE4-A4AC-88B0AA37B73A}" type="pres">
      <dgm:prSet presAssocID="{BC6890E0-3797-4EE2-BF98-6EF5C6A928DA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3D9046D-9043-4EB9-9F98-5FA65447003E}" type="presOf" srcId="{3DFF8CC9-F6DB-4CC9-8465-AFC319B28748}" destId="{77419999-E03C-49C5-9B14-8031494BB47D}" srcOrd="0" destOrd="0" presId="urn:microsoft.com/office/officeart/2005/8/layout/hProcess7"/>
    <dgm:cxn modelId="{F2AF6CE3-F823-4FF1-B210-896D9284A4B2}" srcId="{EDD22F70-9378-4F04-9553-5E3A46BD238A}" destId="{3DFF8CC9-F6DB-4CC9-8465-AFC319B28748}" srcOrd="0" destOrd="0" parTransId="{C62226F5-06D2-46F9-99E0-465F3B035E7A}" sibTransId="{851DF7C5-EC62-4D65-A929-9C76C84E92F3}"/>
    <dgm:cxn modelId="{E746C601-E81F-4225-88F9-70DD589CA0B9}" type="presOf" srcId="{7909AA25-6ECA-4B62-9A23-18BC950ECD86}" destId="{990A7DC8-3533-4CE4-A4AC-88B0AA37B73A}" srcOrd="0" destOrd="0" presId="urn:microsoft.com/office/officeart/2005/8/layout/hProcess7"/>
    <dgm:cxn modelId="{82B239DF-3FAE-497A-9A51-2D18266D869F}" srcId="{61685D0A-5025-4146-AC34-1C5A44561C49}" destId="{0E6238AE-C326-43D9-8427-2249F4FC57D7}" srcOrd="0" destOrd="0" parTransId="{C05BF072-28A3-4410-BAB5-4DBAD31A0A05}" sibTransId="{85152211-319C-467B-8D7C-BDB5767D9E8C}"/>
    <dgm:cxn modelId="{E64A825D-1B4C-477A-823D-7937546528E2}" type="presOf" srcId="{61685D0A-5025-4146-AC34-1C5A44561C49}" destId="{E9F9BC4C-CCDB-40C8-BEB0-3DB6DC608491}" srcOrd="0" destOrd="0" presId="urn:microsoft.com/office/officeart/2005/8/layout/hProcess7"/>
    <dgm:cxn modelId="{B8E1DF34-3B5A-41D8-8F51-2AA67A0D6229}" type="presOf" srcId="{BC6890E0-3797-4EE2-BF98-6EF5C6A928DA}" destId="{F0D12731-9D83-457E-A0B4-3EF4D3476B71}" srcOrd="1" destOrd="0" presId="urn:microsoft.com/office/officeart/2005/8/layout/hProcess7"/>
    <dgm:cxn modelId="{430BE96A-1B4E-46B9-A650-63643DE1D628}" type="presOf" srcId="{EDD22F70-9378-4F04-9553-5E3A46BD238A}" destId="{A81D835A-1BEE-460A-932D-E74899B4AB95}" srcOrd="0" destOrd="0" presId="urn:microsoft.com/office/officeart/2005/8/layout/hProcess7"/>
    <dgm:cxn modelId="{5A0AA357-5923-4517-A294-819F3950117E}" srcId="{919D3AB4-9415-427B-9799-639CC69F9E34}" destId="{61685D0A-5025-4146-AC34-1C5A44561C49}" srcOrd="0" destOrd="0" parTransId="{2BE2B008-3D07-4851-A491-6004514E8065}" sibTransId="{DEDFB6E5-6336-49B1-8B66-23FA770C67B7}"/>
    <dgm:cxn modelId="{1D9E9C6E-5961-418D-9189-E70D3E21E677}" type="presOf" srcId="{61685D0A-5025-4146-AC34-1C5A44561C49}" destId="{9C44FAE6-4D2C-4572-BF14-F96E0EAB5A01}" srcOrd="1" destOrd="0" presId="urn:microsoft.com/office/officeart/2005/8/layout/hProcess7"/>
    <dgm:cxn modelId="{24C52762-9B7B-478F-A378-E38781A4B7E2}" type="presOf" srcId="{EDD22F70-9378-4F04-9553-5E3A46BD238A}" destId="{057753CB-1350-4768-AB08-058D517D3DF3}" srcOrd="1" destOrd="0" presId="urn:microsoft.com/office/officeart/2005/8/layout/hProcess7"/>
    <dgm:cxn modelId="{027A1367-E187-4478-A1FA-B720F387192F}" srcId="{919D3AB4-9415-427B-9799-639CC69F9E34}" destId="{BC6890E0-3797-4EE2-BF98-6EF5C6A928DA}" srcOrd="2" destOrd="0" parTransId="{2FF69994-360F-4BD7-A21F-866F9DB1AA77}" sibTransId="{0E76A7BB-422B-4000-A3B0-0980A3F005A1}"/>
    <dgm:cxn modelId="{FA7101D0-90FB-42B8-85C2-69A26D40AED7}" type="presOf" srcId="{BC6890E0-3797-4EE2-BF98-6EF5C6A928DA}" destId="{BDAEC5AE-3EAF-4AF6-AD56-910AA798AAF1}" srcOrd="0" destOrd="0" presId="urn:microsoft.com/office/officeart/2005/8/layout/hProcess7"/>
    <dgm:cxn modelId="{28F5F3A6-2E2B-492E-90EA-D6F20C25BAF8}" srcId="{BC6890E0-3797-4EE2-BF98-6EF5C6A928DA}" destId="{7909AA25-6ECA-4B62-9A23-18BC950ECD86}" srcOrd="0" destOrd="0" parTransId="{D835CE6F-65C8-449A-9A1C-8BFDE9FCC45C}" sibTransId="{F048E33C-4C0F-4D6C-8654-140199A71B13}"/>
    <dgm:cxn modelId="{59C80928-AA75-4D05-B3F1-ADACED799033}" type="presOf" srcId="{919D3AB4-9415-427B-9799-639CC69F9E34}" destId="{A50D968B-E627-48D9-89C0-B21774562349}" srcOrd="0" destOrd="0" presId="urn:microsoft.com/office/officeart/2005/8/layout/hProcess7"/>
    <dgm:cxn modelId="{C820482E-44B1-4A62-92B6-714C132C3617}" type="presOf" srcId="{0E6238AE-C326-43D9-8427-2249F4FC57D7}" destId="{98B4C36F-8AD7-40D4-A48E-224F711052B5}" srcOrd="0" destOrd="0" presId="urn:microsoft.com/office/officeart/2005/8/layout/hProcess7"/>
    <dgm:cxn modelId="{9FA4D884-60AD-4601-9CB2-5B822738C354}" srcId="{919D3AB4-9415-427B-9799-639CC69F9E34}" destId="{EDD22F70-9378-4F04-9553-5E3A46BD238A}" srcOrd="1" destOrd="0" parTransId="{42B7372D-36BB-4A1A-A5F5-7A0DD0667BE7}" sibTransId="{72B75BA2-BC0F-4A08-9E76-86384009A328}"/>
    <dgm:cxn modelId="{BDB9153F-9FD3-44DA-AA61-AB0DAC4F5304}" type="presParOf" srcId="{A50D968B-E627-48D9-89C0-B21774562349}" destId="{FC10DAD7-35A1-44DC-8A8D-9EA019AC9A20}" srcOrd="0" destOrd="0" presId="urn:microsoft.com/office/officeart/2005/8/layout/hProcess7"/>
    <dgm:cxn modelId="{1AE6403E-7DD6-4EA8-B9B4-DE3A9ABA962F}" type="presParOf" srcId="{FC10DAD7-35A1-44DC-8A8D-9EA019AC9A20}" destId="{E9F9BC4C-CCDB-40C8-BEB0-3DB6DC608491}" srcOrd="0" destOrd="0" presId="urn:microsoft.com/office/officeart/2005/8/layout/hProcess7"/>
    <dgm:cxn modelId="{9B21EB30-4C54-4F5E-BE20-ACEC10149ECC}" type="presParOf" srcId="{FC10DAD7-35A1-44DC-8A8D-9EA019AC9A20}" destId="{9C44FAE6-4D2C-4572-BF14-F96E0EAB5A01}" srcOrd="1" destOrd="0" presId="urn:microsoft.com/office/officeart/2005/8/layout/hProcess7"/>
    <dgm:cxn modelId="{1055B425-2243-42E2-8EB4-67AC3569C797}" type="presParOf" srcId="{FC10DAD7-35A1-44DC-8A8D-9EA019AC9A20}" destId="{98B4C36F-8AD7-40D4-A48E-224F711052B5}" srcOrd="2" destOrd="0" presId="urn:microsoft.com/office/officeart/2005/8/layout/hProcess7"/>
    <dgm:cxn modelId="{7AE67156-2173-42CC-866D-C763BE6B07EE}" type="presParOf" srcId="{A50D968B-E627-48D9-89C0-B21774562349}" destId="{E4B3B08D-FFF7-495E-AE1F-7E52724430E9}" srcOrd="1" destOrd="0" presId="urn:microsoft.com/office/officeart/2005/8/layout/hProcess7"/>
    <dgm:cxn modelId="{28A3B055-DFA5-48FE-95CC-A8F8212DCDDE}" type="presParOf" srcId="{A50D968B-E627-48D9-89C0-B21774562349}" destId="{4846869E-EE10-4BDC-A50A-E71B77626757}" srcOrd="2" destOrd="0" presId="urn:microsoft.com/office/officeart/2005/8/layout/hProcess7"/>
    <dgm:cxn modelId="{4EE7AA03-A5EE-4B36-BC7E-2471E2C84619}" type="presParOf" srcId="{4846869E-EE10-4BDC-A50A-E71B77626757}" destId="{EB1FAF03-8F83-40E8-812E-86ADA2FAE63F}" srcOrd="0" destOrd="0" presId="urn:microsoft.com/office/officeart/2005/8/layout/hProcess7"/>
    <dgm:cxn modelId="{00AC6C34-2A66-412A-B236-947874D947F2}" type="presParOf" srcId="{4846869E-EE10-4BDC-A50A-E71B77626757}" destId="{2C0CB358-1D0E-4F61-893D-1875B1915FFB}" srcOrd="1" destOrd="0" presId="urn:microsoft.com/office/officeart/2005/8/layout/hProcess7"/>
    <dgm:cxn modelId="{782B8372-2540-4D5C-917A-63600FDD95E8}" type="presParOf" srcId="{4846869E-EE10-4BDC-A50A-E71B77626757}" destId="{B76A9EB0-C505-4D18-8888-C5A937355EA6}" srcOrd="2" destOrd="0" presId="urn:microsoft.com/office/officeart/2005/8/layout/hProcess7"/>
    <dgm:cxn modelId="{FF3130DB-2053-44C2-9843-4C21085837CE}" type="presParOf" srcId="{A50D968B-E627-48D9-89C0-B21774562349}" destId="{EFFDC984-EE04-4E79-B514-078BFAAA2474}" srcOrd="3" destOrd="0" presId="urn:microsoft.com/office/officeart/2005/8/layout/hProcess7"/>
    <dgm:cxn modelId="{B9AFD2E3-8579-4D7C-BCAA-A0FB178AFB63}" type="presParOf" srcId="{A50D968B-E627-48D9-89C0-B21774562349}" destId="{83E4E7BB-0799-4A4C-A888-D25390D55CC3}" srcOrd="4" destOrd="0" presId="urn:microsoft.com/office/officeart/2005/8/layout/hProcess7"/>
    <dgm:cxn modelId="{878FC44B-73DE-4D2E-92C8-2CA68C795927}" type="presParOf" srcId="{83E4E7BB-0799-4A4C-A888-D25390D55CC3}" destId="{A81D835A-1BEE-460A-932D-E74899B4AB95}" srcOrd="0" destOrd="0" presId="urn:microsoft.com/office/officeart/2005/8/layout/hProcess7"/>
    <dgm:cxn modelId="{A1441AEB-D0C9-4B1B-8D74-DDFCD926C71B}" type="presParOf" srcId="{83E4E7BB-0799-4A4C-A888-D25390D55CC3}" destId="{057753CB-1350-4768-AB08-058D517D3DF3}" srcOrd="1" destOrd="0" presId="urn:microsoft.com/office/officeart/2005/8/layout/hProcess7"/>
    <dgm:cxn modelId="{0842A1B6-963C-4892-A26B-CF462027B8EE}" type="presParOf" srcId="{83E4E7BB-0799-4A4C-A888-D25390D55CC3}" destId="{77419999-E03C-49C5-9B14-8031494BB47D}" srcOrd="2" destOrd="0" presId="urn:microsoft.com/office/officeart/2005/8/layout/hProcess7"/>
    <dgm:cxn modelId="{4B224419-5DFE-49A2-AB82-46256B9343BF}" type="presParOf" srcId="{A50D968B-E627-48D9-89C0-B21774562349}" destId="{D6982274-5FD7-4E91-B929-E2A2D33E4420}" srcOrd="5" destOrd="0" presId="urn:microsoft.com/office/officeart/2005/8/layout/hProcess7"/>
    <dgm:cxn modelId="{21516F76-3E7A-44B5-9659-3F0EE416245F}" type="presParOf" srcId="{A50D968B-E627-48D9-89C0-B21774562349}" destId="{56AEA264-B303-4171-B2EA-A6D34EB469AA}" srcOrd="6" destOrd="0" presId="urn:microsoft.com/office/officeart/2005/8/layout/hProcess7"/>
    <dgm:cxn modelId="{68983B4B-7AF3-4E18-A2DC-11D8884F64FC}" type="presParOf" srcId="{56AEA264-B303-4171-B2EA-A6D34EB469AA}" destId="{E707212D-FF81-433D-8815-77BE1611A3BE}" srcOrd="0" destOrd="0" presId="urn:microsoft.com/office/officeart/2005/8/layout/hProcess7"/>
    <dgm:cxn modelId="{32073C84-F5A6-4189-AB8B-53E54671D9A1}" type="presParOf" srcId="{56AEA264-B303-4171-B2EA-A6D34EB469AA}" destId="{CB88788C-2BE0-4D11-AF9F-C7DE4AED89EE}" srcOrd="1" destOrd="0" presId="urn:microsoft.com/office/officeart/2005/8/layout/hProcess7"/>
    <dgm:cxn modelId="{8FF282AF-B192-44A0-807E-B3195C133150}" type="presParOf" srcId="{56AEA264-B303-4171-B2EA-A6D34EB469AA}" destId="{EFBCEFBA-091A-42B7-8307-4B707C67265E}" srcOrd="2" destOrd="0" presId="urn:microsoft.com/office/officeart/2005/8/layout/hProcess7"/>
    <dgm:cxn modelId="{64FD0923-172B-4E21-B3CA-831A38A19F9E}" type="presParOf" srcId="{A50D968B-E627-48D9-89C0-B21774562349}" destId="{99DE81D1-5BFD-401A-9ABC-D23A50343672}" srcOrd="7" destOrd="0" presId="urn:microsoft.com/office/officeart/2005/8/layout/hProcess7"/>
    <dgm:cxn modelId="{E8C82406-B513-4213-BB07-857B74139CE1}" type="presParOf" srcId="{A50D968B-E627-48D9-89C0-B21774562349}" destId="{65EE55D4-6F9A-413C-AF87-36704A10EBE7}" srcOrd="8" destOrd="0" presId="urn:microsoft.com/office/officeart/2005/8/layout/hProcess7"/>
    <dgm:cxn modelId="{F8E2F376-8F52-4AF4-8758-130766F1D40E}" type="presParOf" srcId="{65EE55D4-6F9A-413C-AF87-36704A10EBE7}" destId="{BDAEC5AE-3EAF-4AF6-AD56-910AA798AAF1}" srcOrd="0" destOrd="0" presId="urn:microsoft.com/office/officeart/2005/8/layout/hProcess7"/>
    <dgm:cxn modelId="{D9B5437B-5FC4-454E-A3AE-EECDBBC534F2}" type="presParOf" srcId="{65EE55D4-6F9A-413C-AF87-36704A10EBE7}" destId="{F0D12731-9D83-457E-A0B4-3EF4D3476B71}" srcOrd="1" destOrd="0" presId="urn:microsoft.com/office/officeart/2005/8/layout/hProcess7"/>
    <dgm:cxn modelId="{A3879E69-7250-4AE4-8ECF-64B12E11980A}" type="presParOf" srcId="{65EE55D4-6F9A-413C-AF87-36704A10EBE7}" destId="{990A7DC8-3533-4CE4-A4AC-88B0AA37B73A}" srcOrd="2" destOrd="0" presId="urn:microsoft.com/office/officeart/2005/8/layout/hProcess7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90.xml><?xml version="1.0" encoding="utf-8"?>
<dgm:dataModel xmlns:dgm="http://schemas.openxmlformats.org/drawingml/2006/diagram" xmlns:a="http://schemas.openxmlformats.org/drawingml/2006/main">
  <dgm:ptLst>
    <dgm:pt modelId="{AE3572E2-DCC2-4113-BCE9-D43EC62E758A}" type="doc">
      <dgm:prSet loTypeId="urn:microsoft.com/office/officeart/2005/8/layout/hierarchy3" loCatId="relationship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en-US"/>
        </a:p>
      </dgm:t>
    </dgm:pt>
    <dgm:pt modelId="{5332835C-00A8-4955-B19F-094354B1C869}">
      <dgm:prSet phldrT="[Text]" phldr="1"/>
      <dgm:spPr/>
      <dgm:t>
        <a:bodyPr/>
        <a:lstStyle/>
        <a:p>
          <a:endParaRPr lang="en-US" dirty="0"/>
        </a:p>
      </dgm:t>
    </dgm:pt>
    <dgm:pt modelId="{B947F658-1EA7-4955-8A2A-056CBD2F3D9D}" type="parTrans" cxnId="{D41AEFB3-F3FC-4057-8856-A93CAE4EC493}">
      <dgm:prSet/>
      <dgm:spPr/>
      <dgm:t>
        <a:bodyPr/>
        <a:lstStyle/>
        <a:p>
          <a:endParaRPr lang="en-US"/>
        </a:p>
      </dgm:t>
    </dgm:pt>
    <dgm:pt modelId="{0694C565-5AD7-4C00-89B8-1824D951CF17}" type="sibTrans" cxnId="{D41AEFB3-F3FC-4057-8856-A93CAE4EC493}">
      <dgm:prSet/>
      <dgm:spPr/>
      <dgm:t>
        <a:bodyPr/>
        <a:lstStyle/>
        <a:p>
          <a:endParaRPr lang="en-US"/>
        </a:p>
      </dgm:t>
    </dgm:pt>
    <dgm:pt modelId="{226E64D6-7FE6-4C0A-9C1B-BBF0E1543929}">
      <dgm:prSet phldrT="[Text]" phldr="1"/>
      <dgm:spPr/>
      <dgm:t>
        <a:bodyPr/>
        <a:lstStyle/>
        <a:p>
          <a:endParaRPr lang="en-US" dirty="0"/>
        </a:p>
      </dgm:t>
    </dgm:pt>
    <dgm:pt modelId="{26550806-09A2-4476-B4FB-FE2F7CA0A779}" type="parTrans" cxnId="{83EFEA0F-DBC3-48E3-A9CB-FD25ED905F4D}">
      <dgm:prSet/>
      <dgm:spPr/>
      <dgm:t>
        <a:bodyPr/>
        <a:lstStyle/>
        <a:p>
          <a:endParaRPr lang="en-US" dirty="0"/>
        </a:p>
      </dgm:t>
    </dgm:pt>
    <dgm:pt modelId="{B38C5E4D-ED1E-471B-9918-F416A63C6565}" type="sibTrans" cxnId="{83EFEA0F-DBC3-48E3-A9CB-FD25ED905F4D}">
      <dgm:prSet/>
      <dgm:spPr/>
      <dgm:t>
        <a:bodyPr/>
        <a:lstStyle/>
        <a:p>
          <a:endParaRPr lang="en-US"/>
        </a:p>
      </dgm:t>
    </dgm:pt>
    <dgm:pt modelId="{BF91056B-7E04-4E8E-8C9F-F9FF5E23E753}">
      <dgm:prSet phldrT="[Text]" phldr="1"/>
      <dgm:spPr/>
      <dgm:t>
        <a:bodyPr/>
        <a:lstStyle/>
        <a:p>
          <a:endParaRPr lang="en-US" dirty="0"/>
        </a:p>
      </dgm:t>
    </dgm:pt>
    <dgm:pt modelId="{9E173DFA-062B-4C2B-A3DF-C29EBB4F06E4}" type="parTrans" cxnId="{BCD4CAB2-FF18-40E4-9A5E-A64E722CC157}">
      <dgm:prSet/>
      <dgm:spPr/>
      <dgm:t>
        <a:bodyPr/>
        <a:lstStyle/>
        <a:p>
          <a:endParaRPr lang="en-US" dirty="0"/>
        </a:p>
      </dgm:t>
    </dgm:pt>
    <dgm:pt modelId="{E7534DD1-C0A7-4224-A5E2-FE77632AE8AA}" type="sibTrans" cxnId="{BCD4CAB2-FF18-40E4-9A5E-A64E722CC157}">
      <dgm:prSet/>
      <dgm:spPr/>
      <dgm:t>
        <a:bodyPr/>
        <a:lstStyle/>
        <a:p>
          <a:endParaRPr lang="en-US"/>
        </a:p>
      </dgm:t>
    </dgm:pt>
    <dgm:pt modelId="{7B1305E7-11FC-4AD5-8C3A-11DA7F0DCE2B}">
      <dgm:prSet phldrT="[Text]" phldr="1"/>
      <dgm:spPr/>
      <dgm:t>
        <a:bodyPr/>
        <a:lstStyle/>
        <a:p>
          <a:endParaRPr lang="en-US" dirty="0"/>
        </a:p>
      </dgm:t>
    </dgm:pt>
    <dgm:pt modelId="{C639A2A8-D404-4ABE-AA52-97A7B8342207}" type="parTrans" cxnId="{2D26BB30-A092-4BF0-AC3E-BC54AB508A48}">
      <dgm:prSet/>
      <dgm:spPr/>
      <dgm:t>
        <a:bodyPr/>
        <a:lstStyle/>
        <a:p>
          <a:endParaRPr lang="en-US"/>
        </a:p>
      </dgm:t>
    </dgm:pt>
    <dgm:pt modelId="{196305A4-DCE2-48A1-8A4D-4D3FAE92FA51}" type="sibTrans" cxnId="{2D26BB30-A092-4BF0-AC3E-BC54AB508A48}">
      <dgm:prSet/>
      <dgm:spPr/>
      <dgm:t>
        <a:bodyPr/>
        <a:lstStyle/>
        <a:p>
          <a:endParaRPr lang="en-US"/>
        </a:p>
      </dgm:t>
    </dgm:pt>
    <dgm:pt modelId="{B16CBA0D-0909-49E3-B91A-3F31012614BE}">
      <dgm:prSet phldrT="[Text]" phldr="1"/>
      <dgm:spPr/>
      <dgm:t>
        <a:bodyPr/>
        <a:lstStyle/>
        <a:p>
          <a:endParaRPr lang="en-US" dirty="0"/>
        </a:p>
      </dgm:t>
    </dgm:pt>
    <dgm:pt modelId="{19434F45-84BD-4D48-B4C6-BB98B3BF2415}" type="parTrans" cxnId="{1B666089-8DDC-464C-96A0-437E0B388135}">
      <dgm:prSet/>
      <dgm:spPr/>
      <dgm:t>
        <a:bodyPr/>
        <a:lstStyle/>
        <a:p>
          <a:endParaRPr lang="en-US" dirty="0"/>
        </a:p>
      </dgm:t>
    </dgm:pt>
    <dgm:pt modelId="{80D99E09-1822-4DE4-91A0-42208E28F782}" type="sibTrans" cxnId="{1B666089-8DDC-464C-96A0-437E0B388135}">
      <dgm:prSet/>
      <dgm:spPr/>
      <dgm:t>
        <a:bodyPr/>
        <a:lstStyle/>
        <a:p>
          <a:endParaRPr lang="en-US"/>
        </a:p>
      </dgm:t>
    </dgm:pt>
    <dgm:pt modelId="{831CC126-3288-41FA-AC13-75B9F6D222C6}">
      <dgm:prSet phldrT="[Text]" phldr="1"/>
      <dgm:spPr/>
      <dgm:t>
        <a:bodyPr/>
        <a:lstStyle/>
        <a:p>
          <a:endParaRPr lang="en-US" dirty="0"/>
        </a:p>
      </dgm:t>
    </dgm:pt>
    <dgm:pt modelId="{7C6E1D1B-41F1-4DFD-B302-A93DD5A4ACFB}" type="parTrans" cxnId="{2B2F1835-02E9-4680-921D-CC28A2FDBDA7}">
      <dgm:prSet/>
      <dgm:spPr/>
      <dgm:t>
        <a:bodyPr/>
        <a:lstStyle/>
        <a:p>
          <a:endParaRPr lang="en-US" dirty="0"/>
        </a:p>
      </dgm:t>
    </dgm:pt>
    <dgm:pt modelId="{9F0B1EC4-9BCF-4FBA-8773-AC0367C4A536}" type="sibTrans" cxnId="{2B2F1835-02E9-4680-921D-CC28A2FDBDA7}">
      <dgm:prSet/>
      <dgm:spPr/>
      <dgm:t>
        <a:bodyPr/>
        <a:lstStyle/>
        <a:p>
          <a:endParaRPr lang="en-US"/>
        </a:p>
      </dgm:t>
    </dgm:pt>
    <dgm:pt modelId="{3F06DD73-6362-4B76-897C-5A2444553D95}" type="pres">
      <dgm:prSet presAssocID="{AE3572E2-DCC2-4113-BCE9-D43EC62E758A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04D709E6-243A-4711-A724-82BD47B44258}" type="pres">
      <dgm:prSet presAssocID="{5332835C-00A8-4955-B19F-094354B1C869}" presName="root" presStyleCnt="0"/>
      <dgm:spPr/>
    </dgm:pt>
    <dgm:pt modelId="{FA7C2357-A37D-42B8-992E-B4B12461014B}" type="pres">
      <dgm:prSet presAssocID="{5332835C-00A8-4955-B19F-094354B1C869}" presName="rootComposite" presStyleCnt="0"/>
      <dgm:spPr/>
    </dgm:pt>
    <dgm:pt modelId="{8A26C145-91C0-4EBD-BC95-CF36A09B09BF}" type="pres">
      <dgm:prSet presAssocID="{5332835C-00A8-4955-B19F-094354B1C869}" presName="rootText" presStyleLbl="node1" presStyleIdx="0" presStyleCnt="2"/>
      <dgm:spPr/>
      <dgm:t>
        <a:bodyPr/>
        <a:lstStyle/>
        <a:p>
          <a:endParaRPr lang="en-US"/>
        </a:p>
      </dgm:t>
    </dgm:pt>
    <dgm:pt modelId="{B34B5345-8923-44AD-AC60-0756BB4D1CB8}" type="pres">
      <dgm:prSet presAssocID="{5332835C-00A8-4955-B19F-094354B1C869}" presName="rootConnector" presStyleLbl="node1" presStyleIdx="0" presStyleCnt="2"/>
      <dgm:spPr/>
      <dgm:t>
        <a:bodyPr/>
        <a:lstStyle/>
        <a:p>
          <a:endParaRPr lang="en-US"/>
        </a:p>
      </dgm:t>
    </dgm:pt>
    <dgm:pt modelId="{C08427E7-FBFF-458F-88AC-C8014E7E5EDA}" type="pres">
      <dgm:prSet presAssocID="{5332835C-00A8-4955-B19F-094354B1C869}" presName="childShape" presStyleCnt="0"/>
      <dgm:spPr/>
    </dgm:pt>
    <dgm:pt modelId="{79BFFDAE-7584-48EE-B1F0-B9E658C71E23}" type="pres">
      <dgm:prSet presAssocID="{26550806-09A2-4476-B4FB-FE2F7CA0A779}" presName="Name13" presStyleLbl="parChTrans1D2" presStyleIdx="0" presStyleCnt="4"/>
      <dgm:spPr/>
      <dgm:t>
        <a:bodyPr/>
        <a:lstStyle/>
        <a:p>
          <a:endParaRPr lang="en-US"/>
        </a:p>
      </dgm:t>
    </dgm:pt>
    <dgm:pt modelId="{CE4B422E-A4FD-4A67-A3AD-4643D0635B9D}" type="pres">
      <dgm:prSet presAssocID="{226E64D6-7FE6-4C0A-9C1B-BBF0E1543929}" presName="child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B91818-6C52-4ABF-B19B-6C3E2B4BD1FE}" type="pres">
      <dgm:prSet presAssocID="{9E173DFA-062B-4C2B-A3DF-C29EBB4F06E4}" presName="Name13" presStyleLbl="parChTrans1D2" presStyleIdx="1" presStyleCnt="4"/>
      <dgm:spPr/>
      <dgm:t>
        <a:bodyPr/>
        <a:lstStyle/>
        <a:p>
          <a:endParaRPr lang="en-US"/>
        </a:p>
      </dgm:t>
    </dgm:pt>
    <dgm:pt modelId="{F78D7505-B31C-4FFA-9247-E062A486A774}" type="pres">
      <dgm:prSet presAssocID="{BF91056B-7E04-4E8E-8C9F-F9FF5E23E753}" presName="child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616ABF-CA94-4252-9BEA-AE6A4D0F1CBD}" type="pres">
      <dgm:prSet presAssocID="{7B1305E7-11FC-4AD5-8C3A-11DA7F0DCE2B}" presName="root" presStyleCnt="0"/>
      <dgm:spPr/>
    </dgm:pt>
    <dgm:pt modelId="{81E90E4B-178E-469E-9CCC-4C2FA7965EFA}" type="pres">
      <dgm:prSet presAssocID="{7B1305E7-11FC-4AD5-8C3A-11DA7F0DCE2B}" presName="rootComposite" presStyleCnt="0"/>
      <dgm:spPr/>
    </dgm:pt>
    <dgm:pt modelId="{C148F0CC-4D5E-4B7C-B972-415EE879F56B}" type="pres">
      <dgm:prSet presAssocID="{7B1305E7-11FC-4AD5-8C3A-11DA7F0DCE2B}" presName="rootText" presStyleLbl="node1" presStyleIdx="1" presStyleCnt="2"/>
      <dgm:spPr/>
      <dgm:t>
        <a:bodyPr/>
        <a:lstStyle/>
        <a:p>
          <a:endParaRPr lang="en-US"/>
        </a:p>
      </dgm:t>
    </dgm:pt>
    <dgm:pt modelId="{04909D2E-4F7C-41AF-A9F3-E6580A7CEE15}" type="pres">
      <dgm:prSet presAssocID="{7B1305E7-11FC-4AD5-8C3A-11DA7F0DCE2B}" presName="rootConnector" presStyleLbl="node1" presStyleIdx="1" presStyleCnt="2"/>
      <dgm:spPr/>
      <dgm:t>
        <a:bodyPr/>
        <a:lstStyle/>
        <a:p>
          <a:endParaRPr lang="en-US"/>
        </a:p>
      </dgm:t>
    </dgm:pt>
    <dgm:pt modelId="{EDEBE37D-2253-4948-932F-0ACD377BA1D4}" type="pres">
      <dgm:prSet presAssocID="{7B1305E7-11FC-4AD5-8C3A-11DA7F0DCE2B}" presName="childShape" presStyleCnt="0"/>
      <dgm:spPr/>
    </dgm:pt>
    <dgm:pt modelId="{7477685E-CBFE-4CBA-A63A-E19446D6D9A9}" type="pres">
      <dgm:prSet presAssocID="{19434F45-84BD-4D48-B4C6-BB98B3BF2415}" presName="Name13" presStyleLbl="parChTrans1D2" presStyleIdx="2" presStyleCnt="4"/>
      <dgm:spPr/>
      <dgm:t>
        <a:bodyPr/>
        <a:lstStyle/>
        <a:p>
          <a:endParaRPr lang="en-US"/>
        </a:p>
      </dgm:t>
    </dgm:pt>
    <dgm:pt modelId="{77F25DAC-BB7D-4F05-885B-A2F86371AEB0}" type="pres">
      <dgm:prSet presAssocID="{B16CBA0D-0909-49E3-B91A-3F31012614BE}" presName="child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95B728-7AD9-4833-B138-D7D5CBE14EAD}" type="pres">
      <dgm:prSet presAssocID="{7C6E1D1B-41F1-4DFD-B302-A93DD5A4ACFB}" presName="Name13" presStyleLbl="parChTrans1D2" presStyleIdx="3" presStyleCnt="4"/>
      <dgm:spPr/>
      <dgm:t>
        <a:bodyPr/>
        <a:lstStyle/>
        <a:p>
          <a:endParaRPr lang="en-US"/>
        </a:p>
      </dgm:t>
    </dgm:pt>
    <dgm:pt modelId="{3DEEFD12-6410-42D8-8ACF-7DFD0681DD56}" type="pres">
      <dgm:prSet presAssocID="{831CC126-3288-41FA-AC13-75B9F6D222C6}" presName="child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D26BB30-A092-4BF0-AC3E-BC54AB508A48}" srcId="{AE3572E2-DCC2-4113-BCE9-D43EC62E758A}" destId="{7B1305E7-11FC-4AD5-8C3A-11DA7F0DCE2B}" srcOrd="1" destOrd="0" parTransId="{C639A2A8-D404-4ABE-AA52-97A7B8342207}" sibTransId="{196305A4-DCE2-48A1-8A4D-4D3FAE92FA51}"/>
    <dgm:cxn modelId="{BCD4CAB2-FF18-40E4-9A5E-A64E722CC157}" srcId="{5332835C-00A8-4955-B19F-094354B1C869}" destId="{BF91056B-7E04-4E8E-8C9F-F9FF5E23E753}" srcOrd="1" destOrd="0" parTransId="{9E173DFA-062B-4C2B-A3DF-C29EBB4F06E4}" sibTransId="{E7534DD1-C0A7-4224-A5E2-FE77632AE8AA}"/>
    <dgm:cxn modelId="{1B666089-8DDC-464C-96A0-437E0B388135}" srcId="{7B1305E7-11FC-4AD5-8C3A-11DA7F0DCE2B}" destId="{B16CBA0D-0909-49E3-B91A-3F31012614BE}" srcOrd="0" destOrd="0" parTransId="{19434F45-84BD-4D48-B4C6-BB98B3BF2415}" sibTransId="{80D99E09-1822-4DE4-91A0-42208E28F782}"/>
    <dgm:cxn modelId="{97FD4896-92FD-46F4-8B6F-4AD25FB03409}" type="presOf" srcId="{7B1305E7-11FC-4AD5-8C3A-11DA7F0DCE2B}" destId="{04909D2E-4F7C-41AF-A9F3-E6580A7CEE15}" srcOrd="1" destOrd="0" presId="urn:microsoft.com/office/officeart/2005/8/layout/hierarchy3"/>
    <dgm:cxn modelId="{70DCE838-2D10-47D9-ADBC-B7C79974F731}" type="presOf" srcId="{5332835C-00A8-4955-B19F-094354B1C869}" destId="{B34B5345-8923-44AD-AC60-0756BB4D1CB8}" srcOrd="1" destOrd="0" presId="urn:microsoft.com/office/officeart/2005/8/layout/hierarchy3"/>
    <dgm:cxn modelId="{DBEC9EE8-33FB-4762-AF19-415FB85AF621}" type="presOf" srcId="{5332835C-00A8-4955-B19F-094354B1C869}" destId="{8A26C145-91C0-4EBD-BC95-CF36A09B09BF}" srcOrd="0" destOrd="0" presId="urn:microsoft.com/office/officeart/2005/8/layout/hierarchy3"/>
    <dgm:cxn modelId="{9CF7FBC2-90E3-4F99-832F-82EE67FB27F0}" type="presOf" srcId="{26550806-09A2-4476-B4FB-FE2F7CA0A779}" destId="{79BFFDAE-7584-48EE-B1F0-B9E658C71E23}" srcOrd="0" destOrd="0" presId="urn:microsoft.com/office/officeart/2005/8/layout/hierarchy3"/>
    <dgm:cxn modelId="{8C88A546-B84F-43B6-8ED5-BAF141AF5472}" type="presOf" srcId="{B16CBA0D-0909-49E3-B91A-3F31012614BE}" destId="{77F25DAC-BB7D-4F05-885B-A2F86371AEB0}" srcOrd="0" destOrd="0" presId="urn:microsoft.com/office/officeart/2005/8/layout/hierarchy3"/>
    <dgm:cxn modelId="{FB9E4E52-F117-4A0E-AB8D-B9AF681DB277}" type="presOf" srcId="{7B1305E7-11FC-4AD5-8C3A-11DA7F0DCE2B}" destId="{C148F0CC-4D5E-4B7C-B972-415EE879F56B}" srcOrd="0" destOrd="0" presId="urn:microsoft.com/office/officeart/2005/8/layout/hierarchy3"/>
    <dgm:cxn modelId="{F884109A-B750-4CFB-B95E-3EC36C0317EF}" type="presOf" srcId="{226E64D6-7FE6-4C0A-9C1B-BBF0E1543929}" destId="{CE4B422E-A4FD-4A67-A3AD-4643D0635B9D}" srcOrd="0" destOrd="0" presId="urn:microsoft.com/office/officeart/2005/8/layout/hierarchy3"/>
    <dgm:cxn modelId="{9D4D572E-E766-4259-9822-0E9AA4339F19}" type="presOf" srcId="{19434F45-84BD-4D48-B4C6-BB98B3BF2415}" destId="{7477685E-CBFE-4CBA-A63A-E19446D6D9A9}" srcOrd="0" destOrd="0" presId="urn:microsoft.com/office/officeart/2005/8/layout/hierarchy3"/>
    <dgm:cxn modelId="{83EFEA0F-DBC3-48E3-A9CB-FD25ED905F4D}" srcId="{5332835C-00A8-4955-B19F-094354B1C869}" destId="{226E64D6-7FE6-4C0A-9C1B-BBF0E1543929}" srcOrd="0" destOrd="0" parTransId="{26550806-09A2-4476-B4FB-FE2F7CA0A779}" sibTransId="{B38C5E4D-ED1E-471B-9918-F416A63C6565}"/>
    <dgm:cxn modelId="{673884E2-89DE-499F-B842-E6D259759EC5}" type="presOf" srcId="{BF91056B-7E04-4E8E-8C9F-F9FF5E23E753}" destId="{F78D7505-B31C-4FFA-9247-E062A486A774}" srcOrd="0" destOrd="0" presId="urn:microsoft.com/office/officeart/2005/8/layout/hierarchy3"/>
    <dgm:cxn modelId="{2B2F1835-02E9-4680-921D-CC28A2FDBDA7}" srcId="{7B1305E7-11FC-4AD5-8C3A-11DA7F0DCE2B}" destId="{831CC126-3288-41FA-AC13-75B9F6D222C6}" srcOrd="1" destOrd="0" parTransId="{7C6E1D1B-41F1-4DFD-B302-A93DD5A4ACFB}" sibTransId="{9F0B1EC4-9BCF-4FBA-8773-AC0367C4A536}"/>
    <dgm:cxn modelId="{D41AEFB3-F3FC-4057-8856-A93CAE4EC493}" srcId="{AE3572E2-DCC2-4113-BCE9-D43EC62E758A}" destId="{5332835C-00A8-4955-B19F-094354B1C869}" srcOrd="0" destOrd="0" parTransId="{B947F658-1EA7-4955-8A2A-056CBD2F3D9D}" sibTransId="{0694C565-5AD7-4C00-89B8-1824D951CF17}"/>
    <dgm:cxn modelId="{F7A4F6DE-482A-433D-B5CC-8CD9C6DD6775}" type="presOf" srcId="{831CC126-3288-41FA-AC13-75B9F6D222C6}" destId="{3DEEFD12-6410-42D8-8ACF-7DFD0681DD56}" srcOrd="0" destOrd="0" presId="urn:microsoft.com/office/officeart/2005/8/layout/hierarchy3"/>
    <dgm:cxn modelId="{CEC72672-CD84-4B19-93CC-2658AE35D1C9}" type="presOf" srcId="{7C6E1D1B-41F1-4DFD-B302-A93DD5A4ACFB}" destId="{2895B728-7AD9-4833-B138-D7D5CBE14EAD}" srcOrd="0" destOrd="0" presId="urn:microsoft.com/office/officeart/2005/8/layout/hierarchy3"/>
    <dgm:cxn modelId="{C47E4B49-9074-48FD-AFD0-13DC149B656D}" type="presOf" srcId="{AE3572E2-DCC2-4113-BCE9-D43EC62E758A}" destId="{3F06DD73-6362-4B76-897C-5A2444553D95}" srcOrd="0" destOrd="0" presId="urn:microsoft.com/office/officeart/2005/8/layout/hierarchy3"/>
    <dgm:cxn modelId="{4A813F7D-367A-4845-9D81-4F53C12C9799}" type="presOf" srcId="{9E173DFA-062B-4C2B-A3DF-C29EBB4F06E4}" destId="{E6B91818-6C52-4ABF-B19B-6C3E2B4BD1FE}" srcOrd="0" destOrd="0" presId="urn:microsoft.com/office/officeart/2005/8/layout/hierarchy3"/>
    <dgm:cxn modelId="{95FC2B35-5B3C-4B81-A76F-990220C355D4}" type="presParOf" srcId="{3F06DD73-6362-4B76-897C-5A2444553D95}" destId="{04D709E6-243A-4711-A724-82BD47B44258}" srcOrd="0" destOrd="0" presId="urn:microsoft.com/office/officeart/2005/8/layout/hierarchy3"/>
    <dgm:cxn modelId="{71893629-6F06-42A5-AE92-EAF1D9ECF57B}" type="presParOf" srcId="{04D709E6-243A-4711-A724-82BD47B44258}" destId="{FA7C2357-A37D-42B8-992E-B4B12461014B}" srcOrd="0" destOrd="0" presId="urn:microsoft.com/office/officeart/2005/8/layout/hierarchy3"/>
    <dgm:cxn modelId="{E4EA9688-7005-42DD-B2E1-D7939A279F33}" type="presParOf" srcId="{FA7C2357-A37D-42B8-992E-B4B12461014B}" destId="{8A26C145-91C0-4EBD-BC95-CF36A09B09BF}" srcOrd="0" destOrd="0" presId="urn:microsoft.com/office/officeart/2005/8/layout/hierarchy3"/>
    <dgm:cxn modelId="{0462A798-B0A2-4FFC-81B3-8409255932D9}" type="presParOf" srcId="{FA7C2357-A37D-42B8-992E-B4B12461014B}" destId="{B34B5345-8923-44AD-AC60-0756BB4D1CB8}" srcOrd="1" destOrd="0" presId="urn:microsoft.com/office/officeart/2005/8/layout/hierarchy3"/>
    <dgm:cxn modelId="{A1A8BFD7-E862-4D22-9FCF-A761189CE964}" type="presParOf" srcId="{04D709E6-243A-4711-A724-82BD47B44258}" destId="{C08427E7-FBFF-458F-88AC-C8014E7E5EDA}" srcOrd="1" destOrd="0" presId="urn:microsoft.com/office/officeart/2005/8/layout/hierarchy3"/>
    <dgm:cxn modelId="{1995ABDA-AAA7-4C8D-A680-3316132ED923}" type="presParOf" srcId="{C08427E7-FBFF-458F-88AC-C8014E7E5EDA}" destId="{79BFFDAE-7584-48EE-B1F0-B9E658C71E23}" srcOrd="0" destOrd="0" presId="urn:microsoft.com/office/officeart/2005/8/layout/hierarchy3"/>
    <dgm:cxn modelId="{855C23F8-7A54-44D7-BE4C-9CA2A1A97A94}" type="presParOf" srcId="{C08427E7-FBFF-458F-88AC-C8014E7E5EDA}" destId="{CE4B422E-A4FD-4A67-A3AD-4643D0635B9D}" srcOrd="1" destOrd="0" presId="urn:microsoft.com/office/officeart/2005/8/layout/hierarchy3"/>
    <dgm:cxn modelId="{3A956947-D07E-40DE-9F1C-8682F0724021}" type="presParOf" srcId="{C08427E7-FBFF-458F-88AC-C8014E7E5EDA}" destId="{E6B91818-6C52-4ABF-B19B-6C3E2B4BD1FE}" srcOrd="2" destOrd="0" presId="urn:microsoft.com/office/officeart/2005/8/layout/hierarchy3"/>
    <dgm:cxn modelId="{AC054810-7FE8-41CE-9AAE-8F3FBB7D8942}" type="presParOf" srcId="{C08427E7-FBFF-458F-88AC-C8014E7E5EDA}" destId="{F78D7505-B31C-4FFA-9247-E062A486A774}" srcOrd="3" destOrd="0" presId="urn:microsoft.com/office/officeart/2005/8/layout/hierarchy3"/>
    <dgm:cxn modelId="{30BDA35B-20EF-43DB-9716-4A3F064B1889}" type="presParOf" srcId="{3F06DD73-6362-4B76-897C-5A2444553D95}" destId="{D8616ABF-CA94-4252-9BEA-AE6A4D0F1CBD}" srcOrd="1" destOrd="0" presId="urn:microsoft.com/office/officeart/2005/8/layout/hierarchy3"/>
    <dgm:cxn modelId="{676C6009-41FE-4C31-A145-3659F39EFB91}" type="presParOf" srcId="{D8616ABF-CA94-4252-9BEA-AE6A4D0F1CBD}" destId="{81E90E4B-178E-469E-9CCC-4C2FA7965EFA}" srcOrd="0" destOrd="0" presId="urn:microsoft.com/office/officeart/2005/8/layout/hierarchy3"/>
    <dgm:cxn modelId="{868046BB-B750-4547-B989-F15116F6CB04}" type="presParOf" srcId="{81E90E4B-178E-469E-9CCC-4C2FA7965EFA}" destId="{C148F0CC-4D5E-4B7C-B972-415EE879F56B}" srcOrd="0" destOrd="0" presId="urn:microsoft.com/office/officeart/2005/8/layout/hierarchy3"/>
    <dgm:cxn modelId="{AC173DB8-BEF4-473D-84D2-7145F6896D45}" type="presParOf" srcId="{81E90E4B-178E-469E-9CCC-4C2FA7965EFA}" destId="{04909D2E-4F7C-41AF-A9F3-E6580A7CEE15}" srcOrd="1" destOrd="0" presId="urn:microsoft.com/office/officeart/2005/8/layout/hierarchy3"/>
    <dgm:cxn modelId="{B7AAF29D-6BBC-4173-A654-A6E657FE901A}" type="presParOf" srcId="{D8616ABF-CA94-4252-9BEA-AE6A4D0F1CBD}" destId="{EDEBE37D-2253-4948-932F-0ACD377BA1D4}" srcOrd="1" destOrd="0" presId="urn:microsoft.com/office/officeart/2005/8/layout/hierarchy3"/>
    <dgm:cxn modelId="{4FC38937-846F-42B1-84B5-7A29D84D4B8D}" type="presParOf" srcId="{EDEBE37D-2253-4948-932F-0ACD377BA1D4}" destId="{7477685E-CBFE-4CBA-A63A-E19446D6D9A9}" srcOrd="0" destOrd="0" presId="urn:microsoft.com/office/officeart/2005/8/layout/hierarchy3"/>
    <dgm:cxn modelId="{5A9FD2C6-F0B0-451C-BC8D-D5B3F876511A}" type="presParOf" srcId="{EDEBE37D-2253-4948-932F-0ACD377BA1D4}" destId="{77F25DAC-BB7D-4F05-885B-A2F86371AEB0}" srcOrd="1" destOrd="0" presId="urn:microsoft.com/office/officeart/2005/8/layout/hierarchy3"/>
    <dgm:cxn modelId="{2D1B141A-2FF8-4EF8-8147-EB12482B1A76}" type="presParOf" srcId="{EDEBE37D-2253-4948-932F-0ACD377BA1D4}" destId="{2895B728-7AD9-4833-B138-D7D5CBE14EAD}" srcOrd="2" destOrd="0" presId="urn:microsoft.com/office/officeart/2005/8/layout/hierarchy3"/>
    <dgm:cxn modelId="{8F18FAF9-A31A-4CE1-A140-135DD995C56A}" type="presParOf" srcId="{EDEBE37D-2253-4948-932F-0ACD377BA1D4}" destId="{3DEEFD12-6410-42D8-8ACF-7DFD0681DD56}" srcOrd="3" destOrd="0" presId="urn:microsoft.com/office/officeart/2005/8/layout/hierarchy3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91.xml><?xml version="1.0" encoding="utf-8"?>
<dgm:dataModel xmlns:dgm="http://schemas.openxmlformats.org/drawingml/2006/diagram" xmlns:a="http://schemas.openxmlformats.org/drawingml/2006/main">
  <dgm:ptLst>
    <dgm:pt modelId="{D3CFE1CB-C70B-4DF8-96A4-A78A678172E1}" type="doc">
      <dgm:prSet loTypeId="urn:microsoft.com/office/officeart/2005/8/layout/hList2" loCatId="relationship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en-US"/>
        </a:p>
      </dgm:t>
    </dgm:pt>
    <dgm:pt modelId="{F08BF435-43DC-4DDE-8B64-53D40E60D6B2}">
      <dgm:prSet phldrT="[Text]" phldr="1"/>
      <dgm:spPr/>
      <dgm:t>
        <a:bodyPr/>
        <a:lstStyle/>
        <a:p>
          <a:endParaRPr lang="en-US" dirty="0"/>
        </a:p>
      </dgm:t>
    </dgm:pt>
    <dgm:pt modelId="{BDC58B19-1B77-46BA-B8D9-479AFCC18A85}" type="parTrans" cxnId="{63E1270F-312A-4C00-ABFB-AC1A73ACDED4}">
      <dgm:prSet/>
      <dgm:spPr/>
      <dgm:t>
        <a:bodyPr/>
        <a:lstStyle/>
        <a:p>
          <a:endParaRPr lang="en-US"/>
        </a:p>
      </dgm:t>
    </dgm:pt>
    <dgm:pt modelId="{CFCBD91D-1838-421B-9713-AB3B9E7C2AA6}" type="sibTrans" cxnId="{63E1270F-312A-4C00-ABFB-AC1A73ACDED4}">
      <dgm:prSet/>
      <dgm:spPr/>
      <dgm:t>
        <a:bodyPr/>
        <a:lstStyle/>
        <a:p>
          <a:endParaRPr lang="en-US"/>
        </a:p>
      </dgm:t>
    </dgm:pt>
    <dgm:pt modelId="{034B4AEB-0350-4DFA-9116-334AF70F4660}">
      <dgm:prSet phldrT="[Text]" phldr="1"/>
      <dgm:spPr/>
      <dgm:t>
        <a:bodyPr/>
        <a:lstStyle/>
        <a:p>
          <a:endParaRPr lang="en-US" dirty="0"/>
        </a:p>
      </dgm:t>
    </dgm:pt>
    <dgm:pt modelId="{450F375E-F725-4BC5-B7BA-76C70D5822BD}" type="parTrans" cxnId="{7CF83D25-796F-4CAF-9D78-CAB6F025F288}">
      <dgm:prSet/>
      <dgm:spPr/>
      <dgm:t>
        <a:bodyPr/>
        <a:lstStyle/>
        <a:p>
          <a:endParaRPr lang="en-US"/>
        </a:p>
      </dgm:t>
    </dgm:pt>
    <dgm:pt modelId="{5C2718D3-D72A-43CB-8DEB-9428F389CD0E}" type="sibTrans" cxnId="{7CF83D25-796F-4CAF-9D78-CAB6F025F288}">
      <dgm:prSet/>
      <dgm:spPr/>
      <dgm:t>
        <a:bodyPr/>
        <a:lstStyle/>
        <a:p>
          <a:endParaRPr lang="en-US"/>
        </a:p>
      </dgm:t>
    </dgm:pt>
    <dgm:pt modelId="{0555FE85-3AC7-43E9-B4AF-6DF08391F60F}">
      <dgm:prSet phldrT="[Text]" phldr="1"/>
      <dgm:spPr/>
      <dgm:t>
        <a:bodyPr/>
        <a:lstStyle/>
        <a:p>
          <a:endParaRPr lang="en-US" dirty="0"/>
        </a:p>
      </dgm:t>
    </dgm:pt>
    <dgm:pt modelId="{86A5D0A0-5B14-4CAE-9CD8-9F51E692DBC3}" type="parTrans" cxnId="{97319A7F-11ED-4608-B971-D369B07F262D}">
      <dgm:prSet/>
      <dgm:spPr/>
      <dgm:t>
        <a:bodyPr/>
        <a:lstStyle/>
        <a:p>
          <a:endParaRPr lang="en-US"/>
        </a:p>
      </dgm:t>
    </dgm:pt>
    <dgm:pt modelId="{873E3423-5BDC-473B-8865-A14FC987E251}" type="sibTrans" cxnId="{97319A7F-11ED-4608-B971-D369B07F262D}">
      <dgm:prSet/>
      <dgm:spPr/>
      <dgm:t>
        <a:bodyPr/>
        <a:lstStyle/>
        <a:p>
          <a:endParaRPr lang="en-US"/>
        </a:p>
      </dgm:t>
    </dgm:pt>
    <dgm:pt modelId="{B086777C-BB93-42E6-92AF-4DC900C7AC9E}">
      <dgm:prSet phldrT="[Text]" phldr="1"/>
      <dgm:spPr/>
      <dgm:t>
        <a:bodyPr/>
        <a:lstStyle/>
        <a:p>
          <a:endParaRPr lang="en-US" dirty="0"/>
        </a:p>
      </dgm:t>
    </dgm:pt>
    <dgm:pt modelId="{DD1D6B24-58E6-413C-A8A4-D0E14B0DCE5D}" type="parTrans" cxnId="{621A10F0-8E46-4D4D-85B1-94E2FF81C485}">
      <dgm:prSet/>
      <dgm:spPr/>
      <dgm:t>
        <a:bodyPr/>
        <a:lstStyle/>
        <a:p>
          <a:endParaRPr lang="en-US"/>
        </a:p>
      </dgm:t>
    </dgm:pt>
    <dgm:pt modelId="{EF7DCC4D-9194-4B0F-87A1-2500EE773470}" type="sibTrans" cxnId="{621A10F0-8E46-4D4D-85B1-94E2FF81C485}">
      <dgm:prSet/>
      <dgm:spPr/>
      <dgm:t>
        <a:bodyPr/>
        <a:lstStyle/>
        <a:p>
          <a:endParaRPr lang="en-US"/>
        </a:p>
      </dgm:t>
    </dgm:pt>
    <dgm:pt modelId="{EFC8E278-EC81-41D8-B347-B2E87C75A1F0}">
      <dgm:prSet phldrT="[Text]" phldr="1"/>
      <dgm:spPr/>
      <dgm:t>
        <a:bodyPr/>
        <a:lstStyle/>
        <a:p>
          <a:endParaRPr lang="en-US" dirty="0"/>
        </a:p>
      </dgm:t>
    </dgm:pt>
    <dgm:pt modelId="{BB8F10CF-786A-49F8-96DC-BD9D7354E833}" type="parTrans" cxnId="{88328E35-8237-443A-B3F4-FAC4AAF81655}">
      <dgm:prSet/>
      <dgm:spPr/>
      <dgm:t>
        <a:bodyPr/>
        <a:lstStyle/>
        <a:p>
          <a:endParaRPr lang="en-US"/>
        </a:p>
      </dgm:t>
    </dgm:pt>
    <dgm:pt modelId="{8387036A-2351-43F8-8495-4B247404D89B}" type="sibTrans" cxnId="{88328E35-8237-443A-B3F4-FAC4AAF81655}">
      <dgm:prSet/>
      <dgm:spPr/>
      <dgm:t>
        <a:bodyPr/>
        <a:lstStyle/>
        <a:p>
          <a:endParaRPr lang="en-US"/>
        </a:p>
      </dgm:t>
    </dgm:pt>
    <dgm:pt modelId="{DFFB5395-777C-4C44-95EA-09C562C1E01C}">
      <dgm:prSet phldrT="[Text]" phldr="1"/>
      <dgm:spPr/>
      <dgm:t>
        <a:bodyPr/>
        <a:lstStyle/>
        <a:p>
          <a:endParaRPr lang="en-US" dirty="0"/>
        </a:p>
      </dgm:t>
    </dgm:pt>
    <dgm:pt modelId="{75CC57CD-63D1-4D37-A27D-5F11FF5560B6}" type="parTrans" cxnId="{F3CF25DF-E418-4EC4-9CAC-17901B1B0119}">
      <dgm:prSet/>
      <dgm:spPr/>
      <dgm:t>
        <a:bodyPr/>
        <a:lstStyle/>
        <a:p>
          <a:endParaRPr lang="en-US"/>
        </a:p>
      </dgm:t>
    </dgm:pt>
    <dgm:pt modelId="{A65381DF-2F57-403C-9B61-52DD2BCF4755}" type="sibTrans" cxnId="{F3CF25DF-E418-4EC4-9CAC-17901B1B0119}">
      <dgm:prSet/>
      <dgm:spPr/>
      <dgm:t>
        <a:bodyPr/>
        <a:lstStyle/>
        <a:p>
          <a:endParaRPr lang="en-US"/>
        </a:p>
      </dgm:t>
    </dgm:pt>
    <dgm:pt modelId="{C77CBD24-8B21-4B05-BB8A-93809BD0A3E6}">
      <dgm:prSet phldrT="[Text]" phldr="1"/>
      <dgm:spPr/>
      <dgm:t>
        <a:bodyPr/>
        <a:lstStyle/>
        <a:p>
          <a:endParaRPr lang="en-US" dirty="0"/>
        </a:p>
      </dgm:t>
    </dgm:pt>
    <dgm:pt modelId="{B8FA000D-BDA9-4F52-9BC7-23EC42963CC7}" type="parTrans" cxnId="{AAB3277E-800E-4208-9C0E-50901D6432F7}">
      <dgm:prSet/>
      <dgm:spPr/>
      <dgm:t>
        <a:bodyPr/>
        <a:lstStyle/>
        <a:p>
          <a:endParaRPr lang="en-US"/>
        </a:p>
      </dgm:t>
    </dgm:pt>
    <dgm:pt modelId="{400FC96E-8F30-4167-A615-5F690525A8C3}" type="sibTrans" cxnId="{AAB3277E-800E-4208-9C0E-50901D6432F7}">
      <dgm:prSet/>
      <dgm:spPr/>
      <dgm:t>
        <a:bodyPr/>
        <a:lstStyle/>
        <a:p>
          <a:endParaRPr lang="en-US"/>
        </a:p>
      </dgm:t>
    </dgm:pt>
    <dgm:pt modelId="{C282669A-EC6F-4491-819B-3B2674C9FBAE}">
      <dgm:prSet phldrT="[Text]" phldr="1"/>
      <dgm:spPr/>
      <dgm:t>
        <a:bodyPr/>
        <a:lstStyle/>
        <a:p>
          <a:endParaRPr lang="en-US" dirty="0"/>
        </a:p>
      </dgm:t>
    </dgm:pt>
    <dgm:pt modelId="{7CC6EC80-2E6C-4792-A67A-86E1B5C09877}" type="parTrans" cxnId="{7F8BC641-38FC-4F51-82C3-839E65A644A0}">
      <dgm:prSet/>
      <dgm:spPr/>
      <dgm:t>
        <a:bodyPr/>
        <a:lstStyle/>
        <a:p>
          <a:endParaRPr lang="en-US"/>
        </a:p>
      </dgm:t>
    </dgm:pt>
    <dgm:pt modelId="{91823409-2D7F-4323-8686-C3ADDB6E2CFB}" type="sibTrans" cxnId="{7F8BC641-38FC-4F51-82C3-839E65A644A0}">
      <dgm:prSet/>
      <dgm:spPr/>
      <dgm:t>
        <a:bodyPr/>
        <a:lstStyle/>
        <a:p>
          <a:endParaRPr lang="en-US"/>
        </a:p>
      </dgm:t>
    </dgm:pt>
    <dgm:pt modelId="{67506F8C-788B-48DA-A978-70C44130DEB5}">
      <dgm:prSet phldrT="[Text]" phldr="1"/>
      <dgm:spPr/>
      <dgm:t>
        <a:bodyPr/>
        <a:lstStyle/>
        <a:p>
          <a:endParaRPr lang="en-US" dirty="0"/>
        </a:p>
      </dgm:t>
    </dgm:pt>
    <dgm:pt modelId="{556551E9-E500-49BF-B870-DD5221E8422D}" type="parTrans" cxnId="{FCB63F0C-8661-46E5-8993-74ED09150D60}">
      <dgm:prSet/>
      <dgm:spPr/>
      <dgm:t>
        <a:bodyPr/>
        <a:lstStyle/>
        <a:p>
          <a:endParaRPr lang="en-US"/>
        </a:p>
      </dgm:t>
    </dgm:pt>
    <dgm:pt modelId="{67F5A5D5-F8D1-45FD-9DD8-A8E0B9319684}" type="sibTrans" cxnId="{FCB63F0C-8661-46E5-8993-74ED09150D60}">
      <dgm:prSet/>
      <dgm:spPr/>
      <dgm:t>
        <a:bodyPr/>
        <a:lstStyle/>
        <a:p>
          <a:endParaRPr lang="en-US"/>
        </a:p>
      </dgm:t>
    </dgm:pt>
    <dgm:pt modelId="{BCC9A446-4A0C-45E8-BE48-9242DB84AEAB}" type="pres">
      <dgm:prSet presAssocID="{D3CFE1CB-C70B-4DF8-96A4-A78A678172E1}" presName="linearFlow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0840E03A-6402-43D3-806C-CF56016F04EA}" type="pres">
      <dgm:prSet presAssocID="{F08BF435-43DC-4DDE-8B64-53D40E60D6B2}" presName="compositeNode" presStyleCnt="0">
        <dgm:presLayoutVars>
          <dgm:bulletEnabled val="1"/>
        </dgm:presLayoutVars>
      </dgm:prSet>
      <dgm:spPr/>
    </dgm:pt>
    <dgm:pt modelId="{73233F85-0975-46A7-A5E8-2B0709350C4E}" type="pres">
      <dgm:prSet presAssocID="{F08BF435-43DC-4DDE-8B64-53D40E60D6B2}" presName="image" presStyleLbl="fgImgPlace1" presStyleIdx="0" presStyleCnt="3"/>
      <dgm:spPr/>
    </dgm:pt>
    <dgm:pt modelId="{1E659C3F-262C-403D-8E9A-E860D005144E}" type="pres">
      <dgm:prSet presAssocID="{F08BF435-43DC-4DDE-8B64-53D40E60D6B2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A96AD4-186F-4967-8C2E-D8C7523190A3}" type="pres">
      <dgm:prSet presAssocID="{F08BF435-43DC-4DDE-8B64-53D40E60D6B2}" presName="parentNode" presStyleLbl="revTx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7877F5-BEDA-4B32-A2FC-40CC1C2D343C}" type="pres">
      <dgm:prSet presAssocID="{CFCBD91D-1838-421B-9713-AB3B9E7C2AA6}" presName="sibTrans" presStyleCnt="0"/>
      <dgm:spPr/>
    </dgm:pt>
    <dgm:pt modelId="{FF83DF88-5C56-4DBF-BB77-9562961F5C37}" type="pres">
      <dgm:prSet presAssocID="{B086777C-BB93-42E6-92AF-4DC900C7AC9E}" presName="compositeNode" presStyleCnt="0">
        <dgm:presLayoutVars>
          <dgm:bulletEnabled val="1"/>
        </dgm:presLayoutVars>
      </dgm:prSet>
      <dgm:spPr/>
    </dgm:pt>
    <dgm:pt modelId="{6C86F75B-A69E-4F8D-B462-A7C8FCAE2F31}" type="pres">
      <dgm:prSet presAssocID="{B086777C-BB93-42E6-92AF-4DC900C7AC9E}" presName="image" presStyleLbl="fgImgPlace1" presStyleIdx="1" presStyleCnt="3"/>
      <dgm:spPr/>
    </dgm:pt>
    <dgm:pt modelId="{F284FBC4-E212-4992-9293-39ECF3B8963E}" type="pres">
      <dgm:prSet presAssocID="{B086777C-BB93-42E6-92AF-4DC900C7AC9E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AFC34B-1C4A-40A9-A56D-B193010A9E65}" type="pres">
      <dgm:prSet presAssocID="{B086777C-BB93-42E6-92AF-4DC900C7AC9E}" presName="parentNode" presStyleLbl="revTx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40B04C-DAB2-45EC-A996-F4C033374C38}" type="pres">
      <dgm:prSet presAssocID="{EF7DCC4D-9194-4B0F-87A1-2500EE773470}" presName="sibTrans" presStyleCnt="0"/>
      <dgm:spPr/>
    </dgm:pt>
    <dgm:pt modelId="{21845262-B163-42C2-9200-3D366E1ECEDD}" type="pres">
      <dgm:prSet presAssocID="{C77CBD24-8B21-4B05-BB8A-93809BD0A3E6}" presName="compositeNode" presStyleCnt="0">
        <dgm:presLayoutVars>
          <dgm:bulletEnabled val="1"/>
        </dgm:presLayoutVars>
      </dgm:prSet>
      <dgm:spPr/>
    </dgm:pt>
    <dgm:pt modelId="{035512A1-2848-42D0-BBD9-4920ACF5ACE4}" type="pres">
      <dgm:prSet presAssocID="{C77CBD24-8B21-4B05-BB8A-93809BD0A3E6}" presName="image" presStyleLbl="fgImgPlace1" presStyleIdx="2" presStyleCnt="3"/>
      <dgm:spPr/>
    </dgm:pt>
    <dgm:pt modelId="{5D2CF8C7-8DD3-4051-8173-E635CFB9A6B5}" type="pres">
      <dgm:prSet presAssocID="{C77CBD24-8B21-4B05-BB8A-93809BD0A3E6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2882DB-0C49-4F14-A0D2-928762FC756D}" type="pres">
      <dgm:prSet presAssocID="{C77CBD24-8B21-4B05-BB8A-93809BD0A3E6}" presName="parentNode" presStyleLbl="revTx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CF83D25-796F-4CAF-9D78-CAB6F025F288}" srcId="{F08BF435-43DC-4DDE-8B64-53D40E60D6B2}" destId="{034B4AEB-0350-4DFA-9116-334AF70F4660}" srcOrd="0" destOrd="0" parTransId="{450F375E-F725-4BC5-B7BA-76C70D5822BD}" sibTransId="{5C2718D3-D72A-43CB-8DEB-9428F389CD0E}"/>
    <dgm:cxn modelId="{3CD1CD4D-CE47-4A44-B9FE-1A32C90D5A67}" type="presOf" srcId="{67506F8C-788B-48DA-A978-70C44130DEB5}" destId="{5D2CF8C7-8DD3-4051-8173-E635CFB9A6B5}" srcOrd="0" destOrd="1" presId="urn:microsoft.com/office/officeart/2005/8/layout/hList2"/>
    <dgm:cxn modelId="{97319A7F-11ED-4608-B971-D369B07F262D}" srcId="{F08BF435-43DC-4DDE-8B64-53D40E60D6B2}" destId="{0555FE85-3AC7-43E9-B4AF-6DF08391F60F}" srcOrd="1" destOrd="0" parTransId="{86A5D0A0-5B14-4CAE-9CD8-9F51E692DBC3}" sibTransId="{873E3423-5BDC-473B-8865-A14FC987E251}"/>
    <dgm:cxn modelId="{F3CF25DF-E418-4EC4-9CAC-17901B1B0119}" srcId="{B086777C-BB93-42E6-92AF-4DC900C7AC9E}" destId="{DFFB5395-777C-4C44-95EA-09C562C1E01C}" srcOrd="1" destOrd="0" parTransId="{75CC57CD-63D1-4D37-A27D-5F11FF5560B6}" sibTransId="{A65381DF-2F57-403C-9B61-52DD2BCF4755}"/>
    <dgm:cxn modelId="{05A6866F-35C5-4CBD-A88A-D4F0E73DD78D}" type="presOf" srcId="{C77CBD24-8B21-4B05-BB8A-93809BD0A3E6}" destId="{192882DB-0C49-4F14-A0D2-928762FC756D}" srcOrd="0" destOrd="0" presId="urn:microsoft.com/office/officeart/2005/8/layout/hList2"/>
    <dgm:cxn modelId="{63E1270F-312A-4C00-ABFB-AC1A73ACDED4}" srcId="{D3CFE1CB-C70B-4DF8-96A4-A78A678172E1}" destId="{F08BF435-43DC-4DDE-8B64-53D40E60D6B2}" srcOrd="0" destOrd="0" parTransId="{BDC58B19-1B77-46BA-B8D9-479AFCC18A85}" sibTransId="{CFCBD91D-1838-421B-9713-AB3B9E7C2AA6}"/>
    <dgm:cxn modelId="{BDB6867E-63FD-404F-985A-9A7D6909EB61}" type="presOf" srcId="{0555FE85-3AC7-43E9-B4AF-6DF08391F60F}" destId="{1E659C3F-262C-403D-8E9A-E860D005144E}" srcOrd="0" destOrd="1" presId="urn:microsoft.com/office/officeart/2005/8/layout/hList2"/>
    <dgm:cxn modelId="{621A10F0-8E46-4D4D-85B1-94E2FF81C485}" srcId="{D3CFE1CB-C70B-4DF8-96A4-A78A678172E1}" destId="{B086777C-BB93-42E6-92AF-4DC900C7AC9E}" srcOrd="1" destOrd="0" parTransId="{DD1D6B24-58E6-413C-A8A4-D0E14B0DCE5D}" sibTransId="{EF7DCC4D-9194-4B0F-87A1-2500EE773470}"/>
    <dgm:cxn modelId="{91243D2F-3D93-43CF-9AC7-7566933BFC07}" type="presOf" srcId="{EFC8E278-EC81-41D8-B347-B2E87C75A1F0}" destId="{F284FBC4-E212-4992-9293-39ECF3B8963E}" srcOrd="0" destOrd="0" presId="urn:microsoft.com/office/officeart/2005/8/layout/hList2"/>
    <dgm:cxn modelId="{7F8BC641-38FC-4F51-82C3-839E65A644A0}" srcId="{C77CBD24-8B21-4B05-BB8A-93809BD0A3E6}" destId="{C282669A-EC6F-4491-819B-3B2674C9FBAE}" srcOrd="0" destOrd="0" parTransId="{7CC6EC80-2E6C-4792-A67A-86E1B5C09877}" sibTransId="{91823409-2D7F-4323-8686-C3ADDB6E2CFB}"/>
    <dgm:cxn modelId="{DB513A0C-4848-4D85-9363-A2A31B5619BA}" type="presOf" srcId="{D3CFE1CB-C70B-4DF8-96A4-A78A678172E1}" destId="{BCC9A446-4A0C-45E8-BE48-9242DB84AEAB}" srcOrd="0" destOrd="0" presId="urn:microsoft.com/office/officeart/2005/8/layout/hList2"/>
    <dgm:cxn modelId="{98C33E8E-E19D-4613-9958-C30544F46682}" type="presOf" srcId="{B086777C-BB93-42E6-92AF-4DC900C7AC9E}" destId="{A7AFC34B-1C4A-40A9-A56D-B193010A9E65}" srcOrd="0" destOrd="0" presId="urn:microsoft.com/office/officeart/2005/8/layout/hList2"/>
    <dgm:cxn modelId="{AAB3277E-800E-4208-9C0E-50901D6432F7}" srcId="{D3CFE1CB-C70B-4DF8-96A4-A78A678172E1}" destId="{C77CBD24-8B21-4B05-BB8A-93809BD0A3E6}" srcOrd="2" destOrd="0" parTransId="{B8FA000D-BDA9-4F52-9BC7-23EC42963CC7}" sibTransId="{400FC96E-8F30-4167-A615-5F690525A8C3}"/>
    <dgm:cxn modelId="{DA40BFEE-665D-41E2-AA8A-E6CA6CF5E619}" type="presOf" srcId="{F08BF435-43DC-4DDE-8B64-53D40E60D6B2}" destId="{9EA96AD4-186F-4967-8C2E-D8C7523190A3}" srcOrd="0" destOrd="0" presId="urn:microsoft.com/office/officeart/2005/8/layout/hList2"/>
    <dgm:cxn modelId="{CBD17C69-F26E-4173-89AA-0755ADE3C05C}" type="presOf" srcId="{C282669A-EC6F-4491-819B-3B2674C9FBAE}" destId="{5D2CF8C7-8DD3-4051-8173-E635CFB9A6B5}" srcOrd="0" destOrd="0" presId="urn:microsoft.com/office/officeart/2005/8/layout/hList2"/>
    <dgm:cxn modelId="{F17BF9FA-841E-4916-8BD1-AE5A1D138F99}" type="presOf" srcId="{034B4AEB-0350-4DFA-9116-334AF70F4660}" destId="{1E659C3F-262C-403D-8E9A-E860D005144E}" srcOrd="0" destOrd="0" presId="urn:microsoft.com/office/officeart/2005/8/layout/hList2"/>
    <dgm:cxn modelId="{9F1B25F4-98D0-46F4-AFED-35C4D64DBA95}" type="presOf" srcId="{DFFB5395-777C-4C44-95EA-09C562C1E01C}" destId="{F284FBC4-E212-4992-9293-39ECF3B8963E}" srcOrd="0" destOrd="1" presId="urn:microsoft.com/office/officeart/2005/8/layout/hList2"/>
    <dgm:cxn modelId="{FCB63F0C-8661-46E5-8993-74ED09150D60}" srcId="{C77CBD24-8B21-4B05-BB8A-93809BD0A3E6}" destId="{67506F8C-788B-48DA-A978-70C44130DEB5}" srcOrd="1" destOrd="0" parTransId="{556551E9-E500-49BF-B870-DD5221E8422D}" sibTransId="{67F5A5D5-F8D1-45FD-9DD8-A8E0B9319684}"/>
    <dgm:cxn modelId="{88328E35-8237-443A-B3F4-FAC4AAF81655}" srcId="{B086777C-BB93-42E6-92AF-4DC900C7AC9E}" destId="{EFC8E278-EC81-41D8-B347-B2E87C75A1F0}" srcOrd="0" destOrd="0" parTransId="{BB8F10CF-786A-49F8-96DC-BD9D7354E833}" sibTransId="{8387036A-2351-43F8-8495-4B247404D89B}"/>
    <dgm:cxn modelId="{221AE370-CB7C-43B9-9302-9A79F8448A4E}" type="presParOf" srcId="{BCC9A446-4A0C-45E8-BE48-9242DB84AEAB}" destId="{0840E03A-6402-43D3-806C-CF56016F04EA}" srcOrd="0" destOrd="0" presId="urn:microsoft.com/office/officeart/2005/8/layout/hList2"/>
    <dgm:cxn modelId="{49146784-1104-4734-A694-8E5BC3DC88F8}" type="presParOf" srcId="{0840E03A-6402-43D3-806C-CF56016F04EA}" destId="{73233F85-0975-46A7-A5E8-2B0709350C4E}" srcOrd="0" destOrd="0" presId="urn:microsoft.com/office/officeart/2005/8/layout/hList2"/>
    <dgm:cxn modelId="{C4F2E75E-E642-491A-BF83-5950FDB54C31}" type="presParOf" srcId="{0840E03A-6402-43D3-806C-CF56016F04EA}" destId="{1E659C3F-262C-403D-8E9A-E860D005144E}" srcOrd="1" destOrd="0" presId="urn:microsoft.com/office/officeart/2005/8/layout/hList2"/>
    <dgm:cxn modelId="{28E2E3E2-6FF0-44C5-99C2-2E21A2F3B5C7}" type="presParOf" srcId="{0840E03A-6402-43D3-806C-CF56016F04EA}" destId="{9EA96AD4-186F-4967-8C2E-D8C7523190A3}" srcOrd="2" destOrd="0" presId="urn:microsoft.com/office/officeart/2005/8/layout/hList2"/>
    <dgm:cxn modelId="{B9A48AF3-58C1-48FA-ABF5-E03A0B1F0A1A}" type="presParOf" srcId="{BCC9A446-4A0C-45E8-BE48-9242DB84AEAB}" destId="{A67877F5-BEDA-4B32-A2FC-40CC1C2D343C}" srcOrd="1" destOrd="0" presId="urn:microsoft.com/office/officeart/2005/8/layout/hList2"/>
    <dgm:cxn modelId="{41FD350B-715B-43CA-94CB-678873B1AA90}" type="presParOf" srcId="{BCC9A446-4A0C-45E8-BE48-9242DB84AEAB}" destId="{FF83DF88-5C56-4DBF-BB77-9562961F5C37}" srcOrd="2" destOrd="0" presId="urn:microsoft.com/office/officeart/2005/8/layout/hList2"/>
    <dgm:cxn modelId="{345F612A-6C65-4DC4-8860-E8CC96F22CE2}" type="presParOf" srcId="{FF83DF88-5C56-4DBF-BB77-9562961F5C37}" destId="{6C86F75B-A69E-4F8D-B462-A7C8FCAE2F31}" srcOrd="0" destOrd="0" presId="urn:microsoft.com/office/officeart/2005/8/layout/hList2"/>
    <dgm:cxn modelId="{EFFB20E5-C29F-4479-B551-0421459AF93C}" type="presParOf" srcId="{FF83DF88-5C56-4DBF-BB77-9562961F5C37}" destId="{F284FBC4-E212-4992-9293-39ECF3B8963E}" srcOrd="1" destOrd="0" presId="urn:microsoft.com/office/officeart/2005/8/layout/hList2"/>
    <dgm:cxn modelId="{ABE3D037-835B-490C-92AF-CF90D70B4671}" type="presParOf" srcId="{FF83DF88-5C56-4DBF-BB77-9562961F5C37}" destId="{A7AFC34B-1C4A-40A9-A56D-B193010A9E65}" srcOrd="2" destOrd="0" presId="urn:microsoft.com/office/officeart/2005/8/layout/hList2"/>
    <dgm:cxn modelId="{FBDF4C7F-BD99-4C39-8DC3-B3D4C488BF1F}" type="presParOf" srcId="{BCC9A446-4A0C-45E8-BE48-9242DB84AEAB}" destId="{4A40B04C-DAB2-45EC-A996-F4C033374C38}" srcOrd="3" destOrd="0" presId="urn:microsoft.com/office/officeart/2005/8/layout/hList2"/>
    <dgm:cxn modelId="{A680444B-BEEE-4CB3-988A-4BA0AE5899EF}" type="presParOf" srcId="{BCC9A446-4A0C-45E8-BE48-9242DB84AEAB}" destId="{21845262-B163-42C2-9200-3D366E1ECEDD}" srcOrd="4" destOrd="0" presId="urn:microsoft.com/office/officeart/2005/8/layout/hList2"/>
    <dgm:cxn modelId="{B676157A-2D05-4C9F-AC69-1C91250B696B}" type="presParOf" srcId="{21845262-B163-42C2-9200-3D366E1ECEDD}" destId="{035512A1-2848-42D0-BBD9-4920ACF5ACE4}" srcOrd="0" destOrd="0" presId="urn:microsoft.com/office/officeart/2005/8/layout/hList2"/>
    <dgm:cxn modelId="{583FEEAD-02F7-42CA-B30A-7E19F7BF4975}" type="presParOf" srcId="{21845262-B163-42C2-9200-3D366E1ECEDD}" destId="{5D2CF8C7-8DD3-4051-8173-E635CFB9A6B5}" srcOrd="1" destOrd="0" presId="urn:microsoft.com/office/officeart/2005/8/layout/hList2"/>
    <dgm:cxn modelId="{EFF17977-E351-460E-A87D-3BD7B6C7D89B}" type="presParOf" srcId="{21845262-B163-42C2-9200-3D366E1ECEDD}" destId="{192882DB-0C49-4F14-A0D2-928762FC756D}" srcOrd="2" destOrd="0" presId="urn:microsoft.com/office/officeart/2005/8/layout/hList2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92.xml><?xml version="1.0" encoding="utf-8"?>
<dgm:dataModel xmlns:dgm="http://schemas.openxmlformats.org/drawingml/2006/diagram" xmlns:a="http://schemas.openxmlformats.org/drawingml/2006/main">
  <dgm:ptLst>
    <dgm:pt modelId="{6FA307CD-B925-4B1A-81DC-9FF58C802808}" type="doc">
      <dgm:prSet loTypeId="urn:microsoft.com/office/officeart/2005/8/layout/equation1" loCatId="relationship" qsTypeId="urn:microsoft.com/office/officeart/2005/8/quickstyle/simple1" qsCatId="simple" csTypeId="urn:microsoft.com/office/officeart/2005/8/colors/accent1_2" csCatId="accent1" phldr="0"/>
      <dgm:spPr/>
    </dgm:pt>
    <dgm:pt modelId="{0887B9AF-0F8B-4033-AA14-1AA0B1C3EF2D}">
      <dgm:prSet phldrT="[Text]" phldr="1"/>
      <dgm:spPr/>
      <dgm:t>
        <a:bodyPr/>
        <a:lstStyle/>
        <a:p>
          <a:endParaRPr lang="en-US" dirty="0"/>
        </a:p>
      </dgm:t>
    </dgm:pt>
    <dgm:pt modelId="{8BB6BC79-7589-4A61-961C-A08BEFE1D158}" type="parTrans" cxnId="{058030ED-1849-479B-B05E-F667C58A6F8A}">
      <dgm:prSet/>
      <dgm:spPr/>
      <dgm:t>
        <a:bodyPr/>
        <a:lstStyle/>
        <a:p>
          <a:endParaRPr lang="en-US"/>
        </a:p>
      </dgm:t>
    </dgm:pt>
    <dgm:pt modelId="{D9A309E6-3437-46B6-A4C9-F484CA530AD7}" type="sibTrans" cxnId="{058030ED-1849-479B-B05E-F667C58A6F8A}">
      <dgm:prSet/>
      <dgm:spPr/>
      <dgm:t>
        <a:bodyPr/>
        <a:lstStyle/>
        <a:p>
          <a:endParaRPr lang="en-US" dirty="0"/>
        </a:p>
      </dgm:t>
    </dgm:pt>
    <dgm:pt modelId="{2F47206A-9DD3-4988-BCB5-7DF3800190F6}">
      <dgm:prSet phldrT="[Text]" phldr="1"/>
      <dgm:spPr/>
      <dgm:t>
        <a:bodyPr/>
        <a:lstStyle/>
        <a:p>
          <a:endParaRPr lang="en-US" dirty="0"/>
        </a:p>
      </dgm:t>
    </dgm:pt>
    <dgm:pt modelId="{C7433BCA-ACF4-418A-A993-BDD0457749EC}" type="parTrans" cxnId="{ECC4118A-8203-4455-9867-1515D2E3FCBE}">
      <dgm:prSet/>
      <dgm:spPr/>
      <dgm:t>
        <a:bodyPr/>
        <a:lstStyle/>
        <a:p>
          <a:endParaRPr lang="en-US"/>
        </a:p>
      </dgm:t>
    </dgm:pt>
    <dgm:pt modelId="{58512A14-E9C1-4FB2-B80B-B09F612B57A3}" type="sibTrans" cxnId="{ECC4118A-8203-4455-9867-1515D2E3FCBE}">
      <dgm:prSet/>
      <dgm:spPr/>
      <dgm:t>
        <a:bodyPr/>
        <a:lstStyle/>
        <a:p>
          <a:endParaRPr lang="en-US" dirty="0"/>
        </a:p>
      </dgm:t>
    </dgm:pt>
    <dgm:pt modelId="{23B80AE1-D777-4877-A9A5-9456EDBBE0AF}">
      <dgm:prSet phldrT="[Text]" phldr="1"/>
      <dgm:spPr/>
      <dgm:t>
        <a:bodyPr/>
        <a:lstStyle/>
        <a:p>
          <a:endParaRPr lang="en-US" dirty="0"/>
        </a:p>
      </dgm:t>
    </dgm:pt>
    <dgm:pt modelId="{0650F7E6-5A02-4FFA-BB1C-BA19ADD01130}" type="parTrans" cxnId="{6D2F60F9-BD7B-4900-93A6-030BBAAF5E59}">
      <dgm:prSet/>
      <dgm:spPr/>
      <dgm:t>
        <a:bodyPr/>
        <a:lstStyle/>
        <a:p>
          <a:endParaRPr lang="en-US"/>
        </a:p>
      </dgm:t>
    </dgm:pt>
    <dgm:pt modelId="{85A7215E-500B-493C-956B-35467A76A4FB}" type="sibTrans" cxnId="{6D2F60F9-BD7B-4900-93A6-030BBAAF5E59}">
      <dgm:prSet/>
      <dgm:spPr/>
      <dgm:t>
        <a:bodyPr/>
        <a:lstStyle/>
        <a:p>
          <a:endParaRPr lang="en-US"/>
        </a:p>
      </dgm:t>
    </dgm:pt>
    <dgm:pt modelId="{7726F5F4-FF0B-4EBB-B2C9-9A43CF595BAE}" type="pres">
      <dgm:prSet presAssocID="{6FA307CD-B925-4B1A-81DC-9FF58C802808}" presName="linearFlow" presStyleCnt="0">
        <dgm:presLayoutVars>
          <dgm:dir/>
          <dgm:resizeHandles val="exact"/>
        </dgm:presLayoutVars>
      </dgm:prSet>
      <dgm:spPr/>
    </dgm:pt>
    <dgm:pt modelId="{DB8EDEC9-9B2D-4227-BB49-085A55BADE15}" type="pres">
      <dgm:prSet presAssocID="{0887B9AF-0F8B-4033-AA14-1AA0B1C3EF2D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BC3893-69FB-4162-B587-792913E156A8}" type="pres">
      <dgm:prSet presAssocID="{D9A309E6-3437-46B6-A4C9-F484CA530AD7}" presName="spacerL" presStyleCnt="0"/>
      <dgm:spPr/>
    </dgm:pt>
    <dgm:pt modelId="{1F8E182F-2D50-4013-B5F9-90E175256AE8}" type="pres">
      <dgm:prSet presAssocID="{D9A309E6-3437-46B6-A4C9-F484CA530AD7}" presName="sibTrans" presStyleLbl="sibTrans2D1" presStyleIdx="0" presStyleCnt="2"/>
      <dgm:spPr/>
      <dgm:t>
        <a:bodyPr/>
        <a:lstStyle/>
        <a:p>
          <a:endParaRPr lang="en-US"/>
        </a:p>
      </dgm:t>
    </dgm:pt>
    <dgm:pt modelId="{9A608955-C79A-48CD-989F-2A8AFCF74FF1}" type="pres">
      <dgm:prSet presAssocID="{D9A309E6-3437-46B6-A4C9-F484CA530AD7}" presName="spacerR" presStyleCnt="0"/>
      <dgm:spPr/>
    </dgm:pt>
    <dgm:pt modelId="{D0D0238C-6DE4-436A-90FC-AC06618F8015}" type="pres">
      <dgm:prSet presAssocID="{2F47206A-9DD3-4988-BCB5-7DF3800190F6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76B9BA-32CC-4586-8D93-56408560F6A2}" type="pres">
      <dgm:prSet presAssocID="{58512A14-E9C1-4FB2-B80B-B09F612B57A3}" presName="spacerL" presStyleCnt="0"/>
      <dgm:spPr/>
    </dgm:pt>
    <dgm:pt modelId="{CA3E389D-5D21-4208-A14B-30AB1D4F6694}" type="pres">
      <dgm:prSet presAssocID="{58512A14-E9C1-4FB2-B80B-B09F612B57A3}" presName="sibTrans" presStyleLbl="sibTrans2D1" presStyleIdx="1" presStyleCnt="2"/>
      <dgm:spPr/>
      <dgm:t>
        <a:bodyPr/>
        <a:lstStyle/>
        <a:p>
          <a:endParaRPr lang="en-US"/>
        </a:p>
      </dgm:t>
    </dgm:pt>
    <dgm:pt modelId="{2C606795-0E09-4A54-BB78-7B184A498A33}" type="pres">
      <dgm:prSet presAssocID="{58512A14-E9C1-4FB2-B80B-B09F612B57A3}" presName="spacerR" presStyleCnt="0"/>
      <dgm:spPr/>
    </dgm:pt>
    <dgm:pt modelId="{A682BE8E-A9BF-4224-882B-CB258340AB95}" type="pres">
      <dgm:prSet presAssocID="{23B80AE1-D777-4877-A9A5-9456EDBBE0AF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492F4A1-0736-4E13-829E-BB50EB5378CD}" type="presOf" srcId="{2F47206A-9DD3-4988-BCB5-7DF3800190F6}" destId="{D0D0238C-6DE4-436A-90FC-AC06618F8015}" srcOrd="0" destOrd="0" presId="urn:microsoft.com/office/officeart/2005/8/layout/equation1"/>
    <dgm:cxn modelId="{058030ED-1849-479B-B05E-F667C58A6F8A}" srcId="{6FA307CD-B925-4B1A-81DC-9FF58C802808}" destId="{0887B9AF-0F8B-4033-AA14-1AA0B1C3EF2D}" srcOrd="0" destOrd="0" parTransId="{8BB6BC79-7589-4A61-961C-A08BEFE1D158}" sibTransId="{D9A309E6-3437-46B6-A4C9-F484CA530AD7}"/>
    <dgm:cxn modelId="{09E17F0A-DD91-4B92-81E7-AF34D0464647}" type="presOf" srcId="{0887B9AF-0F8B-4033-AA14-1AA0B1C3EF2D}" destId="{DB8EDEC9-9B2D-4227-BB49-085A55BADE15}" srcOrd="0" destOrd="0" presId="urn:microsoft.com/office/officeart/2005/8/layout/equation1"/>
    <dgm:cxn modelId="{6D2F60F9-BD7B-4900-93A6-030BBAAF5E59}" srcId="{6FA307CD-B925-4B1A-81DC-9FF58C802808}" destId="{23B80AE1-D777-4877-A9A5-9456EDBBE0AF}" srcOrd="2" destOrd="0" parTransId="{0650F7E6-5A02-4FFA-BB1C-BA19ADD01130}" sibTransId="{85A7215E-500B-493C-956B-35467A76A4FB}"/>
    <dgm:cxn modelId="{771B34C8-212B-4624-8450-C858F3FF7A73}" type="presOf" srcId="{58512A14-E9C1-4FB2-B80B-B09F612B57A3}" destId="{CA3E389D-5D21-4208-A14B-30AB1D4F6694}" srcOrd="0" destOrd="0" presId="urn:microsoft.com/office/officeart/2005/8/layout/equation1"/>
    <dgm:cxn modelId="{28D42B33-4DEE-434B-B21C-0A51BA84CD21}" type="presOf" srcId="{D9A309E6-3437-46B6-A4C9-F484CA530AD7}" destId="{1F8E182F-2D50-4013-B5F9-90E175256AE8}" srcOrd="0" destOrd="0" presId="urn:microsoft.com/office/officeart/2005/8/layout/equation1"/>
    <dgm:cxn modelId="{ABDBC133-B8C5-4558-84F4-B4F4DD779F93}" type="presOf" srcId="{6FA307CD-B925-4B1A-81DC-9FF58C802808}" destId="{7726F5F4-FF0B-4EBB-B2C9-9A43CF595BAE}" srcOrd="0" destOrd="0" presId="urn:microsoft.com/office/officeart/2005/8/layout/equation1"/>
    <dgm:cxn modelId="{ECC4118A-8203-4455-9867-1515D2E3FCBE}" srcId="{6FA307CD-B925-4B1A-81DC-9FF58C802808}" destId="{2F47206A-9DD3-4988-BCB5-7DF3800190F6}" srcOrd="1" destOrd="0" parTransId="{C7433BCA-ACF4-418A-A993-BDD0457749EC}" sibTransId="{58512A14-E9C1-4FB2-B80B-B09F612B57A3}"/>
    <dgm:cxn modelId="{08DF11A3-241C-4BB0-9C39-41F7C244FE33}" type="presOf" srcId="{23B80AE1-D777-4877-A9A5-9456EDBBE0AF}" destId="{A682BE8E-A9BF-4224-882B-CB258340AB95}" srcOrd="0" destOrd="0" presId="urn:microsoft.com/office/officeart/2005/8/layout/equation1"/>
    <dgm:cxn modelId="{3F4AA7CC-0EEC-4573-A104-C818B8054A1A}" type="presParOf" srcId="{7726F5F4-FF0B-4EBB-B2C9-9A43CF595BAE}" destId="{DB8EDEC9-9B2D-4227-BB49-085A55BADE15}" srcOrd="0" destOrd="0" presId="urn:microsoft.com/office/officeart/2005/8/layout/equation1"/>
    <dgm:cxn modelId="{13947F18-7DAC-4DC6-B952-4C49439A4313}" type="presParOf" srcId="{7726F5F4-FF0B-4EBB-B2C9-9A43CF595BAE}" destId="{ADBC3893-69FB-4162-B587-792913E156A8}" srcOrd="1" destOrd="0" presId="urn:microsoft.com/office/officeart/2005/8/layout/equation1"/>
    <dgm:cxn modelId="{222AD145-B9FD-499B-B688-B2E3F4534288}" type="presParOf" srcId="{7726F5F4-FF0B-4EBB-B2C9-9A43CF595BAE}" destId="{1F8E182F-2D50-4013-B5F9-90E175256AE8}" srcOrd="2" destOrd="0" presId="urn:microsoft.com/office/officeart/2005/8/layout/equation1"/>
    <dgm:cxn modelId="{82053BA0-5911-4E19-9F6A-455018800944}" type="presParOf" srcId="{7726F5F4-FF0B-4EBB-B2C9-9A43CF595BAE}" destId="{9A608955-C79A-48CD-989F-2A8AFCF74FF1}" srcOrd="3" destOrd="0" presId="urn:microsoft.com/office/officeart/2005/8/layout/equation1"/>
    <dgm:cxn modelId="{C84934FF-F525-4A20-8B4D-C9C2518544BB}" type="presParOf" srcId="{7726F5F4-FF0B-4EBB-B2C9-9A43CF595BAE}" destId="{D0D0238C-6DE4-436A-90FC-AC06618F8015}" srcOrd="4" destOrd="0" presId="urn:microsoft.com/office/officeart/2005/8/layout/equation1"/>
    <dgm:cxn modelId="{FA4F47BE-E6C1-4688-963C-A395D46A60FD}" type="presParOf" srcId="{7726F5F4-FF0B-4EBB-B2C9-9A43CF595BAE}" destId="{BD76B9BA-32CC-4586-8D93-56408560F6A2}" srcOrd="5" destOrd="0" presId="urn:microsoft.com/office/officeart/2005/8/layout/equation1"/>
    <dgm:cxn modelId="{99E0D6E9-B502-436F-A680-AD5F9F7C1715}" type="presParOf" srcId="{7726F5F4-FF0B-4EBB-B2C9-9A43CF595BAE}" destId="{CA3E389D-5D21-4208-A14B-30AB1D4F6694}" srcOrd="6" destOrd="0" presId="urn:microsoft.com/office/officeart/2005/8/layout/equation1"/>
    <dgm:cxn modelId="{1A4FF717-302E-4CB6-B27C-6683D108B295}" type="presParOf" srcId="{7726F5F4-FF0B-4EBB-B2C9-9A43CF595BAE}" destId="{2C606795-0E09-4A54-BB78-7B184A498A33}" srcOrd="7" destOrd="0" presId="urn:microsoft.com/office/officeart/2005/8/layout/equation1"/>
    <dgm:cxn modelId="{73675DD3-D96A-45CB-9A46-E9DFB23136A6}" type="presParOf" srcId="{7726F5F4-FF0B-4EBB-B2C9-9A43CF595BAE}" destId="{A682BE8E-A9BF-4224-882B-CB258340AB95}" srcOrd="8" destOrd="0" presId="urn:microsoft.com/office/officeart/2005/8/layout/equation1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93.xml><?xml version="1.0" encoding="utf-8"?>
<dgm:dataModel xmlns:dgm="http://schemas.openxmlformats.org/drawingml/2006/diagram" xmlns:a="http://schemas.openxmlformats.org/drawingml/2006/main">
  <dgm:ptLst>
    <dgm:pt modelId="{A8A1039C-29AB-46FA-9EB3-55213D233FA7}" type="doc">
      <dgm:prSet loTypeId="urn:microsoft.com/office/officeart/2005/8/layout/equation2" loCatId="relationship" qsTypeId="urn:microsoft.com/office/officeart/2005/8/quickstyle/simple1" qsCatId="simple" csTypeId="urn:microsoft.com/office/officeart/2005/8/colors/accent1_2" csCatId="accent1" phldr="0"/>
      <dgm:spPr/>
    </dgm:pt>
    <dgm:pt modelId="{CFE770D9-7FEE-4A45-874A-AD84A69716BB}">
      <dgm:prSet phldrT="[Text]" phldr="1"/>
      <dgm:spPr/>
      <dgm:t>
        <a:bodyPr/>
        <a:lstStyle/>
        <a:p>
          <a:endParaRPr lang="en-US" dirty="0"/>
        </a:p>
      </dgm:t>
    </dgm:pt>
    <dgm:pt modelId="{0FE76A9B-1357-40AF-AD7E-2A2253E9C6CA}" type="parTrans" cxnId="{3FC35F67-DEE1-444A-A315-DEA6A6E619E9}">
      <dgm:prSet/>
      <dgm:spPr/>
      <dgm:t>
        <a:bodyPr/>
        <a:lstStyle/>
        <a:p>
          <a:endParaRPr lang="en-US"/>
        </a:p>
      </dgm:t>
    </dgm:pt>
    <dgm:pt modelId="{0817FCD0-932C-47BC-A071-CA76581D7EFA}" type="sibTrans" cxnId="{3FC35F67-DEE1-444A-A315-DEA6A6E619E9}">
      <dgm:prSet/>
      <dgm:spPr/>
      <dgm:t>
        <a:bodyPr/>
        <a:lstStyle/>
        <a:p>
          <a:endParaRPr lang="en-US" dirty="0"/>
        </a:p>
      </dgm:t>
    </dgm:pt>
    <dgm:pt modelId="{ECA31F2D-4F5A-41E1-9FCC-CD962F768936}">
      <dgm:prSet phldrT="[Text]" phldr="1"/>
      <dgm:spPr/>
      <dgm:t>
        <a:bodyPr/>
        <a:lstStyle/>
        <a:p>
          <a:endParaRPr lang="en-US" dirty="0"/>
        </a:p>
      </dgm:t>
    </dgm:pt>
    <dgm:pt modelId="{63D60824-41DA-484C-AE76-DA9BB7953202}" type="parTrans" cxnId="{7A816E15-6592-422A-B48E-FC937BA95CD1}">
      <dgm:prSet/>
      <dgm:spPr/>
      <dgm:t>
        <a:bodyPr/>
        <a:lstStyle/>
        <a:p>
          <a:endParaRPr lang="en-US"/>
        </a:p>
      </dgm:t>
    </dgm:pt>
    <dgm:pt modelId="{6D447C8E-4071-4407-8EB7-ECC325132F74}" type="sibTrans" cxnId="{7A816E15-6592-422A-B48E-FC937BA95CD1}">
      <dgm:prSet/>
      <dgm:spPr/>
      <dgm:t>
        <a:bodyPr/>
        <a:lstStyle/>
        <a:p>
          <a:endParaRPr lang="en-US" dirty="0"/>
        </a:p>
      </dgm:t>
    </dgm:pt>
    <dgm:pt modelId="{86037182-4093-47E3-A494-9B277F30C55C}">
      <dgm:prSet phldrT="[Text]" phldr="1"/>
      <dgm:spPr/>
      <dgm:t>
        <a:bodyPr/>
        <a:lstStyle/>
        <a:p>
          <a:endParaRPr lang="en-US" dirty="0"/>
        </a:p>
      </dgm:t>
    </dgm:pt>
    <dgm:pt modelId="{F676E002-00C1-4E50-9B99-2FC1AABC5959}" type="parTrans" cxnId="{C7558A52-D3A1-4F8C-9D30-3B28D6467DC5}">
      <dgm:prSet/>
      <dgm:spPr/>
      <dgm:t>
        <a:bodyPr/>
        <a:lstStyle/>
        <a:p>
          <a:endParaRPr lang="en-US"/>
        </a:p>
      </dgm:t>
    </dgm:pt>
    <dgm:pt modelId="{D460219E-609C-4B88-98F5-F67D4419B028}" type="sibTrans" cxnId="{C7558A52-D3A1-4F8C-9D30-3B28D6467DC5}">
      <dgm:prSet/>
      <dgm:spPr/>
      <dgm:t>
        <a:bodyPr/>
        <a:lstStyle/>
        <a:p>
          <a:endParaRPr lang="en-US"/>
        </a:p>
      </dgm:t>
    </dgm:pt>
    <dgm:pt modelId="{4EF4DC68-1FF8-4FA1-AC35-2E4A8805B2BB}" type="pres">
      <dgm:prSet presAssocID="{A8A1039C-29AB-46FA-9EB3-55213D233FA7}" presName="Name0" presStyleCnt="0">
        <dgm:presLayoutVars>
          <dgm:dir/>
          <dgm:resizeHandles val="exact"/>
        </dgm:presLayoutVars>
      </dgm:prSet>
      <dgm:spPr/>
    </dgm:pt>
    <dgm:pt modelId="{E9881BFE-58C4-468D-B629-2FC9070CDAFB}" type="pres">
      <dgm:prSet presAssocID="{A8A1039C-29AB-46FA-9EB3-55213D233FA7}" presName="vNodes" presStyleCnt="0"/>
      <dgm:spPr/>
    </dgm:pt>
    <dgm:pt modelId="{C043F7A8-05E4-428F-93F0-F6BC9A729869}" type="pres">
      <dgm:prSet presAssocID="{CFE770D9-7FEE-4A45-874A-AD84A69716BB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BBA261-9442-416C-A0BB-DAE9416D9728}" type="pres">
      <dgm:prSet presAssocID="{0817FCD0-932C-47BC-A071-CA76581D7EFA}" presName="spacerT" presStyleCnt="0"/>
      <dgm:spPr/>
    </dgm:pt>
    <dgm:pt modelId="{8555C99B-DAF8-4BB2-9C08-6E719E1DDB09}" type="pres">
      <dgm:prSet presAssocID="{0817FCD0-932C-47BC-A071-CA76581D7EFA}" presName="sibTrans" presStyleLbl="sibTrans2D1" presStyleIdx="0" presStyleCnt="2"/>
      <dgm:spPr/>
      <dgm:t>
        <a:bodyPr/>
        <a:lstStyle/>
        <a:p>
          <a:endParaRPr lang="en-US"/>
        </a:p>
      </dgm:t>
    </dgm:pt>
    <dgm:pt modelId="{866A3B27-3F63-46F3-A064-C9EEBCA69052}" type="pres">
      <dgm:prSet presAssocID="{0817FCD0-932C-47BC-A071-CA76581D7EFA}" presName="spacerB" presStyleCnt="0"/>
      <dgm:spPr/>
    </dgm:pt>
    <dgm:pt modelId="{048029E9-4466-4C53-B69A-737BE5835AEA}" type="pres">
      <dgm:prSet presAssocID="{ECA31F2D-4F5A-41E1-9FCC-CD962F768936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7FD0A8-8CE7-4245-8AF5-C87E242CD969}" type="pres">
      <dgm:prSet presAssocID="{A8A1039C-29AB-46FA-9EB3-55213D233FA7}" presName="sibTransLast" presStyleLbl="sibTrans2D1" presStyleIdx="1" presStyleCnt="2"/>
      <dgm:spPr/>
      <dgm:t>
        <a:bodyPr/>
        <a:lstStyle/>
        <a:p>
          <a:endParaRPr lang="en-US"/>
        </a:p>
      </dgm:t>
    </dgm:pt>
    <dgm:pt modelId="{8BD161DB-8CF9-4F21-87E7-49BA93CE850D}" type="pres">
      <dgm:prSet presAssocID="{A8A1039C-29AB-46FA-9EB3-55213D233FA7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0971EB60-88F0-4CF1-8EA4-BE658AC9729C}" type="pres">
      <dgm:prSet presAssocID="{A8A1039C-29AB-46FA-9EB3-55213D233FA7}" presName="las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74EDFB8-E8AC-4290-9351-3B181513B001}" type="presOf" srcId="{CFE770D9-7FEE-4A45-874A-AD84A69716BB}" destId="{C043F7A8-05E4-428F-93F0-F6BC9A729869}" srcOrd="0" destOrd="0" presId="urn:microsoft.com/office/officeart/2005/8/layout/equation2"/>
    <dgm:cxn modelId="{D43A7E1A-8B02-4A6D-961F-E97C55CC1135}" type="presOf" srcId="{ECA31F2D-4F5A-41E1-9FCC-CD962F768936}" destId="{048029E9-4466-4C53-B69A-737BE5835AEA}" srcOrd="0" destOrd="0" presId="urn:microsoft.com/office/officeart/2005/8/layout/equation2"/>
    <dgm:cxn modelId="{3FC35F67-DEE1-444A-A315-DEA6A6E619E9}" srcId="{A8A1039C-29AB-46FA-9EB3-55213D233FA7}" destId="{CFE770D9-7FEE-4A45-874A-AD84A69716BB}" srcOrd="0" destOrd="0" parTransId="{0FE76A9B-1357-40AF-AD7E-2A2253E9C6CA}" sibTransId="{0817FCD0-932C-47BC-A071-CA76581D7EFA}"/>
    <dgm:cxn modelId="{6D49D09B-CE9D-4174-8093-4885906B211E}" type="presOf" srcId="{6D447C8E-4071-4407-8EB7-ECC325132F74}" destId="{0C7FD0A8-8CE7-4245-8AF5-C87E242CD969}" srcOrd="0" destOrd="0" presId="urn:microsoft.com/office/officeart/2005/8/layout/equation2"/>
    <dgm:cxn modelId="{2A81C544-5765-4672-9A9F-7C211AD37457}" type="presOf" srcId="{86037182-4093-47E3-A494-9B277F30C55C}" destId="{0971EB60-88F0-4CF1-8EA4-BE658AC9729C}" srcOrd="0" destOrd="0" presId="urn:microsoft.com/office/officeart/2005/8/layout/equation2"/>
    <dgm:cxn modelId="{7A1940BA-42A6-4E9D-ABAD-A102D73D862D}" type="presOf" srcId="{A8A1039C-29AB-46FA-9EB3-55213D233FA7}" destId="{4EF4DC68-1FF8-4FA1-AC35-2E4A8805B2BB}" srcOrd="0" destOrd="0" presId="urn:microsoft.com/office/officeart/2005/8/layout/equation2"/>
    <dgm:cxn modelId="{C7558A52-D3A1-4F8C-9D30-3B28D6467DC5}" srcId="{A8A1039C-29AB-46FA-9EB3-55213D233FA7}" destId="{86037182-4093-47E3-A494-9B277F30C55C}" srcOrd="2" destOrd="0" parTransId="{F676E002-00C1-4E50-9B99-2FC1AABC5959}" sibTransId="{D460219E-609C-4B88-98F5-F67D4419B028}"/>
    <dgm:cxn modelId="{49658FB0-88CD-4B54-9450-1B5BD78CCC26}" type="presOf" srcId="{6D447C8E-4071-4407-8EB7-ECC325132F74}" destId="{8BD161DB-8CF9-4F21-87E7-49BA93CE850D}" srcOrd="1" destOrd="0" presId="urn:microsoft.com/office/officeart/2005/8/layout/equation2"/>
    <dgm:cxn modelId="{65D32D3D-9158-40F5-AB7B-8281FA7BB731}" type="presOf" srcId="{0817FCD0-932C-47BC-A071-CA76581D7EFA}" destId="{8555C99B-DAF8-4BB2-9C08-6E719E1DDB09}" srcOrd="0" destOrd="0" presId="urn:microsoft.com/office/officeart/2005/8/layout/equation2"/>
    <dgm:cxn modelId="{7A816E15-6592-422A-B48E-FC937BA95CD1}" srcId="{A8A1039C-29AB-46FA-9EB3-55213D233FA7}" destId="{ECA31F2D-4F5A-41E1-9FCC-CD962F768936}" srcOrd="1" destOrd="0" parTransId="{63D60824-41DA-484C-AE76-DA9BB7953202}" sibTransId="{6D447C8E-4071-4407-8EB7-ECC325132F74}"/>
    <dgm:cxn modelId="{CB9F78CF-274B-4A9A-98E2-5DEF02A4DFFB}" type="presParOf" srcId="{4EF4DC68-1FF8-4FA1-AC35-2E4A8805B2BB}" destId="{E9881BFE-58C4-468D-B629-2FC9070CDAFB}" srcOrd="0" destOrd="0" presId="urn:microsoft.com/office/officeart/2005/8/layout/equation2"/>
    <dgm:cxn modelId="{6E8637D0-B92F-4FED-A323-5D49C32AD3CF}" type="presParOf" srcId="{E9881BFE-58C4-468D-B629-2FC9070CDAFB}" destId="{C043F7A8-05E4-428F-93F0-F6BC9A729869}" srcOrd="0" destOrd="0" presId="urn:microsoft.com/office/officeart/2005/8/layout/equation2"/>
    <dgm:cxn modelId="{53826F0E-E9B1-4405-9D07-3AD0117589A1}" type="presParOf" srcId="{E9881BFE-58C4-468D-B629-2FC9070CDAFB}" destId="{61BBA261-9442-416C-A0BB-DAE9416D9728}" srcOrd="1" destOrd="0" presId="urn:microsoft.com/office/officeart/2005/8/layout/equation2"/>
    <dgm:cxn modelId="{EB2E05DB-D845-467C-A202-F3A6867CA8F4}" type="presParOf" srcId="{E9881BFE-58C4-468D-B629-2FC9070CDAFB}" destId="{8555C99B-DAF8-4BB2-9C08-6E719E1DDB09}" srcOrd="2" destOrd="0" presId="urn:microsoft.com/office/officeart/2005/8/layout/equation2"/>
    <dgm:cxn modelId="{5E954AC3-6E1D-4ABA-983B-4C353ECCF6EB}" type="presParOf" srcId="{E9881BFE-58C4-468D-B629-2FC9070CDAFB}" destId="{866A3B27-3F63-46F3-A064-C9EEBCA69052}" srcOrd="3" destOrd="0" presId="urn:microsoft.com/office/officeart/2005/8/layout/equation2"/>
    <dgm:cxn modelId="{7794605E-7AA3-4E98-9F90-C97CEBEE5E1A}" type="presParOf" srcId="{E9881BFE-58C4-468D-B629-2FC9070CDAFB}" destId="{048029E9-4466-4C53-B69A-737BE5835AEA}" srcOrd="4" destOrd="0" presId="urn:microsoft.com/office/officeart/2005/8/layout/equation2"/>
    <dgm:cxn modelId="{B3F1C443-7D53-4AE6-8994-8830F2C96A0C}" type="presParOf" srcId="{4EF4DC68-1FF8-4FA1-AC35-2E4A8805B2BB}" destId="{0C7FD0A8-8CE7-4245-8AF5-C87E242CD969}" srcOrd="1" destOrd="0" presId="urn:microsoft.com/office/officeart/2005/8/layout/equation2"/>
    <dgm:cxn modelId="{FCEAF815-81E6-4288-929B-27012BDFB05C}" type="presParOf" srcId="{0C7FD0A8-8CE7-4245-8AF5-C87E242CD969}" destId="{8BD161DB-8CF9-4F21-87E7-49BA93CE850D}" srcOrd="0" destOrd="0" presId="urn:microsoft.com/office/officeart/2005/8/layout/equation2"/>
    <dgm:cxn modelId="{60CAB345-FE11-4FB5-B6E8-F0765DBE9891}" type="presParOf" srcId="{4EF4DC68-1FF8-4FA1-AC35-2E4A8805B2BB}" destId="{0971EB60-88F0-4CF1-8EA4-BE658AC9729C}" srcOrd="2" destOrd="0" presId="urn:microsoft.com/office/officeart/2005/8/layout/equation2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94.xml><?xml version="1.0" encoding="utf-8"?>
<dgm:dataModel xmlns:dgm="http://schemas.openxmlformats.org/drawingml/2006/diagram" xmlns:a="http://schemas.openxmlformats.org/drawingml/2006/main">
  <dgm:ptLst>
    <dgm:pt modelId="{7464B4D5-BB98-4A0B-85BB-7A2A5A717A37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en-US"/>
        </a:p>
      </dgm:t>
    </dgm:pt>
    <dgm:pt modelId="{A2E54915-7A3B-4311-BFDC-C170F183FE2B}">
      <dgm:prSet phldrT="[Text]" phldr="1"/>
      <dgm:spPr/>
      <dgm:t>
        <a:bodyPr/>
        <a:lstStyle/>
        <a:p>
          <a:endParaRPr lang="en-US" dirty="0"/>
        </a:p>
      </dgm:t>
    </dgm:pt>
    <dgm:pt modelId="{40839057-65DE-40F3-A150-6C232FB25BFF}" type="parTrans" cxnId="{BAEB33FB-B21C-42FF-B356-DD5DEE75A8DD}">
      <dgm:prSet/>
      <dgm:spPr/>
      <dgm:t>
        <a:bodyPr/>
        <a:lstStyle/>
        <a:p>
          <a:endParaRPr lang="en-US"/>
        </a:p>
      </dgm:t>
    </dgm:pt>
    <dgm:pt modelId="{8A2E34FC-295E-4F8F-8819-B862BBB34393}" type="sibTrans" cxnId="{BAEB33FB-B21C-42FF-B356-DD5DEE75A8DD}">
      <dgm:prSet/>
      <dgm:spPr/>
      <dgm:t>
        <a:bodyPr/>
        <a:lstStyle/>
        <a:p>
          <a:endParaRPr lang="en-US"/>
        </a:p>
      </dgm:t>
    </dgm:pt>
    <dgm:pt modelId="{8B29C902-34F1-404B-8BA9-C46E6829969F}">
      <dgm:prSet phldrT="[Text]" phldr="1"/>
      <dgm:spPr/>
      <dgm:t>
        <a:bodyPr/>
        <a:lstStyle/>
        <a:p>
          <a:endParaRPr lang="en-US" dirty="0"/>
        </a:p>
      </dgm:t>
    </dgm:pt>
    <dgm:pt modelId="{733DE0D7-3E20-478E-8E9D-92D99FCE71F5}" type="parTrans" cxnId="{1607A594-12DE-40F5-B408-B540CF13D4C9}">
      <dgm:prSet/>
      <dgm:spPr/>
      <dgm:t>
        <a:bodyPr/>
        <a:lstStyle/>
        <a:p>
          <a:endParaRPr lang="en-US" dirty="0"/>
        </a:p>
      </dgm:t>
    </dgm:pt>
    <dgm:pt modelId="{92FE3953-E6DA-48E7-AA70-D0F3676427A1}" type="sibTrans" cxnId="{1607A594-12DE-40F5-B408-B540CF13D4C9}">
      <dgm:prSet/>
      <dgm:spPr/>
      <dgm:t>
        <a:bodyPr/>
        <a:lstStyle/>
        <a:p>
          <a:endParaRPr lang="en-US"/>
        </a:p>
      </dgm:t>
    </dgm:pt>
    <dgm:pt modelId="{C9972381-6BBB-4CB4-AE56-649CE853D37F}">
      <dgm:prSet phldrT="[Text]" phldr="1"/>
      <dgm:spPr/>
      <dgm:t>
        <a:bodyPr/>
        <a:lstStyle/>
        <a:p>
          <a:endParaRPr lang="en-US" dirty="0"/>
        </a:p>
      </dgm:t>
    </dgm:pt>
    <dgm:pt modelId="{A2D4CDBB-37AA-48B2-9355-2C5D5224B1BA}" type="parTrans" cxnId="{3EA88863-F0E5-4646-9D59-DB3C32913A05}">
      <dgm:prSet/>
      <dgm:spPr/>
      <dgm:t>
        <a:bodyPr/>
        <a:lstStyle/>
        <a:p>
          <a:endParaRPr lang="en-US" dirty="0"/>
        </a:p>
      </dgm:t>
    </dgm:pt>
    <dgm:pt modelId="{ED8E40AB-DB5E-4CE1-9263-2D10D07168F5}" type="sibTrans" cxnId="{3EA88863-F0E5-4646-9D59-DB3C32913A05}">
      <dgm:prSet/>
      <dgm:spPr/>
      <dgm:t>
        <a:bodyPr/>
        <a:lstStyle/>
        <a:p>
          <a:endParaRPr lang="en-US"/>
        </a:p>
      </dgm:t>
    </dgm:pt>
    <dgm:pt modelId="{950380B7-BA5D-402B-ABB8-8F82F6B817A1}">
      <dgm:prSet phldrT="[Text]" phldr="1"/>
      <dgm:spPr/>
      <dgm:t>
        <a:bodyPr/>
        <a:lstStyle/>
        <a:p>
          <a:endParaRPr lang="en-US" dirty="0"/>
        </a:p>
      </dgm:t>
    </dgm:pt>
    <dgm:pt modelId="{930D71AB-BC54-490E-84BA-1F40CF670E90}" type="parTrans" cxnId="{EBAD8D83-1095-4DB4-9F2B-34109E4AEE08}">
      <dgm:prSet/>
      <dgm:spPr/>
      <dgm:t>
        <a:bodyPr/>
        <a:lstStyle/>
        <a:p>
          <a:endParaRPr lang="en-US" dirty="0"/>
        </a:p>
      </dgm:t>
    </dgm:pt>
    <dgm:pt modelId="{9B322991-9625-488E-882C-27A44C563121}" type="sibTrans" cxnId="{EBAD8D83-1095-4DB4-9F2B-34109E4AEE08}">
      <dgm:prSet/>
      <dgm:spPr/>
      <dgm:t>
        <a:bodyPr/>
        <a:lstStyle/>
        <a:p>
          <a:endParaRPr lang="en-US"/>
        </a:p>
      </dgm:t>
    </dgm:pt>
    <dgm:pt modelId="{17F4635C-5660-4E7C-B721-C8731A893512}" type="pres">
      <dgm:prSet presAssocID="{7464B4D5-BB98-4A0B-85BB-7A2A5A717A37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28A1DAB-24FF-4CB6-B19E-47AF4CEEC207}" type="pres">
      <dgm:prSet presAssocID="{A2E54915-7A3B-4311-BFDC-C170F183FE2B}" presName="centerShape" presStyleLbl="node0" presStyleIdx="0" presStyleCnt="1"/>
      <dgm:spPr/>
      <dgm:t>
        <a:bodyPr/>
        <a:lstStyle/>
        <a:p>
          <a:endParaRPr lang="en-US"/>
        </a:p>
      </dgm:t>
    </dgm:pt>
    <dgm:pt modelId="{D2D03619-9372-4682-9677-F2B9150B7B6F}" type="pres">
      <dgm:prSet presAssocID="{733DE0D7-3E20-478E-8E9D-92D99FCE71F5}" presName="parTrans" presStyleLbl="bgSibTrans2D1" presStyleIdx="0" presStyleCnt="3"/>
      <dgm:spPr/>
      <dgm:t>
        <a:bodyPr/>
        <a:lstStyle/>
        <a:p>
          <a:endParaRPr lang="en-US"/>
        </a:p>
      </dgm:t>
    </dgm:pt>
    <dgm:pt modelId="{7E74FC7C-772F-4D34-9820-2FD9E7DFC3CC}" type="pres">
      <dgm:prSet presAssocID="{8B29C902-34F1-404B-8BA9-C46E6829969F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062894-FD14-4262-8E8E-5852A906AFF3}" type="pres">
      <dgm:prSet presAssocID="{A2D4CDBB-37AA-48B2-9355-2C5D5224B1BA}" presName="parTrans" presStyleLbl="bgSibTrans2D1" presStyleIdx="1" presStyleCnt="3"/>
      <dgm:spPr/>
      <dgm:t>
        <a:bodyPr/>
        <a:lstStyle/>
        <a:p>
          <a:endParaRPr lang="en-US"/>
        </a:p>
      </dgm:t>
    </dgm:pt>
    <dgm:pt modelId="{CE5E1EA5-6179-43FD-BD60-C1CD5A983F0C}" type="pres">
      <dgm:prSet presAssocID="{C9972381-6BBB-4CB4-AE56-649CE853D37F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713CA8-9084-4D9E-AF23-52776CF339B2}" type="pres">
      <dgm:prSet presAssocID="{930D71AB-BC54-490E-84BA-1F40CF670E90}" presName="parTrans" presStyleLbl="bgSibTrans2D1" presStyleIdx="2" presStyleCnt="3"/>
      <dgm:spPr/>
      <dgm:t>
        <a:bodyPr/>
        <a:lstStyle/>
        <a:p>
          <a:endParaRPr lang="en-US"/>
        </a:p>
      </dgm:t>
    </dgm:pt>
    <dgm:pt modelId="{FEEAEBCA-58DA-4966-88C1-06B9D502FE22}" type="pres">
      <dgm:prSet presAssocID="{950380B7-BA5D-402B-ABB8-8F82F6B817A1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D5DC239-701E-4959-B725-1D1EB1B5ACF1}" type="presOf" srcId="{C9972381-6BBB-4CB4-AE56-649CE853D37F}" destId="{CE5E1EA5-6179-43FD-BD60-C1CD5A983F0C}" srcOrd="0" destOrd="0" presId="urn:microsoft.com/office/officeart/2005/8/layout/radial4"/>
    <dgm:cxn modelId="{D86BC5BB-A4DD-4211-B1C9-0C974E8195F8}" type="presOf" srcId="{930D71AB-BC54-490E-84BA-1F40CF670E90}" destId="{2F713CA8-9084-4D9E-AF23-52776CF339B2}" srcOrd="0" destOrd="0" presId="urn:microsoft.com/office/officeart/2005/8/layout/radial4"/>
    <dgm:cxn modelId="{ABE79B1A-0DD3-4ED4-9F17-21FCA8C1025F}" type="presOf" srcId="{7464B4D5-BB98-4A0B-85BB-7A2A5A717A37}" destId="{17F4635C-5660-4E7C-B721-C8731A893512}" srcOrd="0" destOrd="0" presId="urn:microsoft.com/office/officeart/2005/8/layout/radial4"/>
    <dgm:cxn modelId="{1607A594-12DE-40F5-B408-B540CF13D4C9}" srcId="{A2E54915-7A3B-4311-BFDC-C170F183FE2B}" destId="{8B29C902-34F1-404B-8BA9-C46E6829969F}" srcOrd="0" destOrd="0" parTransId="{733DE0D7-3E20-478E-8E9D-92D99FCE71F5}" sibTransId="{92FE3953-E6DA-48E7-AA70-D0F3676427A1}"/>
    <dgm:cxn modelId="{1B9CB0B4-8B14-4817-BC0E-A585C1A89FA2}" type="presOf" srcId="{8B29C902-34F1-404B-8BA9-C46E6829969F}" destId="{7E74FC7C-772F-4D34-9820-2FD9E7DFC3CC}" srcOrd="0" destOrd="0" presId="urn:microsoft.com/office/officeart/2005/8/layout/radial4"/>
    <dgm:cxn modelId="{3EA88863-F0E5-4646-9D59-DB3C32913A05}" srcId="{A2E54915-7A3B-4311-BFDC-C170F183FE2B}" destId="{C9972381-6BBB-4CB4-AE56-649CE853D37F}" srcOrd="1" destOrd="0" parTransId="{A2D4CDBB-37AA-48B2-9355-2C5D5224B1BA}" sibTransId="{ED8E40AB-DB5E-4CE1-9263-2D10D07168F5}"/>
    <dgm:cxn modelId="{5EDABCC2-A0B1-4F91-98E8-6E805AD53EA7}" type="presOf" srcId="{A2D4CDBB-37AA-48B2-9355-2C5D5224B1BA}" destId="{CB062894-FD14-4262-8E8E-5852A906AFF3}" srcOrd="0" destOrd="0" presId="urn:microsoft.com/office/officeart/2005/8/layout/radial4"/>
    <dgm:cxn modelId="{AD41B9A1-99F9-4D24-A11C-4BB56C6FEDD4}" type="presOf" srcId="{A2E54915-7A3B-4311-BFDC-C170F183FE2B}" destId="{828A1DAB-24FF-4CB6-B19E-47AF4CEEC207}" srcOrd="0" destOrd="0" presId="urn:microsoft.com/office/officeart/2005/8/layout/radial4"/>
    <dgm:cxn modelId="{EBAD8D83-1095-4DB4-9F2B-34109E4AEE08}" srcId="{A2E54915-7A3B-4311-BFDC-C170F183FE2B}" destId="{950380B7-BA5D-402B-ABB8-8F82F6B817A1}" srcOrd="2" destOrd="0" parTransId="{930D71AB-BC54-490E-84BA-1F40CF670E90}" sibTransId="{9B322991-9625-488E-882C-27A44C563121}"/>
    <dgm:cxn modelId="{60501239-68F9-4334-BEA1-511AB81D16A5}" type="presOf" srcId="{950380B7-BA5D-402B-ABB8-8F82F6B817A1}" destId="{FEEAEBCA-58DA-4966-88C1-06B9D502FE22}" srcOrd="0" destOrd="0" presId="urn:microsoft.com/office/officeart/2005/8/layout/radial4"/>
    <dgm:cxn modelId="{BAEB33FB-B21C-42FF-B356-DD5DEE75A8DD}" srcId="{7464B4D5-BB98-4A0B-85BB-7A2A5A717A37}" destId="{A2E54915-7A3B-4311-BFDC-C170F183FE2B}" srcOrd="0" destOrd="0" parTransId="{40839057-65DE-40F3-A150-6C232FB25BFF}" sibTransId="{8A2E34FC-295E-4F8F-8819-B862BBB34393}"/>
    <dgm:cxn modelId="{A04AD08B-9861-4B4E-BCC3-676BF7B6DBA5}" type="presOf" srcId="{733DE0D7-3E20-478E-8E9D-92D99FCE71F5}" destId="{D2D03619-9372-4682-9677-F2B9150B7B6F}" srcOrd="0" destOrd="0" presId="urn:microsoft.com/office/officeart/2005/8/layout/radial4"/>
    <dgm:cxn modelId="{B7C4BFBD-E833-4C9E-A209-6B85ABAF1D68}" type="presParOf" srcId="{17F4635C-5660-4E7C-B721-C8731A893512}" destId="{828A1DAB-24FF-4CB6-B19E-47AF4CEEC207}" srcOrd="0" destOrd="0" presId="urn:microsoft.com/office/officeart/2005/8/layout/radial4"/>
    <dgm:cxn modelId="{23A7362B-D2DA-442A-B2FE-208D2541355C}" type="presParOf" srcId="{17F4635C-5660-4E7C-B721-C8731A893512}" destId="{D2D03619-9372-4682-9677-F2B9150B7B6F}" srcOrd="1" destOrd="0" presId="urn:microsoft.com/office/officeart/2005/8/layout/radial4"/>
    <dgm:cxn modelId="{290F1A27-FE05-4DBE-B532-336FBD685F37}" type="presParOf" srcId="{17F4635C-5660-4E7C-B721-C8731A893512}" destId="{7E74FC7C-772F-4D34-9820-2FD9E7DFC3CC}" srcOrd="2" destOrd="0" presId="urn:microsoft.com/office/officeart/2005/8/layout/radial4"/>
    <dgm:cxn modelId="{D5204352-F54A-41C1-9415-76E5A0124FC2}" type="presParOf" srcId="{17F4635C-5660-4E7C-B721-C8731A893512}" destId="{CB062894-FD14-4262-8E8E-5852A906AFF3}" srcOrd="3" destOrd="0" presId="urn:microsoft.com/office/officeart/2005/8/layout/radial4"/>
    <dgm:cxn modelId="{DC2DB6C6-4CB6-4F1B-A0BB-C22E82A367F6}" type="presParOf" srcId="{17F4635C-5660-4E7C-B721-C8731A893512}" destId="{CE5E1EA5-6179-43FD-BD60-C1CD5A983F0C}" srcOrd="4" destOrd="0" presId="urn:microsoft.com/office/officeart/2005/8/layout/radial4"/>
    <dgm:cxn modelId="{AB8A1236-DBA5-4B79-9985-0F81049BBA2F}" type="presParOf" srcId="{17F4635C-5660-4E7C-B721-C8731A893512}" destId="{2F713CA8-9084-4D9E-AF23-52776CF339B2}" srcOrd="5" destOrd="0" presId="urn:microsoft.com/office/officeart/2005/8/layout/radial4"/>
    <dgm:cxn modelId="{FBC817C6-B18C-4A80-BECE-88482660F9AA}" type="presParOf" srcId="{17F4635C-5660-4E7C-B721-C8731A893512}" destId="{FEEAEBCA-58DA-4966-88C1-06B9D502FE22}" srcOrd="6" destOrd="0" presId="urn:microsoft.com/office/officeart/2005/8/layout/radial4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95.xml><?xml version="1.0" encoding="utf-8"?>
<dgm:dataModel xmlns:dgm="http://schemas.openxmlformats.org/drawingml/2006/diagram" xmlns:a="http://schemas.openxmlformats.org/drawingml/2006/main">
  <dgm:ptLst>
    <dgm:pt modelId="{DF7C81E9-7C9D-43F9-AA5A-CE2A19ED654C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en-US"/>
        </a:p>
      </dgm:t>
    </dgm:pt>
    <dgm:pt modelId="{72B308F3-AA64-4829-8779-B6052B4E070F}">
      <dgm:prSet phldrT="[Text]" phldr="1"/>
      <dgm:spPr/>
      <dgm:t>
        <a:bodyPr/>
        <a:lstStyle/>
        <a:p>
          <a:endParaRPr lang="en-US" dirty="0"/>
        </a:p>
      </dgm:t>
    </dgm:pt>
    <dgm:pt modelId="{D33C7A48-0254-4A47-BBA4-251BFCD80E50}" type="parTrans" cxnId="{0EE0D37E-7DAF-4168-A39A-A1AF65C0CE65}">
      <dgm:prSet/>
      <dgm:spPr/>
      <dgm:t>
        <a:bodyPr/>
        <a:lstStyle/>
        <a:p>
          <a:endParaRPr lang="en-US"/>
        </a:p>
      </dgm:t>
    </dgm:pt>
    <dgm:pt modelId="{5FCB3307-B5CF-49DE-91D7-26113B5998DD}" type="sibTrans" cxnId="{0EE0D37E-7DAF-4168-A39A-A1AF65C0CE65}">
      <dgm:prSet/>
      <dgm:spPr/>
      <dgm:t>
        <a:bodyPr/>
        <a:lstStyle/>
        <a:p>
          <a:endParaRPr lang="en-US"/>
        </a:p>
      </dgm:t>
    </dgm:pt>
    <dgm:pt modelId="{3DBFB205-E8F0-48B9-8AE1-ED4DDD276F1E}">
      <dgm:prSet phldrT="[Text]" phldr="1"/>
      <dgm:spPr/>
      <dgm:t>
        <a:bodyPr/>
        <a:lstStyle/>
        <a:p>
          <a:endParaRPr lang="en-US" dirty="0"/>
        </a:p>
      </dgm:t>
    </dgm:pt>
    <dgm:pt modelId="{A3BEA179-D2F5-49DC-91B7-A60CC903BFD5}" type="parTrans" cxnId="{DD9BD0F8-724D-4645-91C8-A54BC6C77D0C}">
      <dgm:prSet/>
      <dgm:spPr/>
      <dgm:t>
        <a:bodyPr/>
        <a:lstStyle/>
        <a:p>
          <a:endParaRPr lang="en-US" dirty="0"/>
        </a:p>
      </dgm:t>
    </dgm:pt>
    <dgm:pt modelId="{56DB128E-6A48-4609-A288-BB57D2F4CC99}" type="sibTrans" cxnId="{DD9BD0F8-724D-4645-91C8-A54BC6C77D0C}">
      <dgm:prSet/>
      <dgm:spPr/>
      <dgm:t>
        <a:bodyPr/>
        <a:lstStyle/>
        <a:p>
          <a:endParaRPr lang="en-US"/>
        </a:p>
      </dgm:t>
    </dgm:pt>
    <dgm:pt modelId="{26FE62B7-BF0A-4B3F-98C3-C0CF7716EFB6}">
      <dgm:prSet phldrT="[Text]" phldr="1"/>
      <dgm:spPr/>
      <dgm:t>
        <a:bodyPr/>
        <a:lstStyle/>
        <a:p>
          <a:endParaRPr lang="en-US" dirty="0"/>
        </a:p>
      </dgm:t>
    </dgm:pt>
    <dgm:pt modelId="{FD9DD6D7-D1A6-44B6-BB62-C84D309DC66F}" type="parTrans" cxnId="{73C7DCE4-CBBB-4F38-9A08-A2043D6B9EE4}">
      <dgm:prSet/>
      <dgm:spPr/>
      <dgm:t>
        <a:bodyPr/>
        <a:lstStyle/>
        <a:p>
          <a:endParaRPr lang="en-US" dirty="0"/>
        </a:p>
      </dgm:t>
    </dgm:pt>
    <dgm:pt modelId="{8BD881AD-194E-4E59-BBC8-A7C70DFF8473}" type="sibTrans" cxnId="{73C7DCE4-CBBB-4F38-9A08-A2043D6B9EE4}">
      <dgm:prSet/>
      <dgm:spPr/>
      <dgm:t>
        <a:bodyPr/>
        <a:lstStyle/>
        <a:p>
          <a:endParaRPr lang="en-US"/>
        </a:p>
      </dgm:t>
    </dgm:pt>
    <dgm:pt modelId="{B7792792-A8EE-4357-8E77-6C3C5B529D27}">
      <dgm:prSet phldrT="[Text]" phldr="1"/>
      <dgm:spPr/>
      <dgm:t>
        <a:bodyPr/>
        <a:lstStyle/>
        <a:p>
          <a:endParaRPr lang="en-US" dirty="0"/>
        </a:p>
      </dgm:t>
    </dgm:pt>
    <dgm:pt modelId="{60B481A9-2866-4B1F-AE26-59F59B6F16FA}" type="parTrans" cxnId="{DB4A853B-668E-4896-9523-79172CE856C6}">
      <dgm:prSet/>
      <dgm:spPr/>
      <dgm:t>
        <a:bodyPr/>
        <a:lstStyle/>
        <a:p>
          <a:endParaRPr lang="en-US" dirty="0"/>
        </a:p>
      </dgm:t>
    </dgm:pt>
    <dgm:pt modelId="{549E1278-9BFD-4308-8581-E3AD9EB5B799}" type="sibTrans" cxnId="{DB4A853B-668E-4896-9523-79172CE856C6}">
      <dgm:prSet/>
      <dgm:spPr/>
      <dgm:t>
        <a:bodyPr/>
        <a:lstStyle/>
        <a:p>
          <a:endParaRPr lang="en-US"/>
        </a:p>
      </dgm:t>
    </dgm:pt>
    <dgm:pt modelId="{E989A1CF-812E-4FD1-AE44-FA1D78CE9858}" type="pres">
      <dgm:prSet presAssocID="{DF7C81E9-7C9D-43F9-AA5A-CE2A19ED654C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0DA00F4-AFC3-48B6-B897-5F53408DFF04}" type="pres">
      <dgm:prSet presAssocID="{72B308F3-AA64-4829-8779-B6052B4E070F}" presName="centerShape" presStyleLbl="node0" presStyleIdx="0" presStyleCnt="1"/>
      <dgm:spPr/>
      <dgm:t>
        <a:bodyPr/>
        <a:lstStyle/>
        <a:p>
          <a:endParaRPr lang="en-US"/>
        </a:p>
      </dgm:t>
    </dgm:pt>
    <dgm:pt modelId="{82A89D1F-C3EF-4EF0-BD3B-BEC687A74361}" type="pres">
      <dgm:prSet presAssocID="{A3BEA179-D2F5-49DC-91B7-A60CC903BFD5}" presName="parTrans" presStyleLbl="bgSibTrans2D1" presStyleIdx="0" presStyleCnt="3"/>
      <dgm:spPr/>
      <dgm:t>
        <a:bodyPr/>
        <a:lstStyle/>
        <a:p>
          <a:endParaRPr lang="en-US"/>
        </a:p>
      </dgm:t>
    </dgm:pt>
    <dgm:pt modelId="{1BF27386-41C8-4DE2-8998-3D80BDF5F7B9}" type="pres">
      <dgm:prSet presAssocID="{3DBFB205-E8F0-48B9-8AE1-ED4DDD276F1E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AB97AF-F4A5-43AA-8E95-265DD2A668EA}" type="pres">
      <dgm:prSet presAssocID="{FD9DD6D7-D1A6-44B6-BB62-C84D309DC66F}" presName="parTrans" presStyleLbl="bgSibTrans2D1" presStyleIdx="1" presStyleCnt="3"/>
      <dgm:spPr/>
      <dgm:t>
        <a:bodyPr/>
        <a:lstStyle/>
        <a:p>
          <a:endParaRPr lang="en-US"/>
        </a:p>
      </dgm:t>
    </dgm:pt>
    <dgm:pt modelId="{7FB8876E-8FF3-4CAD-9C98-77AD8DBCBE7D}" type="pres">
      <dgm:prSet presAssocID="{26FE62B7-BF0A-4B3F-98C3-C0CF7716EFB6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08BF10-0241-4ADC-98F4-782E43686999}" type="pres">
      <dgm:prSet presAssocID="{60B481A9-2866-4B1F-AE26-59F59B6F16FA}" presName="parTrans" presStyleLbl="bgSibTrans2D1" presStyleIdx="2" presStyleCnt="3"/>
      <dgm:spPr/>
      <dgm:t>
        <a:bodyPr/>
        <a:lstStyle/>
        <a:p>
          <a:endParaRPr lang="en-US"/>
        </a:p>
      </dgm:t>
    </dgm:pt>
    <dgm:pt modelId="{B1B6BE57-AFD1-4087-BBAB-38792F096A81}" type="pres">
      <dgm:prSet presAssocID="{B7792792-A8EE-4357-8E77-6C3C5B529D27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D9BD0F8-724D-4645-91C8-A54BC6C77D0C}" srcId="{72B308F3-AA64-4829-8779-B6052B4E070F}" destId="{3DBFB205-E8F0-48B9-8AE1-ED4DDD276F1E}" srcOrd="0" destOrd="0" parTransId="{A3BEA179-D2F5-49DC-91B7-A60CC903BFD5}" sibTransId="{56DB128E-6A48-4609-A288-BB57D2F4CC99}"/>
    <dgm:cxn modelId="{0EE0D37E-7DAF-4168-A39A-A1AF65C0CE65}" srcId="{DF7C81E9-7C9D-43F9-AA5A-CE2A19ED654C}" destId="{72B308F3-AA64-4829-8779-B6052B4E070F}" srcOrd="0" destOrd="0" parTransId="{D33C7A48-0254-4A47-BBA4-251BFCD80E50}" sibTransId="{5FCB3307-B5CF-49DE-91D7-26113B5998DD}"/>
    <dgm:cxn modelId="{76751B06-CD40-4AB5-A653-A095281BF78C}" type="presOf" srcId="{B7792792-A8EE-4357-8E77-6C3C5B529D27}" destId="{B1B6BE57-AFD1-4087-BBAB-38792F096A81}" srcOrd="0" destOrd="0" presId="urn:microsoft.com/office/officeart/2005/8/layout/radial4"/>
    <dgm:cxn modelId="{C1382B47-E291-4FDE-A484-BE6034009500}" type="presOf" srcId="{FD9DD6D7-D1A6-44B6-BB62-C84D309DC66F}" destId="{A5AB97AF-F4A5-43AA-8E95-265DD2A668EA}" srcOrd="0" destOrd="0" presId="urn:microsoft.com/office/officeart/2005/8/layout/radial4"/>
    <dgm:cxn modelId="{AB03C806-8DB6-4DFD-ABAB-A64D838B15BE}" type="presOf" srcId="{3DBFB205-E8F0-48B9-8AE1-ED4DDD276F1E}" destId="{1BF27386-41C8-4DE2-8998-3D80BDF5F7B9}" srcOrd="0" destOrd="0" presId="urn:microsoft.com/office/officeart/2005/8/layout/radial4"/>
    <dgm:cxn modelId="{73C7DCE4-CBBB-4F38-9A08-A2043D6B9EE4}" srcId="{72B308F3-AA64-4829-8779-B6052B4E070F}" destId="{26FE62B7-BF0A-4B3F-98C3-C0CF7716EFB6}" srcOrd="1" destOrd="0" parTransId="{FD9DD6D7-D1A6-44B6-BB62-C84D309DC66F}" sibTransId="{8BD881AD-194E-4E59-BBC8-A7C70DFF8473}"/>
    <dgm:cxn modelId="{C9539245-D1D3-4DF7-A3B1-D3C32474802E}" type="presOf" srcId="{60B481A9-2866-4B1F-AE26-59F59B6F16FA}" destId="{2608BF10-0241-4ADC-98F4-782E43686999}" srcOrd="0" destOrd="0" presId="urn:microsoft.com/office/officeart/2005/8/layout/radial4"/>
    <dgm:cxn modelId="{17CB3F14-39B6-4B58-A890-3F589C45CD49}" type="presOf" srcId="{DF7C81E9-7C9D-43F9-AA5A-CE2A19ED654C}" destId="{E989A1CF-812E-4FD1-AE44-FA1D78CE9858}" srcOrd="0" destOrd="0" presId="urn:microsoft.com/office/officeart/2005/8/layout/radial4"/>
    <dgm:cxn modelId="{4E219A5D-EF00-4F1F-B7A2-EE9F4BEB9209}" type="presOf" srcId="{26FE62B7-BF0A-4B3F-98C3-C0CF7716EFB6}" destId="{7FB8876E-8FF3-4CAD-9C98-77AD8DBCBE7D}" srcOrd="0" destOrd="0" presId="urn:microsoft.com/office/officeart/2005/8/layout/radial4"/>
    <dgm:cxn modelId="{EA430BD9-0B84-4A43-BBF8-A8EAA170BAD7}" type="presOf" srcId="{72B308F3-AA64-4829-8779-B6052B4E070F}" destId="{E0DA00F4-AFC3-48B6-B897-5F53408DFF04}" srcOrd="0" destOrd="0" presId="urn:microsoft.com/office/officeart/2005/8/layout/radial4"/>
    <dgm:cxn modelId="{9D01CB0F-E66B-449E-BE45-9F47F34CA65C}" type="presOf" srcId="{A3BEA179-D2F5-49DC-91B7-A60CC903BFD5}" destId="{82A89D1F-C3EF-4EF0-BD3B-BEC687A74361}" srcOrd="0" destOrd="0" presId="urn:microsoft.com/office/officeart/2005/8/layout/radial4"/>
    <dgm:cxn modelId="{DB4A853B-668E-4896-9523-79172CE856C6}" srcId="{72B308F3-AA64-4829-8779-B6052B4E070F}" destId="{B7792792-A8EE-4357-8E77-6C3C5B529D27}" srcOrd="2" destOrd="0" parTransId="{60B481A9-2866-4B1F-AE26-59F59B6F16FA}" sibTransId="{549E1278-9BFD-4308-8581-E3AD9EB5B799}"/>
    <dgm:cxn modelId="{AD971F19-ED7A-4459-8627-0A41C0850ABC}" type="presParOf" srcId="{E989A1CF-812E-4FD1-AE44-FA1D78CE9858}" destId="{E0DA00F4-AFC3-48B6-B897-5F53408DFF04}" srcOrd="0" destOrd="0" presId="urn:microsoft.com/office/officeart/2005/8/layout/radial4"/>
    <dgm:cxn modelId="{5FA102C2-20F8-4C1A-B646-D5D9D4986697}" type="presParOf" srcId="{E989A1CF-812E-4FD1-AE44-FA1D78CE9858}" destId="{82A89D1F-C3EF-4EF0-BD3B-BEC687A74361}" srcOrd="1" destOrd="0" presId="urn:microsoft.com/office/officeart/2005/8/layout/radial4"/>
    <dgm:cxn modelId="{A24A4460-7A87-44C5-9C59-445E68632F5C}" type="presParOf" srcId="{E989A1CF-812E-4FD1-AE44-FA1D78CE9858}" destId="{1BF27386-41C8-4DE2-8998-3D80BDF5F7B9}" srcOrd="2" destOrd="0" presId="urn:microsoft.com/office/officeart/2005/8/layout/radial4"/>
    <dgm:cxn modelId="{5C247638-7C8B-455E-A2AA-62538D07BE88}" type="presParOf" srcId="{E989A1CF-812E-4FD1-AE44-FA1D78CE9858}" destId="{A5AB97AF-F4A5-43AA-8E95-265DD2A668EA}" srcOrd="3" destOrd="0" presId="urn:microsoft.com/office/officeart/2005/8/layout/radial4"/>
    <dgm:cxn modelId="{5D9BC59E-7912-4163-8637-ED7ED780BA89}" type="presParOf" srcId="{E989A1CF-812E-4FD1-AE44-FA1D78CE9858}" destId="{7FB8876E-8FF3-4CAD-9C98-77AD8DBCBE7D}" srcOrd="4" destOrd="0" presId="urn:microsoft.com/office/officeart/2005/8/layout/radial4"/>
    <dgm:cxn modelId="{58E09F9D-8CE9-44BA-8776-09407B18830F}" type="presParOf" srcId="{E989A1CF-812E-4FD1-AE44-FA1D78CE9858}" destId="{2608BF10-0241-4ADC-98F4-782E43686999}" srcOrd="5" destOrd="0" presId="urn:microsoft.com/office/officeart/2005/8/layout/radial4"/>
    <dgm:cxn modelId="{FB3F56C7-AA85-4AF7-B7B3-8C068BB02A38}" type="presParOf" srcId="{E989A1CF-812E-4FD1-AE44-FA1D78CE9858}" destId="{B1B6BE57-AFD1-4087-BBAB-38792F096A81}" srcOrd="6" destOrd="0" presId="urn:microsoft.com/office/officeart/2005/8/layout/radial4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96.xml><?xml version="1.0" encoding="utf-8"?>
<dgm:dataModel xmlns:dgm="http://schemas.openxmlformats.org/drawingml/2006/diagram" xmlns:a="http://schemas.openxmlformats.org/drawingml/2006/main">
  <dgm:ptLst>
    <dgm:pt modelId="{6A4C918C-3555-468C-AB69-16527AFC91F2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en-US"/>
        </a:p>
      </dgm:t>
    </dgm:pt>
    <dgm:pt modelId="{0481F1C3-48F1-470F-9789-F190156E9913}">
      <dgm:prSet phldrT="[Text]" phldr="1"/>
      <dgm:spPr/>
      <dgm:t>
        <a:bodyPr/>
        <a:lstStyle/>
        <a:p>
          <a:endParaRPr lang="en-US" dirty="0"/>
        </a:p>
      </dgm:t>
    </dgm:pt>
    <dgm:pt modelId="{DCD79E15-C9EB-4820-92E4-1F5A70B46AC8}" type="parTrans" cxnId="{49126A52-CDC7-40B0-9735-4E378DD52ABC}">
      <dgm:prSet/>
      <dgm:spPr/>
      <dgm:t>
        <a:bodyPr/>
        <a:lstStyle/>
        <a:p>
          <a:endParaRPr lang="en-US" dirty="0"/>
        </a:p>
      </dgm:t>
    </dgm:pt>
    <dgm:pt modelId="{BAD6DF4A-E4EF-4B22-922B-FB114E7C3391}" type="sibTrans" cxnId="{49126A52-CDC7-40B0-9735-4E378DD52ABC}">
      <dgm:prSet/>
      <dgm:spPr/>
      <dgm:t>
        <a:bodyPr/>
        <a:lstStyle/>
        <a:p>
          <a:endParaRPr lang="en-US"/>
        </a:p>
      </dgm:t>
    </dgm:pt>
    <dgm:pt modelId="{661A36FE-31B4-4E68-AE7B-8BC9803596F8}">
      <dgm:prSet phldrT="[Text]" phldr="1"/>
      <dgm:spPr/>
      <dgm:t>
        <a:bodyPr/>
        <a:lstStyle/>
        <a:p>
          <a:endParaRPr lang="en-US" dirty="0"/>
        </a:p>
      </dgm:t>
    </dgm:pt>
    <dgm:pt modelId="{F1A3E27F-B1EF-4980-9F6D-748319285F89}" type="parTrans" cxnId="{EC85AA2B-5955-489A-B819-E2523C383981}">
      <dgm:prSet/>
      <dgm:spPr/>
      <dgm:t>
        <a:bodyPr/>
        <a:lstStyle/>
        <a:p>
          <a:endParaRPr lang="en-US"/>
        </a:p>
      </dgm:t>
    </dgm:pt>
    <dgm:pt modelId="{EEE9758A-0038-40C7-9FC5-67E131F090E7}" type="sibTrans" cxnId="{EC85AA2B-5955-489A-B819-E2523C383981}">
      <dgm:prSet/>
      <dgm:spPr/>
      <dgm:t>
        <a:bodyPr/>
        <a:lstStyle/>
        <a:p>
          <a:endParaRPr lang="en-US"/>
        </a:p>
      </dgm:t>
    </dgm:pt>
    <dgm:pt modelId="{D8918CF9-8E36-46D4-BA62-CCFFB3073722}">
      <dgm:prSet phldrT="[Text]" phldr="1"/>
      <dgm:spPr/>
      <dgm:t>
        <a:bodyPr/>
        <a:lstStyle/>
        <a:p>
          <a:endParaRPr lang="en-US" dirty="0"/>
        </a:p>
      </dgm:t>
    </dgm:pt>
    <dgm:pt modelId="{CE240248-96D9-4ACA-978F-D8734AD11CC0}" type="parTrans" cxnId="{5BBD0A5D-9FBF-436E-89A5-C00FBE9EC2FC}">
      <dgm:prSet/>
      <dgm:spPr/>
      <dgm:t>
        <a:bodyPr/>
        <a:lstStyle/>
        <a:p>
          <a:endParaRPr lang="en-US"/>
        </a:p>
      </dgm:t>
    </dgm:pt>
    <dgm:pt modelId="{8C006691-158C-40FC-825F-3E5B053FAE2F}" type="sibTrans" cxnId="{5BBD0A5D-9FBF-436E-89A5-C00FBE9EC2FC}">
      <dgm:prSet/>
      <dgm:spPr/>
      <dgm:t>
        <a:bodyPr/>
        <a:lstStyle/>
        <a:p>
          <a:endParaRPr lang="en-US"/>
        </a:p>
      </dgm:t>
    </dgm:pt>
    <dgm:pt modelId="{8737EEA9-239B-4E2F-8437-0573535F0F48}">
      <dgm:prSet phldrT="[Text]" phldr="1"/>
      <dgm:spPr/>
      <dgm:t>
        <a:bodyPr/>
        <a:lstStyle/>
        <a:p>
          <a:endParaRPr lang="en-US" dirty="0"/>
        </a:p>
      </dgm:t>
    </dgm:pt>
    <dgm:pt modelId="{6A69B022-19C1-47AA-AD07-F9B01FD9EB40}" type="parTrans" cxnId="{BDE4024B-99A2-4436-97A7-81454F3281F8}">
      <dgm:prSet/>
      <dgm:spPr/>
      <dgm:t>
        <a:bodyPr/>
        <a:lstStyle/>
        <a:p>
          <a:endParaRPr lang="en-US" dirty="0"/>
        </a:p>
      </dgm:t>
    </dgm:pt>
    <dgm:pt modelId="{421AC971-E5EA-4D89-AAA1-9BA0911CE7DF}" type="sibTrans" cxnId="{BDE4024B-99A2-4436-97A7-81454F3281F8}">
      <dgm:prSet/>
      <dgm:spPr/>
      <dgm:t>
        <a:bodyPr/>
        <a:lstStyle/>
        <a:p>
          <a:endParaRPr lang="en-US"/>
        </a:p>
      </dgm:t>
    </dgm:pt>
    <dgm:pt modelId="{4E8CC228-1358-4D7C-A31B-687302B7CF97}">
      <dgm:prSet phldrT="[Text]" phldr="1"/>
      <dgm:spPr/>
      <dgm:t>
        <a:bodyPr/>
        <a:lstStyle/>
        <a:p>
          <a:endParaRPr lang="en-US" dirty="0"/>
        </a:p>
      </dgm:t>
    </dgm:pt>
    <dgm:pt modelId="{697465C2-535B-4001-9F99-48FE02844288}" type="parTrans" cxnId="{A8F274CF-9D98-4AE3-9A09-CE3BB3A0D28E}">
      <dgm:prSet/>
      <dgm:spPr/>
      <dgm:t>
        <a:bodyPr/>
        <a:lstStyle/>
        <a:p>
          <a:endParaRPr lang="en-US"/>
        </a:p>
      </dgm:t>
    </dgm:pt>
    <dgm:pt modelId="{0C616D85-DFF0-45F1-88EC-19308A0EB81E}" type="sibTrans" cxnId="{A8F274CF-9D98-4AE3-9A09-CE3BB3A0D28E}">
      <dgm:prSet/>
      <dgm:spPr/>
      <dgm:t>
        <a:bodyPr/>
        <a:lstStyle/>
        <a:p>
          <a:endParaRPr lang="en-US"/>
        </a:p>
      </dgm:t>
    </dgm:pt>
    <dgm:pt modelId="{77A863F6-ADD0-4AF0-A860-291B455C0167}">
      <dgm:prSet phldrT="[Text]" phldr="1"/>
      <dgm:spPr/>
      <dgm:t>
        <a:bodyPr/>
        <a:lstStyle/>
        <a:p>
          <a:endParaRPr lang="en-US" dirty="0"/>
        </a:p>
      </dgm:t>
    </dgm:pt>
    <dgm:pt modelId="{0EC5C918-F5CE-4254-8459-69FBFF708421}" type="parTrans" cxnId="{7629A0D1-C0EA-433D-A426-AC83EDA2FFE0}">
      <dgm:prSet/>
      <dgm:spPr/>
      <dgm:t>
        <a:bodyPr/>
        <a:lstStyle/>
        <a:p>
          <a:endParaRPr lang="en-US"/>
        </a:p>
      </dgm:t>
    </dgm:pt>
    <dgm:pt modelId="{0CEBF208-7E4D-455F-B588-0C56E163A750}" type="sibTrans" cxnId="{7629A0D1-C0EA-433D-A426-AC83EDA2FFE0}">
      <dgm:prSet/>
      <dgm:spPr/>
      <dgm:t>
        <a:bodyPr/>
        <a:lstStyle/>
        <a:p>
          <a:endParaRPr lang="en-US"/>
        </a:p>
      </dgm:t>
    </dgm:pt>
    <dgm:pt modelId="{89944B1D-612D-48E8-9CB8-34FC1B194C96}">
      <dgm:prSet phldrT="[Text]" phldr="1"/>
      <dgm:spPr/>
      <dgm:t>
        <a:bodyPr/>
        <a:lstStyle/>
        <a:p>
          <a:endParaRPr lang="en-US" dirty="0"/>
        </a:p>
      </dgm:t>
    </dgm:pt>
    <dgm:pt modelId="{D31151B9-4B8E-4B25-B279-17FDD52F19FF}" type="parTrans" cxnId="{5B424DA0-7F43-4F83-8AE4-A07DFEF8B47B}">
      <dgm:prSet/>
      <dgm:spPr/>
      <dgm:t>
        <a:bodyPr/>
        <a:lstStyle/>
        <a:p>
          <a:endParaRPr lang="en-US" dirty="0"/>
        </a:p>
      </dgm:t>
    </dgm:pt>
    <dgm:pt modelId="{A05646FC-6EF5-4F4A-8A23-BDF3D720DF01}" type="sibTrans" cxnId="{5B424DA0-7F43-4F83-8AE4-A07DFEF8B47B}">
      <dgm:prSet/>
      <dgm:spPr/>
      <dgm:t>
        <a:bodyPr/>
        <a:lstStyle/>
        <a:p>
          <a:endParaRPr lang="en-US"/>
        </a:p>
      </dgm:t>
    </dgm:pt>
    <dgm:pt modelId="{9B55557F-592A-462B-B38B-797F6E47E04E}">
      <dgm:prSet phldrT="[Text]" phldr="1"/>
      <dgm:spPr/>
      <dgm:t>
        <a:bodyPr/>
        <a:lstStyle/>
        <a:p>
          <a:endParaRPr lang="en-US" dirty="0"/>
        </a:p>
      </dgm:t>
    </dgm:pt>
    <dgm:pt modelId="{71B124D7-9C9B-40E8-A73E-18A38A981344}" type="parTrans" cxnId="{22FF71F1-DC4B-4949-9995-940DF3A8931C}">
      <dgm:prSet/>
      <dgm:spPr/>
      <dgm:t>
        <a:bodyPr/>
        <a:lstStyle/>
        <a:p>
          <a:endParaRPr lang="en-US"/>
        </a:p>
      </dgm:t>
    </dgm:pt>
    <dgm:pt modelId="{7DD3CC62-81D3-40EF-B1A2-A618A7C11FEF}" type="sibTrans" cxnId="{22FF71F1-DC4B-4949-9995-940DF3A8931C}">
      <dgm:prSet/>
      <dgm:spPr/>
      <dgm:t>
        <a:bodyPr/>
        <a:lstStyle/>
        <a:p>
          <a:endParaRPr lang="en-US"/>
        </a:p>
      </dgm:t>
    </dgm:pt>
    <dgm:pt modelId="{B086FB3A-BFD3-4907-84D5-7CF634F657BC}">
      <dgm:prSet phldrT="[Text]" phldr="1"/>
      <dgm:spPr/>
      <dgm:t>
        <a:bodyPr/>
        <a:lstStyle/>
        <a:p>
          <a:endParaRPr lang="en-US" dirty="0"/>
        </a:p>
      </dgm:t>
    </dgm:pt>
    <dgm:pt modelId="{83B89BDC-8B91-4CCF-854A-02C50BCBDBD2}" type="parTrans" cxnId="{DE6666B2-EC60-4C28-B465-3EC780397FB2}">
      <dgm:prSet/>
      <dgm:spPr/>
      <dgm:t>
        <a:bodyPr/>
        <a:lstStyle/>
        <a:p>
          <a:endParaRPr lang="en-US"/>
        </a:p>
      </dgm:t>
    </dgm:pt>
    <dgm:pt modelId="{6004AE92-10F2-4BC1-9154-D49F9EB33ED0}" type="sibTrans" cxnId="{DE6666B2-EC60-4C28-B465-3EC780397FB2}">
      <dgm:prSet/>
      <dgm:spPr/>
      <dgm:t>
        <a:bodyPr/>
        <a:lstStyle/>
        <a:p>
          <a:endParaRPr lang="en-US"/>
        </a:p>
      </dgm:t>
    </dgm:pt>
    <dgm:pt modelId="{17605782-6BD0-4192-AEE9-56E82D121873}" type="pres">
      <dgm:prSet presAssocID="{6A4C918C-3555-468C-AB69-16527AFC91F2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054BF9E-5D33-43CD-B3DC-31D856623C6B}" type="pres">
      <dgm:prSet presAssocID="{6A4C918C-3555-468C-AB69-16527AFC91F2}" presName="cycle" presStyleCnt="0"/>
      <dgm:spPr/>
    </dgm:pt>
    <dgm:pt modelId="{809C58A7-5723-42D3-993F-0B695C4C9B94}" type="pres">
      <dgm:prSet presAssocID="{6A4C918C-3555-468C-AB69-16527AFC91F2}" presName="centerShape" presStyleCnt="0"/>
      <dgm:spPr/>
    </dgm:pt>
    <dgm:pt modelId="{0827E4E1-0C17-479C-99AF-F4BFA579A599}" type="pres">
      <dgm:prSet presAssocID="{6A4C918C-3555-468C-AB69-16527AFC91F2}" presName="connSite" presStyleLbl="node1" presStyleIdx="0" presStyleCnt="4"/>
      <dgm:spPr/>
    </dgm:pt>
    <dgm:pt modelId="{A8916E00-5881-4150-89C7-18CFB845AABD}" type="pres">
      <dgm:prSet presAssocID="{6A4C918C-3555-468C-AB69-16527AFC91F2}" presName="visible" presStyleLbl="node1" presStyleIdx="0" presStyleCnt="4"/>
      <dgm:spPr/>
    </dgm:pt>
    <dgm:pt modelId="{8AB18D6C-789E-4174-B273-673CA66E8C4D}" type="pres">
      <dgm:prSet presAssocID="{DCD79E15-C9EB-4820-92E4-1F5A70B46AC8}" presName="Name25" presStyleLbl="parChTrans1D1" presStyleIdx="0" presStyleCnt="3"/>
      <dgm:spPr/>
      <dgm:t>
        <a:bodyPr/>
        <a:lstStyle/>
        <a:p>
          <a:endParaRPr lang="en-US"/>
        </a:p>
      </dgm:t>
    </dgm:pt>
    <dgm:pt modelId="{61684C5C-D80D-4C91-A0DC-0E346707D357}" type="pres">
      <dgm:prSet presAssocID="{0481F1C3-48F1-470F-9789-F190156E9913}" presName="node" presStyleCnt="0"/>
      <dgm:spPr/>
    </dgm:pt>
    <dgm:pt modelId="{4120D694-453E-4852-989F-22E5E752C8A4}" type="pres">
      <dgm:prSet presAssocID="{0481F1C3-48F1-470F-9789-F190156E9913}" presName="parentNode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6C2150-6A9F-43F5-A35C-BD36C603A557}" type="pres">
      <dgm:prSet presAssocID="{0481F1C3-48F1-470F-9789-F190156E9913}" presName="childNode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3FCFE2-A02B-4D63-8B4C-1BF30E8EEAA0}" type="pres">
      <dgm:prSet presAssocID="{6A69B022-19C1-47AA-AD07-F9B01FD9EB40}" presName="Name25" presStyleLbl="parChTrans1D1" presStyleIdx="1" presStyleCnt="3"/>
      <dgm:spPr/>
      <dgm:t>
        <a:bodyPr/>
        <a:lstStyle/>
        <a:p>
          <a:endParaRPr lang="en-US"/>
        </a:p>
      </dgm:t>
    </dgm:pt>
    <dgm:pt modelId="{AF01E3F2-80D4-4D0F-8912-6BE7B2CA438A}" type="pres">
      <dgm:prSet presAssocID="{8737EEA9-239B-4E2F-8437-0573535F0F48}" presName="node" presStyleCnt="0"/>
      <dgm:spPr/>
    </dgm:pt>
    <dgm:pt modelId="{CB0FCC29-056C-41C9-8D42-28A6158DC789}" type="pres">
      <dgm:prSet presAssocID="{8737EEA9-239B-4E2F-8437-0573535F0F48}" presName="parentNode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32A807-D8CC-4B59-ADD5-5FD2475A8D3C}" type="pres">
      <dgm:prSet presAssocID="{8737EEA9-239B-4E2F-8437-0573535F0F48}" presName="childNode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BC2801-E7FD-4D99-8C4E-D19B98097E17}" type="pres">
      <dgm:prSet presAssocID="{D31151B9-4B8E-4B25-B279-17FDD52F19FF}" presName="Name25" presStyleLbl="parChTrans1D1" presStyleIdx="2" presStyleCnt="3"/>
      <dgm:spPr/>
      <dgm:t>
        <a:bodyPr/>
        <a:lstStyle/>
        <a:p>
          <a:endParaRPr lang="en-US"/>
        </a:p>
      </dgm:t>
    </dgm:pt>
    <dgm:pt modelId="{68082EBB-9FC2-4BA6-BF39-EB12B9D75A91}" type="pres">
      <dgm:prSet presAssocID="{89944B1D-612D-48E8-9CB8-34FC1B194C96}" presName="node" presStyleCnt="0"/>
      <dgm:spPr/>
    </dgm:pt>
    <dgm:pt modelId="{6D38C23F-7730-44E9-A100-81E4010DF3EE}" type="pres">
      <dgm:prSet presAssocID="{89944B1D-612D-48E8-9CB8-34FC1B194C96}" presName="parentNode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7DED87-00BE-41EB-86CD-3F942E8C0B32}" type="pres">
      <dgm:prSet presAssocID="{89944B1D-612D-48E8-9CB8-34FC1B194C96}" presName="childNode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C85AA2B-5955-489A-B819-E2523C383981}" srcId="{0481F1C3-48F1-470F-9789-F190156E9913}" destId="{661A36FE-31B4-4E68-AE7B-8BC9803596F8}" srcOrd="0" destOrd="0" parTransId="{F1A3E27F-B1EF-4980-9F6D-748319285F89}" sibTransId="{EEE9758A-0038-40C7-9FC5-67E131F090E7}"/>
    <dgm:cxn modelId="{11CF9CB7-1A6C-417F-9C16-53483C747204}" type="presOf" srcId="{77A863F6-ADD0-4AF0-A860-291B455C0167}" destId="{2532A807-D8CC-4B59-ADD5-5FD2475A8D3C}" srcOrd="0" destOrd="1" presId="urn:microsoft.com/office/officeart/2005/8/layout/radial2"/>
    <dgm:cxn modelId="{249B2124-8153-4A6B-B341-DE6AE383BA9F}" type="presOf" srcId="{B086FB3A-BFD3-4907-84D5-7CF634F657BC}" destId="{AE7DED87-00BE-41EB-86CD-3F942E8C0B32}" srcOrd="0" destOrd="1" presId="urn:microsoft.com/office/officeart/2005/8/layout/radial2"/>
    <dgm:cxn modelId="{BE46303D-1E61-48AF-8E8F-BA20C53DBEC1}" type="presOf" srcId="{D31151B9-4B8E-4B25-B279-17FDD52F19FF}" destId="{B5BC2801-E7FD-4D99-8C4E-D19B98097E17}" srcOrd="0" destOrd="0" presId="urn:microsoft.com/office/officeart/2005/8/layout/radial2"/>
    <dgm:cxn modelId="{89743147-3A29-4236-800E-800C970203D4}" type="presOf" srcId="{6A4C918C-3555-468C-AB69-16527AFC91F2}" destId="{17605782-6BD0-4192-AEE9-56E82D121873}" srcOrd="0" destOrd="0" presId="urn:microsoft.com/office/officeart/2005/8/layout/radial2"/>
    <dgm:cxn modelId="{A8F274CF-9D98-4AE3-9A09-CE3BB3A0D28E}" srcId="{8737EEA9-239B-4E2F-8437-0573535F0F48}" destId="{4E8CC228-1358-4D7C-A31B-687302B7CF97}" srcOrd="0" destOrd="0" parTransId="{697465C2-535B-4001-9F99-48FE02844288}" sibTransId="{0C616D85-DFF0-45F1-88EC-19308A0EB81E}"/>
    <dgm:cxn modelId="{7629A0D1-C0EA-433D-A426-AC83EDA2FFE0}" srcId="{8737EEA9-239B-4E2F-8437-0573535F0F48}" destId="{77A863F6-ADD0-4AF0-A860-291B455C0167}" srcOrd="1" destOrd="0" parTransId="{0EC5C918-F5CE-4254-8459-69FBFF708421}" sibTransId="{0CEBF208-7E4D-455F-B588-0C56E163A750}"/>
    <dgm:cxn modelId="{5B424DA0-7F43-4F83-8AE4-A07DFEF8B47B}" srcId="{6A4C918C-3555-468C-AB69-16527AFC91F2}" destId="{89944B1D-612D-48E8-9CB8-34FC1B194C96}" srcOrd="2" destOrd="0" parTransId="{D31151B9-4B8E-4B25-B279-17FDD52F19FF}" sibTransId="{A05646FC-6EF5-4F4A-8A23-BDF3D720DF01}"/>
    <dgm:cxn modelId="{BDE4024B-99A2-4436-97A7-81454F3281F8}" srcId="{6A4C918C-3555-468C-AB69-16527AFC91F2}" destId="{8737EEA9-239B-4E2F-8437-0573535F0F48}" srcOrd="1" destOrd="0" parTransId="{6A69B022-19C1-47AA-AD07-F9B01FD9EB40}" sibTransId="{421AC971-E5EA-4D89-AAA1-9BA0911CE7DF}"/>
    <dgm:cxn modelId="{5BBD0A5D-9FBF-436E-89A5-C00FBE9EC2FC}" srcId="{0481F1C3-48F1-470F-9789-F190156E9913}" destId="{D8918CF9-8E36-46D4-BA62-CCFFB3073722}" srcOrd="1" destOrd="0" parTransId="{CE240248-96D9-4ACA-978F-D8734AD11CC0}" sibTransId="{8C006691-158C-40FC-825F-3E5B053FAE2F}"/>
    <dgm:cxn modelId="{49126A52-CDC7-40B0-9735-4E378DD52ABC}" srcId="{6A4C918C-3555-468C-AB69-16527AFC91F2}" destId="{0481F1C3-48F1-470F-9789-F190156E9913}" srcOrd="0" destOrd="0" parTransId="{DCD79E15-C9EB-4820-92E4-1F5A70B46AC8}" sibTransId="{BAD6DF4A-E4EF-4B22-922B-FB114E7C3391}"/>
    <dgm:cxn modelId="{6677F728-C30D-4E15-B989-1A3B1017E382}" type="presOf" srcId="{4E8CC228-1358-4D7C-A31B-687302B7CF97}" destId="{2532A807-D8CC-4B59-ADD5-5FD2475A8D3C}" srcOrd="0" destOrd="0" presId="urn:microsoft.com/office/officeart/2005/8/layout/radial2"/>
    <dgm:cxn modelId="{45BA38CF-9EA0-4AA1-90C6-6165356B6182}" type="presOf" srcId="{8737EEA9-239B-4E2F-8437-0573535F0F48}" destId="{CB0FCC29-056C-41C9-8D42-28A6158DC789}" srcOrd="0" destOrd="0" presId="urn:microsoft.com/office/officeart/2005/8/layout/radial2"/>
    <dgm:cxn modelId="{F9EDA361-4D99-471D-B09D-527C5601C951}" type="presOf" srcId="{DCD79E15-C9EB-4820-92E4-1F5A70B46AC8}" destId="{8AB18D6C-789E-4174-B273-673CA66E8C4D}" srcOrd="0" destOrd="0" presId="urn:microsoft.com/office/officeart/2005/8/layout/radial2"/>
    <dgm:cxn modelId="{62EE4FDE-4E28-4986-8A07-6E7D792267EF}" type="presOf" srcId="{89944B1D-612D-48E8-9CB8-34FC1B194C96}" destId="{6D38C23F-7730-44E9-A100-81E4010DF3EE}" srcOrd="0" destOrd="0" presId="urn:microsoft.com/office/officeart/2005/8/layout/radial2"/>
    <dgm:cxn modelId="{F0F36E0F-4546-4F70-8CDF-0EB8F919056B}" type="presOf" srcId="{9B55557F-592A-462B-B38B-797F6E47E04E}" destId="{AE7DED87-00BE-41EB-86CD-3F942E8C0B32}" srcOrd="0" destOrd="0" presId="urn:microsoft.com/office/officeart/2005/8/layout/radial2"/>
    <dgm:cxn modelId="{2E348B76-05E2-4B10-82AD-1B0BE43F4D31}" type="presOf" srcId="{661A36FE-31B4-4E68-AE7B-8BC9803596F8}" destId="{AC6C2150-6A9F-43F5-A35C-BD36C603A557}" srcOrd="0" destOrd="0" presId="urn:microsoft.com/office/officeart/2005/8/layout/radial2"/>
    <dgm:cxn modelId="{DE6666B2-EC60-4C28-B465-3EC780397FB2}" srcId="{89944B1D-612D-48E8-9CB8-34FC1B194C96}" destId="{B086FB3A-BFD3-4907-84D5-7CF634F657BC}" srcOrd="1" destOrd="0" parTransId="{83B89BDC-8B91-4CCF-854A-02C50BCBDBD2}" sibTransId="{6004AE92-10F2-4BC1-9154-D49F9EB33ED0}"/>
    <dgm:cxn modelId="{22FF71F1-DC4B-4949-9995-940DF3A8931C}" srcId="{89944B1D-612D-48E8-9CB8-34FC1B194C96}" destId="{9B55557F-592A-462B-B38B-797F6E47E04E}" srcOrd="0" destOrd="0" parTransId="{71B124D7-9C9B-40E8-A73E-18A38A981344}" sibTransId="{7DD3CC62-81D3-40EF-B1A2-A618A7C11FEF}"/>
    <dgm:cxn modelId="{D844F387-5AD4-4806-9AE7-B9DBEBCF46EA}" type="presOf" srcId="{0481F1C3-48F1-470F-9789-F190156E9913}" destId="{4120D694-453E-4852-989F-22E5E752C8A4}" srcOrd="0" destOrd="0" presId="urn:microsoft.com/office/officeart/2005/8/layout/radial2"/>
    <dgm:cxn modelId="{16769C11-AD4C-41DE-84E4-E03A6305B424}" type="presOf" srcId="{6A69B022-19C1-47AA-AD07-F9B01FD9EB40}" destId="{513FCFE2-A02B-4D63-8B4C-1BF30E8EEAA0}" srcOrd="0" destOrd="0" presId="urn:microsoft.com/office/officeart/2005/8/layout/radial2"/>
    <dgm:cxn modelId="{A4D981D7-950E-4959-85AF-F668D1FA3A1C}" type="presOf" srcId="{D8918CF9-8E36-46D4-BA62-CCFFB3073722}" destId="{AC6C2150-6A9F-43F5-A35C-BD36C603A557}" srcOrd="0" destOrd="1" presId="urn:microsoft.com/office/officeart/2005/8/layout/radial2"/>
    <dgm:cxn modelId="{A98489A7-8A4B-4818-9822-D3E35531CD78}" type="presParOf" srcId="{17605782-6BD0-4192-AEE9-56E82D121873}" destId="{0054BF9E-5D33-43CD-B3DC-31D856623C6B}" srcOrd="0" destOrd="0" presId="urn:microsoft.com/office/officeart/2005/8/layout/radial2"/>
    <dgm:cxn modelId="{8F891FA8-743A-4D2C-B95E-415827FD230C}" type="presParOf" srcId="{0054BF9E-5D33-43CD-B3DC-31D856623C6B}" destId="{809C58A7-5723-42D3-993F-0B695C4C9B94}" srcOrd="0" destOrd="0" presId="urn:microsoft.com/office/officeart/2005/8/layout/radial2"/>
    <dgm:cxn modelId="{98C6F9F4-D0F5-4DEC-8EE6-06D23077B788}" type="presParOf" srcId="{809C58A7-5723-42D3-993F-0B695C4C9B94}" destId="{0827E4E1-0C17-479C-99AF-F4BFA579A599}" srcOrd="0" destOrd="0" presId="urn:microsoft.com/office/officeart/2005/8/layout/radial2"/>
    <dgm:cxn modelId="{77B296CF-A195-4E29-9888-35DFE3855F9A}" type="presParOf" srcId="{809C58A7-5723-42D3-993F-0B695C4C9B94}" destId="{A8916E00-5881-4150-89C7-18CFB845AABD}" srcOrd="1" destOrd="0" presId="urn:microsoft.com/office/officeart/2005/8/layout/radial2"/>
    <dgm:cxn modelId="{81CF253A-8322-4A43-BB21-94DE14947D3E}" type="presParOf" srcId="{0054BF9E-5D33-43CD-B3DC-31D856623C6B}" destId="{8AB18D6C-789E-4174-B273-673CA66E8C4D}" srcOrd="1" destOrd="0" presId="urn:microsoft.com/office/officeart/2005/8/layout/radial2"/>
    <dgm:cxn modelId="{B7A7B858-A4D0-448F-9D95-CBCB25009A92}" type="presParOf" srcId="{0054BF9E-5D33-43CD-B3DC-31D856623C6B}" destId="{61684C5C-D80D-4C91-A0DC-0E346707D357}" srcOrd="2" destOrd="0" presId="urn:microsoft.com/office/officeart/2005/8/layout/radial2"/>
    <dgm:cxn modelId="{DD545E2E-B51E-46F5-A82E-9349600BED42}" type="presParOf" srcId="{61684C5C-D80D-4C91-A0DC-0E346707D357}" destId="{4120D694-453E-4852-989F-22E5E752C8A4}" srcOrd="0" destOrd="0" presId="urn:microsoft.com/office/officeart/2005/8/layout/radial2"/>
    <dgm:cxn modelId="{F2BD10F2-A57B-46E8-9A11-3A3D48773BDA}" type="presParOf" srcId="{61684C5C-D80D-4C91-A0DC-0E346707D357}" destId="{AC6C2150-6A9F-43F5-A35C-BD36C603A557}" srcOrd="1" destOrd="0" presId="urn:microsoft.com/office/officeart/2005/8/layout/radial2"/>
    <dgm:cxn modelId="{DE657C0F-F759-4CDC-9A29-890D704C8F25}" type="presParOf" srcId="{0054BF9E-5D33-43CD-B3DC-31D856623C6B}" destId="{513FCFE2-A02B-4D63-8B4C-1BF30E8EEAA0}" srcOrd="3" destOrd="0" presId="urn:microsoft.com/office/officeart/2005/8/layout/radial2"/>
    <dgm:cxn modelId="{736043C0-18D9-49E1-B840-852E95F4558E}" type="presParOf" srcId="{0054BF9E-5D33-43CD-B3DC-31D856623C6B}" destId="{AF01E3F2-80D4-4D0F-8912-6BE7B2CA438A}" srcOrd="4" destOrd="0" presId="urn:microsoft.com/office/officeart/2005/8/layout/radial2"/>
    <dgm:cxn modelId="{67451684-B2DC-48BB-835B-CB1A3B8EBE51}" type="presParOf" srcId="{AF01E3F2-80D4-4D0F-8912-6BE7B2CA438A}" destId="{CB0FCC29-056C-41C9-8D42-28A6158DC789}" srcOrd="0" destOrd="0" presId="urn:microsoft.com/office/officeart/2005/8/layout/radial2"/>
    <dgm:cxn modelId="{977255EB-08DC-4590-B955-0614659FEBC7}" type="presParOf" srcId="{AF01E3F2-80D4-4D0F-8912-6BE7B2CA438A}" destId="{2532A807-D8CC-4B59-ADD5-5FD2475A8D3C}" srcOrd="1" destOrd="0" presId="urn:microsoft.com/office/officeart/2005/8/layout/radial2"/>
    <dgm:cxn modelId="{7847304A-3980-4AE8-B9E3-5F41948EA8B4}" type="presParOf" srcId="{0054BF9E-5D33-43CD-B3DC-31D856623C6B}" destId="{B5BC2801-E7FD-4D99-8C4E-D19B98097E17}" srcOrd="5" destOrd="0" presId="urn:microsoft.com/office/officeart/2005/8/layout/radial2"/>
    <dgm:cxn modelId="{941587DF-24CC-42B0-8FDA-631D88A221B2}" type="presParOf" srcId="{0054BF9E-5D33-43CD-B3DC-31D856623C6B}" destId="{68082EBB-9FC2-4BA6-BF39-EB12B9D75A91}" srcOrd="6" destOrd="0" presId="urn:microsoft.com/office/officeart/2005/8/layout/radial2"/>
    <dgm:cxn modelId="{B8FB8F49-F3CC-4BA7-85C7-057056501C75}" type="presParOf" srcId="{68082EBB-9FC2-4BA6-BF39-EB12B9D75A91}" destId="{6D38C23F-7730-44E9-A100-81E4010DF3EE}" srcOrd="0" destOrd="0" presId="urn:microsoft.com/office/officeart/2005/8/layout/radial2"/>
    <dgm:cxn modelId="{80EC2DD2-B31C-4D41-8DD1-5B9DA319D441}" type="presParOf" srcId="{68082EBB-9FC2-4BA6-BF39-EB12B9D75A91}" destId="{AE7DED87-00BE-41EB-86CD-3F942E8C0B32}" srcOrd="1" destOrd="0" presId="urn:microsoft.com/office/officeart/2005/8/layout/radial2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97.xml><?xml version="1.0" encoding="utf-8"?>
<dgm:dataModel xmlns:dgm="http://schemas.openxmlformats.org/drawingml/2006/diagram" xmlns:a="http://schemas.openxmlformats.org/drawingml/2006/main">
  <dgm:ptLst>
    <dgm:pt modelId="{D0C1E9F0-310E-4A6F-89EB-E5EF389D4969}" type="doc">
      <dgm:prSet loTypeId="urn:microsoft.com/office/officeart/2005/8/layout/radial6" loCatId="relationship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en-US"/>
        </a:p>
      </dgm:t>
    </dgm:pt>
    <dgm:pt modelId="{8ECB2C4F-492E-4D13-AB78-5AE3A97EDBFD}">
      <dgm:prSet phldrT="[Text]" phldr="1"/>
      <dgm:spPr/>
      <dgm:t>
        <a:bodyPr/>
        <a:lstStyle/>
        <a:p>
          <a:endParaRPr lang="en-US" dirty="0"/>
        </a:p>
      </dgm:t>
    </dgm:pt>
    <dgm:pt modelId="{41877FA0-E213-42A8-A4F5-2A9C7A94EA63}" type="parTrans" cxnId="{CD295921-F0F1-4A16-82FC-4D79FB9060D9}">
      <dgm:prSet/>
      <dgm:spPr/>
      <dgm:t>
        <a:bodyPr/>
        <a:lstStyle/>
        <a:p>
          <a:endParaRPr lang="en-US"/>
        </a:p>
      </dgm:t>
    </dgm:pt>
    <dgm:pt modelId="{E4BEC8ED-377F-4B68-82DC-9674B46A4A47}" type="sibTrans" cxnId="{CD295921-F0F1-4A16-82FC-4D79FB9060D9}">
      <dgm:prSet/>
      <dgm:spPr/>
      <dgm:t>
        <a:bodyPr/>
        <a:lstStyle/>
        <a:p>
          <a:endParaRPr lang="en-US"/>
        </a:p>
      </dgm:t>
    </dgm:pt>
    <dgm:pt modelId="{ED571434-BAFD-4E28-996B-998ED82E8BE2}">
      <dgm:prSet phldrT="[Text]" phldr="1"/>
      <dgm:spPr/>
      <dgm:t>
        <a:bodyPr/>
        <a:lstStyle/>
        <a:p>
          <a:endParaRPr lang="en-US" dirty="0"/>
        </a:p>
      </dgm:t>
    </dgm:pt>
    <dgm:pt modelId="{8529DB1D-A035-43A6-B014-7D84186EA2AA}" type="parTrans" cxnId="{6AC18E71-E1F3-4391-9F6D-B262F1AF93E6}">
      <dgm:prSet/>
      <dgm:spPr/>
      <dgm:t>
        <a:bodyPr/>
        <a:lstStyle/>
        <a:p>
          <a:endParaRPr lang="en-US"/>
        </a:p>
      </dgm:t>
    </dgm:pt>
    <dgm:pt modelId="{2D0CABCE-10E0-4842-8859-C2227D4881CE}" type="sibTrans" cxnId="{6AC18E71-E1F3-4391-9F6D-B262F1AF93E6}">
      <dgm:prSet/>
      <dgm:spPr/>
      <dgm:t>
        <a:bodyPr/>
        <a:lstStyle/>
        <a:p>
          <a:endParaRPr lang="en-US" dirty="0"/>
        </a:p>
      </dgm:t>
    </dgm:pt>
    <dgm:pt modelId="{B2476740-D317-41C0-8985-481005B95343}">
      <dgm:prSet phldrT="[Text]" phldr="1"/>
      <dgm:spPr/>
      <dgm:t>
        <a:bodyPr/>
        <a:lstStyle/>
        <a:p>
          <a:endParaRPr lang="en-US" dirty="0"/>
        </a:p>
      </dgm:t>
    </dgm:pt>
    <dgm:pt modelId="{8C61C51C-72AA-4159-92BE-FA54C950603F}" type="parTrans" cxnId="{8B5AB3F8-1B1E-4F3B-932D-BA694CF49AAE}">
      <dgm:prSet/>
      <dgm:spPr/>
      <dgm:t>
        <a:bodyPr/>
        <a:lstStyle/>
        <a:p>
          <a:endParaRPr lang="en-US"/>
        </a:p>
      </dgm:t>
    </dgm:pt>
    <dgm:pt modelId="{FB2EA4A6-E400-482D-8571-3F1968F51253}" type="sibTrans" cxnId="{8B5AB3F8-1B1E-4F3B-932D-BA694CF49AAE}">
      <dgm:prSet/>
      <dgm:spPr/>
      <dgm:t>
        <a:bodyPr/>
        <a:lstStyle/>
        <a:p>
          <a:endParaRPr lang="en-US" dirty="0"/>
        </a:p>
      </dgm:t>
    </dgm:pt>
    <dgm:pt modelId="{B301568F-2770-4B19-8F45-E32B6B3C7BF8}">
      <dgm:prSet phldrT="[Text]" phldr="1"/>
      <dgm:spPr/>
      <dgm:t>
        <a:bodyPr/>
        <a:lstStyle/>
        <a:p>
          <a:endParaRPr lang="en-US" dirty="0"/>
        </a:p>
      </dgm:t>
    </dgm:pt>
    <dgm:pt modelId="{89F8FD26-CDC2-4B8D-9321-C4226C9F3E74}" type="parTrans" cxnId="{BD073EB5-FF46-47E0-BD26-2FF4EF04AF7A}">
      <dgm:prSet/>
      <dgm:spPr/>
      <dgm:t>
        <a:bodyPr/>
        <a:lstStyle/>
        <a:p>
          <a:endParaRPr lang="en-US"/>
        </a:p>
      </dgm:t>
    </dgm:pt>
    <dgm:pt modelId="{72EF8079-998F-407C-B3A6-A23C39E11510}" type="sibTrans" cxnId="{BD073EB5-FF46-47E0-BD26-2FF4EF04AF7A}">
      <dgm:prSet/>
      <dgm:spPr/>
      <dgm:t>
        <a:bodyPr/>
        <a:lstStyle/>
        <a:p>
          <a:endParaRPr lang="en-US" dirty="0"/>
        </a:p>
      </dgm:t>
    </dgm:pt>
    <dgm:pt modelId="{2649E564-92BE-4FF6-883F-2B73A61AA6A3}">
      <dgm:prSet phldrT="[Text]" phldr="1"/>
      <dgm:spPr/>
      <dgm:t>
        <a:bodyPr/>
        <a:lstStyle/>
        <a:p>
          <a:endParaRPr lang="en-US" dirty="0"/>
        </a:p>
      </dgm:t>
    </dgm:pt>
    <dgm:pt modelId="{B04E1CB0-2FE0-4A68-A14E-8AC331584136}" type="parTrans" cxnId="{E9506577-6738-4CEC-834D-BBBB3D2D9750}">
      <dgm:prSet/>
      <dgm:spPr/>
      <dgm:t>
        <a:bodyPr/>
        <a:lstStyle/>
        <a:p>
          <a:endParaRPr lang="en-US"/>
        </a:p>
      </dgm:t>
    </dgm:pt>
    <dgm:pt modelId="{2312494C-07CD-4385-8689-5B51E0277814}" type="sibTrans" cxnId="{E9506577-6738-4CEC-834D-BBBB3D2D9750}">
      <dgm:prSet/>
      <dgm:spPr/>
      <dgm:t>
        <a:bodyPr/>
        <a:lstStyle/>
        <a:p>
          <a:endParaRPr lang="en-US" dirty="0"/>
        </a:p>
      </dgm:t>
    </dgm:pt>
    <dgm:pt modelId="{C1067516-E320-4557-8BE2-A5FC26E182B1}" type="pres">
      <dgm:prSet presAssocID="{D0C1E9F0-310E-4A6F-89EB-E5EF389D4969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6221C21-6D04-42BF-8B76-397BA884B7F6}" type="pres">
      <dgm:prSet presAssocID="{8ECB2C4F-492E-4D13-AB78-5AE3A97EDBFD}" presName="centerShape" presStyleLbl="node0" presStyleIdx="0" presStyleCnt="1"/>
      <dgm:spPr/>
      <dgm:t>
        <a:bodyPr/>
        <a:lstStyle/>
        <a:p>
          <a:endParaRPr lang="en-US"/>
        </a:p>
      </dgm:t>
    </dgm:pt>
    <dgm:pt modelId="{EAB33807-FF52-4344-AC98-EFEB4EEAE608}" type="pres">
      <dgm:prSet presAssocID="{ED571434-BAFD-4E28-996B-998ED82E8BE2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024DE7-A186-468E-9858-C284E9E7CF60}" type="pres">
      <dgm:prSet presAssocID="{ED571434-BAFD-4E28-996B-998ED82E8BE2}" presName="dummy" presStyleCnt="0"/>
      <dgm:spPr/>
    </dgm:pt>
    <dgm:pt modelId="{EBE3DEB6-9719-4290-B8F7-79604EF8797B}" type="pres">
      <dgm:prSet presAssocID="{2D0CABCE-10E0-4842-8859-C2227D4881CE}" presName="sibTrans" presStyleLbl="sibTrans2D1" presStyleIdx="0" presStyleCnt="4"/>
      <dgm:spPr/>
      <dgm:t>
        <a:bodyPr/>
        <a:lstStyle/>
        <a:p>
          <a:endParaRPr lang="en-US"/>
        </a:p>
      </dgm:t>
    </dgm:pt>
    <dgm:pt modelId="{CD6470F9-41DC-488F-AD0C-C3C4351515FA}" type="pres">
      <dgm:prSet presAssocID="{B2476740-D317-41C0-8985-481005B95343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B0A12C-C3B1-41CF-8361-2176732E6A3D}" type="pres">
      <dgm:prSet presAssocID="{B2476740-D317-41C0-8985-481005B95343}" presName="dummy" presStyleCnt="0"/>
      <dgm:spPr/>
    </dgm:pt>
    <dgm:pt modelId="{3F74D93B-8E1E-4C3F-A91D-A8F322F34C7B}" type="pres">
      <dgm:prSet presAssocID="{FB2EA4A6-E400-482D-8571-3F1968F51253}" presName="sibTrans" presStyleLbl="sibTrans2D1" presStyleIdx="1" presStyleCnt="4"/>
      <dgm:spPr/>
      <dgm:t>
        <a:bodyPr/>
        <a:lstStyle/>
        <a:p>
          <a:endParaRPr lang="en-US"/>
        </a:p>
      </dgm:t>
    </dgm:pt>
    <dgm:pt modelId="{A7FF496B-D5F2-4A31-BB7F-14C4E7F2D8EF}" type="pres">
      <dgm:prSet presAssocID="{B301568F-2770-4B19-8F45-E32B6B3C7BF8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94C0ED-995C-45FB-898E-4FFCCEB66328}" type="pres">
      <dgm:prSet presAssocID="{B301568F-2770-4B19-8F45-E32B6B3C7BF8}" presName="dummy" presStyleCnt="0"/>
      <dgm:spPr/>
    </dgm:pt>
    <dgm:pt modelId="{1BF069C2-6754-4C6E-9ABB-50B5D4374AD5}" type="pres">
      <dgm:prSet presAssocID="{72EF8079-998F-407C-B3A6-A23C39E11510}" presName="sibTrans" presStyleLbl="sibTrans2D1" presStyleIdx="2" presStyleCnt="4"/>
      <dgm:spPr/>
      <dgm:t>
        <a:bodyPr/>
        <a:lstStyle/>
        <a:p>
          <a:endParaRPr lang="en-US"/>
        </a:p>
      </dgm:t>
    </dgm:pt>
    <dgm:pt modelId="{6EB4C715-012E-4AF1-B58D-AA1F331AD194}" type="pres">
      <dgm:prSet presAssocID="{2649E564-92BE-4FF6-883F-2B73A61AA6A3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527A73-D582-418C-AE3D-C365C590B2E0}" type="pres">
      <dgm:prSet presAssocID="{2649E564-92BE-4FF6-883F-2B73A61AA6A3}" presName="dummy" presStyleCnt="0"/>
      <dgm:spPr/>
    </dgm:pt>
    <dgm:pt modelId="{5CC67BCC-C4F7-4F9D-A03F-8ACD5BD51B0C}" type="pres">
      <dgm:prSet presAssocID="{2312494C-07CD-4385-8689-5B51E0277814}" presName="sibTrans" presStyleLbl="sibTrans2D1" presStyleIdx="3" presStyleCnt="4"/>
      <dgm:spPr/>
      <dgm:t>
        <a:bodyPr/>
        <a:lstStyle/>
        <a:p>
          <a:endParaRPr lang="en-US"/>
        </a:p>
      </dgm:t>
    </dgm:pt>
  </dgm:ptLst>
  <dgm:cxnLst>
    <dgm:cxn modelId="{167E49D9-5656-424E-A8FF-6DBE61FFA6C3}" type="presOf" srcId="{B2476740-D317-41C0-8985-481005B95343}" destId="{CD6470F9-41DC-488F-AD0C-C3C4351515FA}" srcOrd="0" destOrd="0" presId="urn:microsoft.com/office/officeart/2005/8/layout/radial6"/>
    <dgm:cxn modelId="{B148E942-2288-43D7-A4B9-5D4061561DD0}" type="presOf" srcId="{B301568F-2770-4B19-8F45-E32B6B3C7BF8}" destId="{A7FF496B-D5F2-4A31-BB7F-14C4E7F2D8EF}" srcOrd="0" destOrd="0" presId="urn:microsoft.com/office/officeart/2005/8/layout/radial6"/>
    <dgm:cxn modelId="{5BD1B47E-E993-4493-AC8C-9674E5D1D915}" type="presOf" srcId="{2D0CABCE-10E0-4842-8859-C2227D4881CE}" destId="{EBE3DEB6-9719-4290-B8F7-79604EF8797B}" srcOrd="0" destOrd="0" presId="urn:microsoft.com/office/officeart/2005/8/layout/radial6"/>
    <dgm:cxn modelId="{F2989F36-DC16-4FA2-8255-F8239C518C8C}" type="presOf" srcId="{D0C1E9F0-310E-4A6F-89EB-E5EF389D4969}" destId="{C1067516-E320-4557-8BE2-A5FC26E182B1}" srcOrd="0" destOrd="0" presId="urn:microsoft.com/office/officeart/2005/8/layout/radial6"/>
    <dgm:cxn modelId="{0CEB9677-8980-4BDB-88C6-DADA67882673}" type="presOf" srcId="{ED571434-BAFD-4E28-996B-998ED82E8BE2}" destId="{EAB33807-FF52-4344-AC98-EFEB4EEAE608}" srcOrd="0" destOrd="0" presId="urn:microsoft.com/office/officeart/2005/8/layout/radial6"/>
    <dgm:cxn modelId="{BD073EB5-FF46-47E0-BD26-2FF4EF04AF7A}" srcId="{8ECB2C4F-492E-4D13-AB78-5AE3A97EDBFD}" destId="{B301568F-2770-4B19-8F45-E32B6B3C7BF8}" srcOrd="2" destOrd="0" parTransId="{89F8FD26-CDC2-4B8D-9321-C4226C9F3E74}" sibTransId="{72EF8079-998F-407C-B3A6-A23C39E11510}"/>
    <dgm:cxn modelId="{8B5AB3F8-1B1E-4F3B-932D-BA694CF49AAE}" srcId="{8ECB2C4F-492E-4D13-AB78-5AE3A97EDBFD}" destId="{B2476740-D317-41C0-8985-481005B95343}" srcOrd="1" destOrd="0" parTransId="{8C61C51C-72AA-4159-92BE-FA54C950603F}" sibTransId="{FB2EA4A6-E400-482D-8571-3F1968F51253}"/>
    <dgm:cxn modelId="{EF525D91-C072-437F-8978-7DAEDA74622D}" type="presOf" srcId="{8ECB2C4F-492E-4D13-AB78-5AE3A97EDBFD}" destId="{76221C21-6D04-42BF-8B76-397BA884B7F6}" srcOrd="0" destOrd="0" presId="urn:microsoft.com/office/officeart/2005/8/layout/radial6"/>
    <dgm:cxn modelId="{6AC18E71-E1F3-4391-9F6D-B262F1AF93E6}" srcId="{8ECB2C4F-492E-4D13-AB78-5AE3A97EDBFD}" destId="{ED571434-BAFD-4E28-996B-998ED82E8BE2}" srcOrd="0" destOrd="0" parTransId="{8529DB1D-A035-43A6-B014-7D84186EA2AA}" sibTransId="{2D0CABCE-10E0-4842-8859-C2227D4881CE}"/>
    <dgm:cxn modelId="{CD295921-F0F1-4A16-82FC-4D79FB9060D9}" srcId="{D0C1E9F0-310E-4A6F-89EB-E5EF389D4969}" destId="{8ECB2C4F-492E-4D13-AB78-5AE3A97EDBFD}" srcOrd="0" destOrd="0" parTransId="{41877FA0-E213-42A8-A4F5-2A9C7A94EA63}" sibTransId="{E4BEC8ED-377F-4B68-82DC-9674B46A4A47}"/>
    <dgm:cxn modelId="{5C47DB7D-0A78-4DB9-B781-270A7DCCDE04}" type="presOf" srcId="{72EF8079-998F-407C-B3A6-A23C39E11510}" destId="{1BF069C2-6754-4C6E-9ABB-50B5D4374AD5}" srcOrd="0" destOrd="0" presId="urn:microsoft.com/office/officeart/2005/8/layout/radial6"/>
    <dgm:cxn modelId="{E9506577-6738-4CEC-834D-BBBB3D2D9750}" srcId="{8ECB2C4F-492E-4D13-AB78-5AE3A97EDBFD}" destId="{2649E564-92BE-4FF6-883F-2B73A61AA6A3}" srcOrd="3" destOrd="0" parTransId="{B04E1CB0-2FE0-4A68-A14E-8AC331584136}" sibTransId="{2312494C-07CD-4385-8689-5B51E0277814}"/>
    <dgm:cxn modelId="{BEC75636-4D06-41CC-9307-17C7C425225B}" type="presOf" srcId="{2312494C-07CD-4385-8689-5B51E0277814}" destId="{5CC67BCC-C4F7-4F9D-A03F-8ACD5BD51B0C}" srcOrd="0" destOrd="0" presId="urn:microsoft.com/office/officeart/2005/8/layout/radial6"/>
    <dgm:cxn modelId="{16E7E17B-6133-4D4A-957D-9426152139BA}" type="presOf" srcId="{FB2EA4A6-E400-482D-8571-3F1968F51253}" destId="{3F74D93B-8E1E-4C3F-A91D-A8F322F34C7B}" srcOrd="0" destOrd="0" presId="urn:microsoft.com/office/officeart/2005/8/layout/radial6"/>
    <dgm:cxn modelId="{C65C39B3-C16A-49C1-9592-ABDE5303C02F}" type="presOf" srcId="{2649E564-92BE-4FF6-883F-2B73A61AA6A3}" destId="{6EB4C715-012E-4AF1-B58D-AA1F331AD194}" srcOrd="0" destOrd="0" presId="urn:microsoft.com/office/officeart/2005/8/layout/radial6"/>
    <dgm:cxn modelId="{934236C6-F7DF-47CB-A79C-0A2E1E990AF5}" type="presParOf" srcId="{C1067516-E320-4557-8BE2-A5FC26E182B1}" destId="{76221C21-6D04-42BF-8B76-397BA884B7F6}" srcOrd="0" destOrd="0" presId="urn:microsoft.com/office/officeart/2005/8/layout/radial6"/>
    <dgm:cxn modelId="{719FBB06-C977-4D07-B3C9-F6FB2A244E27}" type="presParOf" srcId="{C1067516-E320-4557-8BE2-A5FC26E182B1}" destId="{EAB33807-FF52-4344-AC98-EFEB4EEAE608}" srcOrd="1" destOrd="0" presId="urn:microsoft.com/office/officeart/2005/8/layout/radial6"/>
    <dgm:cxn modelId="{2C12993C-AD4E-4FBC-A57E-9461D6FF9D4D}" type="presParOf" srcId="{C1067516-E320-4557-8BE2-A5FC26E182B1}" destId="{8B024DE7-A186-468E-9858-C284E9E7CF60}" srcOrd="2" destOrd="0" presId="urn:microsoft.com/office/officeart/2005/8/layout/radial6"/>
    <dgm:cxn modelId="{DF3D1A61-2932-4666-94C6-D205BDA05EBB}" type="presParOf" srcId="{C1067516-E320-4557-8BE2-A5FC26E182B1}" destId="{EBE3DEB6-9719-4290-B8F7-79604EF8797B}" srcOrd="3" destOrd="0" presId="urn:microsoft.com/office/officeart/2005/8/layout/radial6"/>
    <dgm:cxn modelId="{3EE8F208-70A7-4DAD-96D0-F27060F1EBCA}" type="presParOf" srcId="{C1067516-E320-4557-8BE2-A5FC26E182B1}" destId="{CD6470F9-41DC-488F-AD0C-C3C4351515FA}" srcOrd="4" destOrd="0" presId="urn:microsoft.com/office/officeart/2005/8/layout/radial6"/>
    <dgm:cxn modelId="{017C1AD0-DF79-4EE8-ABF7-2B961DCF0609}" type="presParOf" srcId="{C1067516-E320-4557-8BE2-A5FC26E182B1}" destId="{0EB0A12C-C3B1-41CF-8361-2176732E6A3D}" srcOrd="5" destOrd="0" presId="urn:microsoft.com/office/officeart/2005/8/layout/radial6"/>
    <dgm:cxn modelId="{EFBBEA35-2550-4A23-88BA-8FCCD647FDAF}" type="presParOf" srcId="{C1067516-E320-4557-8BE2-A5FC26E182B1}" destId="{3F74D93B-8E1E-4C3F-A91D-A8F322F34C7B}" srcOrd="6" destOrd="0" presId="urn:microsoft.com/office/officeart/2005/8/layout/radial6"/>
    <dgm:cxn modelId="{E0CC7F32-4A7B-4E75-9C49-6BF8285ACA90}" type="presParOf" srcId="{C1067516-E320-4557-8BE2-A5FC26E182B1}" destId="{A7FF496B-D5F2-4A31-BB7F-14C4E7F2D8EF}" srcOrd="7" destOrd="0" presId="urn:microsoft.com/office/officeart/2005/8/layout/radial6"/>
    <dgm:cxn modelId="{AC9387D6-C4D3-4A52-933F-8C99E6B01C70}" type="presParOf" srcId="{C1067516-E320-4557-8BE2-A5FC26E182B1}" destId="{9F94C0ED-995C-45FB-898E-4FFCCEB66328}" srcOrd="8" destOrd="0" presId="urn:microsoft.com/office/officeart/2005/8/layout/radial6"/>
    <dgm:cxn modelId="{EEEC79BF-DFA7-4BDD-863E-6E5E68B36932}" type="presParOf" srcId="{C1067516-E320-4557-8BE2-A5FC26E182B1}" destId="{1BF069C2-6754-4C6E-9ABB-50B5D4374AD5}" srcOrd="9" destOrd="0" presId="urn:microsoft.com/office/officeart/2005/8/layout/radial6"/>
    <dgm:cxn modelId="{91C3E709-2C7A-4A7C-81BD-20E61382FB7F}" type="presParOf" srcId="{C1067516-E320-4557-8BE2-A5FC26E182B1}" destId="{6EB4C715-012E-4AF1-B58D-AA1F331AD194}" srcOrd="10" destOrd="0" presId="urn:microsoft.com/office/officeart/2005/8/layout/radial6"/>
    <dgm:cxn modelId="{3B8DF836-EA7C-4C9F-9056-C708EE26830E}" type="presParOf" srcId="{C1067516-E320-4557-8BE2-A5FC26E182B1}" destId="{40527A73-D582-418C-AE3D-C365C590B2E0}" srcOrd="11" destOrd="0" presId="urn:microsoft.com/office/officeart/2005/8/layout/radial6"/>
    <dgm:cxn modelId="{06516D41-D187-4DA9-B634-5256DEFBDEC7}" type="presParOf" srcId="{C1067516-E320-4557-8BE2-A5FC26E182B1}" destId="{5CC67BCC-C4F7-4F9D-A03F-8ACD5BD51B0C}" srcOrd="12" destOrd="0" presId="urn:microsoft.com/office/officeart/2005/8/layout/radial6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98.xml><?xml version="1.0" encoding="utf-8"?>
<dgm:dataModel xmlns:dgm="http://schemas.openxmlformats.org/drawingml/2006/diagram" xmlns:a="http://schemas.openxmlformats.org/drawingml/2006/main">
  <dgm:ptLst>
    <dgm:pt modelId="{7128323D-D481-4B0B-BD94-4225E311CA15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en-US"/>
        </a:p>
      </dgm:t>
    </dgm:pt>
    <dgm:pt modelId="{19B94316-1716-4C60-B0A6-5B24808638E6}">
      <dgm:prSet phldrT="[Text]" phldr="1"/>
      <dgm:spPr/>
      <dgm:t>
        <a:bodyPr/>
        <a:lstStyle/>
        <a:p>
          <a:endParaRPr lang="en-US" dirty="0"/>
        </a:p>
      </dgm:t>
    </dgm:pt>
    <dgm:pt modelId="{552ED25B-E48D-40D8-A6C8-6246A871A338}" type="parTrans" cxnId="{A1878FA5-FD9F-4D65-8C70-D44A2AB3ADE4}">
      <dgm:prSet/>
      <dgm:spPr/>
      <dgm:t>
        <a:bodyPr/>
        <a:lstStyle/>
        <a:p>
          <a:endParaRPr lang="en-US"/>
        </a:p>
      </dgm:t>
    </dgm:pt>
    <dgm:pt modelId="{9692CE34-5887-4DD3-953D-37060F3EB242}" type="sibTrans" cxnId="{A1878FA5-FD9F-4D65-8C70-D44A2AB3ADE4}">
      <dgm:prSet/>
      <dgm:spPr/>
      <dgm:t>
        <a:bodyPr/>
        <a:lstStyle/>
        <a:p>
          <a:endParaRPr lang="en-US"/>
        </a:p>
      </dgm:t>
    </dgm:pt>
    <dgm:pt modelId="{C6B627C1-DA1E-4730-ACBC-40D4098FEEA8}">
      <dgm:prSet phldrT="[Text]" phldr="1"/>
      <dgm:spPr/>
      <dgm:t>
        <a:bodyPr/>
        <a:lstStyle/>
        <a:p>
          <a:endParaRPr lang="en-US" dirty="0"/>
        </a:p>
      </dgm:t>
    </dgm:pt>
    <dgm:pt modelId="{1CC4176F-8253-45CD-B654-6726D516E6C0}" type="parTrans" cxnId="{940E1BB4-5CA1-4A98-8195-F9E8328209D2}">
      <dgm:prSet/>
      <dgm:spPr/>
      <dgm:t>
        <a:bodyPr/>
        <a:lstStyle/>
        <a:p>
          <a:endParaRPr lang="en-US" dirty="0"/>
        </a:p>
      </dgm:t>
    </dgm:pt>
    <dgm:pt modelId="{39584352-4E99-4770-9F9E-C503FB139812}" type="sibTrans" cxnId="{940E1BB4-5CA1-4A98-8195-F9E8328209D2}">
      <dgm:prSet/>
      <dgm:spPr/>
      <dgm:t>
        <a:bodyPr/>
        <a:lstStyle/>
        <a:p>
          <a:endParaRPr lang="en-US"/>
        </a:p>
      </dgm:t>
    </dgm:pt>
    <dgm:pt modelId="{98B8AC0A-1BB2-4B6A-847B-14E5A7CD6F60}">
      <dgm:prSet phldrT="[Text]" phldr="1"/>
      <dgm:spPr/>
      <dgm:t>
        <a:bodyPr/>
        <a:lstStyle/>
        <a:p>
          <a:endParaRPr lang="en-US" dirty="0"/>
        </a:p>
      </dgm:t>
    </dgm:pt>
    <dgm:pt modelId="{AAB4A0BF-6D8F-468C-9DAF-B8E445EF4B0A}" type="parTrans" cxnId="{4C87DAEA-C539-4A49-B069-88C51BE059F6}">
      <dgm:prSet/>
      <dgm:spPr/>
      <dgm:t>
        <a:bodyPr/>
        <a:lstStyle/>
        <a:p>
          <a:endParaRPr lang="en-US" dirty="0"/>
        </a:p>
      </dgm:t>
    </dgm:pt>
    <dgm:pt modelId="{BCB44BCB-C4AD-404A-9A0B-CDB7B6BE8C5E}" type="sibTrans" cxnId="{4C87DAEA-C539-4A49-B069-88C51BE059F6}">
      <dgm:prSet/>
      <dgm:spPr/>
      <dgm:t>
        <a:bodyPr/>
        <a:lstStyle/>
        <a:p>
          <a:endParaRPr lang="en-US"/>
        </a:p>
      </dgm:t>
    </dgm:pt>
    <dgm:pt modelId="{DF337DF6-956C-4470-9F77-1AD825B6D6FC}">
      <dgm:prSet phldrT="[Text]" phldr="1"/>
      <dgm:spPr/>
      <dgm:t>
        <a:bodyPr/>
        <a:lstStyle/>
        <a:p>
          <a:endParaRPr lang="en-US" dirty="0"/>
        </a:p>
      </dgm:t>
    </dgm:pt>
    <dgm:pt modelId="{37BDAB85-0027-498A-BE92-E3CE769F9304}" type="parTrans" cxnId="{3E9F33FF-E86F-41E3-9022-8765044DB3BA}">
      <dgm:prSet/>
      <dgm:spPr/>
      <dgm:t>
        <a:bodyPr/>
        <a:lstStyle/>
        <a:p>
          <a:endParaRPr lang="en-US" dirty="0"/>
        </a:p>
      </dgm:t>
    </dgm:pt>
    <dgm:pt modelId="{2ABEF3D5-3E28-40A6-A38A-6AC39187196F}" type="sibTrans" cxnId="{3E9F33FF-E86F-41E3-9022-8765044DB3BA}">
      <dgm:prSet/>
      <dgm:spPr/>
      <dgm:t>
        <a:bodyPr/>
        <a:lstStyle/>
        <a:p>
          <a:endParaRPr lang="en-US"/>
        </a:p>
      </dgm:t>
    </dgm:pt>
    <dgm:pt modelId="{D304A74B-574E-47AE-B60B-AE891627ADCA}">
      <dgm:prSet phldrT="[Text]" phldr="1"/>
      <dgm:spPr/>
      <dgm:t>
        <a:bodyPr/>
        <a:lstStyle/>
        <a:p>
          <a:endParaRPr lang="en-US" dirty="0"/>
        </a:p>
      </dgm:t>
    </dgm:pt>
    <dgm:pt modelId="{97CE747C-9058-441C-943A-15525319052D}" type="parTrans" cxnId="{35288164-C17D-4021-9AFF-0AFA0AEF4C64}">
      <dgm:prSet/>
      <dgm:spPr/>
      <dgm:t>
        <a:bodyPr/>
        <a:lstStyle/>
        <a:p>
          <a:endParaRPr lang="en-US" dirty="0"/>
        </a:p>
      </dgm:t>
    </dgm:pt>
    <dgm:pt modelId="{77AEDB3B-A9E2-43E4-AB8C-92389D4B278F}" type="sibTrans" cxnId="{35288164-C17D-4021-9AFF-0AFA0AEF4C64}">
      <dgm:prSet/>
      <dgm:spPr/>
      <dgm:t>
        <a:bodyPr/>
        <a:lstStyle/>
        <a:p>
          <a:endParaRPr lang="en-US"/>
        </a:p>
      </dgm:t>
    </dgm:pt>
    <dgm:pt modelId="{A1913889-9162-47E4-9DE5-BC7F972407F0}" type="pres">
      <dgm:prSet presAssocID="{7128323D-D481-4B0B-BD94-4225E311CA15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B7FEB43-A036-4578-A25B-6A9AE5EBA81A}" type="pres">
      <dgm:prSet presAssocID="{19B94316-1716-4C60-B0A6-5B24808638E6}" presName="centerShape" presStyleLbl="node0" presStyleIdx="0" presStyleCnt="1"/>
      <dgm:spPr/>
      <dgm:t>
        <a:bodyPr/>
        <a:lstStyle/>
        <a:p>
          <a:endParaRPr lang="en-US"/>
        </a:p>
      </dgm:t>
    </dgm:pt>
    <dgm:pt modelId="{47FB4B04-1009-4F5A-B77F-9B9E1E720078}" type="pres">
      <dgm:prSet presAssocID="{1CC4176F-8253-45CD-B654-6726D516E6C0}" presName="Name9" presStyleLbl="parChTrans1D2" presStyleIdx="0" presStyleCnt="4"/>
      <dgm:spPr/>
      <dgm:t>
        <a:bodyPr/>
        <a:lstStyle/>
        <a:p>
          <a:endParaRPr lang="en-US"/>
        </a:p>
      </dgm:t>
    </dgm:pt>
    <dgm:pt modelId="{52FB20DA-3CF0-4D49-B70D-BC117E24AF38}" type="pres">
      <dgm:prSet presAssocID="{1CC4176F-8253-45CD-B654-6726D516E6C0}" presName="connTx" presStyleLbl="parChTrans1D2" presStyleIdx="0" presStyleCnt="4"/>
      <dgm:spPr/>
      <dgm:t>
        <a:bodyPr/>
        <a:lstStyle/>
        <a:p>
          <a:endParaRPr lang="en-US"/>
        </a:p>
      </dgm:t>
    </dgm:pt>
    <dgm:pt modelId="{77ECBD74-C6F3-4D5A-A2D0-D1CF83E26F74}" type="pres">
      <dgm:prSet presAssocID="{C6B627C1-DA1E-4730-ACBC-40D4098FEEA8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EEB127-2B7B-453A-B91D-0EB73C86B9D5}" type="pres">
      <dgm:prSet presAssocID="{AAB4A0BF-6D8F-468C-9DAF-B8E445EF4B0A}" presName="Name9" presStyleLbl="parChTrans1D2" presStyleIdx="1" presStyleCnt="4"/>
      <dgm:spPr/>
      <dgm:t>
        <a:bodyPr/>
        <a:lstStyle/>
        <a:p>
          <a:endParaRPr lang="en-US"/>
        </a:p>
      </dgm:t>
    </dgm:pt>
    <dgm:pt modelId="{08FD6D0D-B585-4FDC-8F92-037C6D7630D0}" type="pres">
      <dgm:prSet presAssocID="{AAB4A0BF-6D8F-468C-9DAF-B8E445EF4B0A}" presName="connTx" presStyleLbl="parChTrans1D2" presStyleIdx="1" presStyleCnt="4"/>
      <dgm:spPr/>
      <dgm:t>
        <a:bodyPr/>
        <a:lstStyle/>
        <a:p>
          <a:endParaRPr lang="en-US"/>
        </a:p>
      </dgm:t>
    </dgm:pt>
    <dgm:pt modelId="{32C293EB-527F-49BA-AF12-1BA6F54FAE9D}" type="pres">
      <dgm:prSet presAssocID="{98B8AC0A-1BB2-4B6A-847B-14E5A7CD6F60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4C7981-7C00-4DDD-B4E5-358022A332B2}" type="pres">
      <dgm:prSet presAssocID="{37BDAB85-0027-498A-BE92-E3CE769F9304}" presName="Name9" presStyleLbl="parChTrans1D2" presStyleIdx="2" presStyleCnt="4"/>
      <dgm:spPr/>
      <dgm:t>
        <a:bodyPr/>
        <a:lstStyle/>
        <a:p>
          <a:endParaRPr lang="en-US"/>
        </a:p>
      </dgm:t>
    </dgm:pt>
    <dgm:pt modelId="{541306DB-7DB6-4D80-B74D-436C187B9E23}" type="pres">
      <dgm:prSet presAssocID="{37BDAB85-0027-498A-BE92-E3CE769F9304}" presName="connTx" presStyleLbl="parChTrans1D2" presStyleIdx="2" presStyleCnt="4"/>
      <dgm:spPr/>
      <dgm:t>
        <a:bodyPr/>
        <a:lstStyle/>
        <a:p>
          <a:endParaRPr lang="en-US"/>
        </a:p>
      </dgm:t>
    </dgm:pt>
    <dgm:pt modelId="{87252B49-A28A-4E98-BD61-4333CB1870BB}" type="pres">
      <dgm:prSet presAssocID="{DF337DF6-956C-4470-9F77-1AD825B6D6FC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16E707-0E1E-42DB-A65C-D6D84CAE4CA9}" type="pres">
      <dgm:prSet presAssocID="{97CE747C-9058-441C-943A-15525319052D}" presName="Name9" presStyleLbl="parChTrans1D2" presStyleIdx="3" presStyleCnt="4"/>
      <dgm:spPr/>
      <dgm:t>
        <a:bodyPr/>
        <a:lstStyle/>
        <a:p>
          <a:endParaRPr lang="en-US"/>
        </a:p>
      </dgm:t>
    </dgm:pt>
    <dgm:pt modelId="{C2FC1FB3-0944-49D5-AA5E-887DDDFDB93F}" type="pres">
      <dgm:prSet presAssocID="{97CE747C-9058-441C-943A-15525319052D}" presName="connTx" presStyleLbl="parChTrans1D2" presStyleIdx="3" presStyleCnt="4"/>
      <dgm:spPr/>
      <dgm:t>
        <a:bodyPr/>
        <a:lstStyle/>
        <a:p>
          <a:endParaRPr lang="en-US"/>
        </a:p>
      </dgm:t>
    </dgm:pt>
    <dgm:pt modelId="{7D8AEAF7-A7A7-4993-8DFF-8E66F8CAA362}" type="pres">
      <dgm:prSet presAssocID="{D304A74B-574E-47AE-B60B-AE891627ADCA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1878FA5-FD9F-4D65-8C70-D44A2AB3ADE4}" srcId="{7128323D-D481-4B0B-BD94-4225E311CA15}" destId="{19B94316-1716-4C60-B0A6-5B24808638E6}" srcOrd="0" destOrd="0" parTransId="{552ED25B-E48D-40D8-A6C8-6246A871A338}" sibTransId="{9692CE34-5887-4DD3-953D-37060F3EB242}"/>
    <dgm:cxn modelId="{56CD2F00-6959-480B-876C-6DBA3ECA0C10}" type="presOf" srcId="{AAB4A0BF-6D8F-468C-9DAF-B8E445EF4B0A}" destId="{08FD6D0D-B585-4FDC-8F92-037C6D7630D0}" srcOrd="1" destOrd="0" presId="urn:microsoft.com/office/officeart/2005/8/layout/radial1"/>
    <dgm:cxn modelId="{34EDAE0A-9879-4292-8CDF-75B6F86D598A}" type="presOf" srcId="{DF337DF6-956C-4470-9F77-1AD825B6D6FC}" destId="{87252B49-A28A-4E98-BD61-4333CB1870BB}" srcOrd="0" destOrd="0" presId="urn:microsoft.com/office/officeart/2005/8/layout/radial1"/>
    <dgm:cxn modelId="{AE0191DB-E519-46CC-86CD-A076F5BA1563}" type="presOf" srcId="{7128323D-D481-4B0B-BD94-4225E311CA15}" destId="{A1913889-9162-47E4-9DE5-BC7F972407F0}" srcOrd="0" destOrd="0" presId="urn:microsoft.com/office/officeart/2005/8/layout/radial1"/>
    <dgm:cxn modelId="{35288164-C17D-4021-9AFF-0AFA0AEF4C64}" srcId="{19B94316-1716-4C60-B0A6-5B24808638E6}" destId="{D304A74B-574E-47AE-B60B-AE891627ADCA}" srcOrd="3" destOrd="0" parTransId="{97CE747C-9058-441C-943A-15525319052D}" sibTransId="{77AEDB3B-A9E2-43E4-AB8C-92389D4B278F}"/>
    <dgm:cxn modelId="{F387EBEB-3356-4F9B-9AD6-10F697983F3E}" type="presOf" srcId="{97CE747C-9058-441C-943A-15525319052D}" destId="{C2FC1FB3-0944-49D5-AA5E-887DDDFDB93F}" srcOrd="1" destOrd="0" presId="urn:microsoft.com/office/officeart/2005/8/layout/radial1"/>
    <dgm:cxn modelId="{7023E512-8A70-41AD-95EF-6E8E2E26CE60}" type="presOf" srcId="{1CC4176F-8253-45CD-B654-6726D516E6C0}" destId="{47FB4B04-1009-4F5A-B77F-9B9E1E720078}" srcOrd="0" destOrd="0" presId="urn:microsoft.com/office/officeart/2005/8/layout/radial1"/>
    <dgm:cxn modelId="{D44C8F10-8F82-4915-9D2B-A2A6966DE5D8}" type="presOf" srcId="{C6B627C1-DA1E-4730-ACBC-40D4098FEEA8}" destId="{77ECBD74-C6F3-4D5A-A2D0-D1CF83E26F74}" srcOrd="0" destOrd="0" presId="urn:microsoft.com/office/officeart/2005/8/layout/radial1"/>
    <dgm:cxn modelId="{B9BA0D10-6A6C-4A49-A565-16365A698660}" type="presOf" srcId="{37BDAB85-0027-498A-BE92-E3CE769F9304}" destId="{541306DB-7DB6-4D80-B74D-436C187B9E23}" srcOrd="1" destOrd="0" presId="urn:microsoft.com/office/officeart/2005/8/layout/radial1"/>
    <dgm:cxn modelId="{AD62E839-011B-4944-A2FA-9460253AE07B}" type="presOf" srcId="{37BDAB85-0027-498A-BE92-E3CE769F9304}" destId="{834C7981-7C00-4DDD-B4E5-358022A332B2}" srcOrd="0" destOrd="0" presId="urn:microsoft.com/office/officeart/2005/8/layout/radial1"/>
    <dgm:cxn modelId="{CF56A214-3775-4E38-A356-EFB0CFEBDC58}" type="presOf" srcId="{19B94316-1716-4C60-B0A6-5B24808638E6}" destId="{DB7FEB43-A036-4578-A25B-6A9AE5EBA81A}" srcOrd="0" destOrd="0" presId="urn:microsoft.com/office/officeart/2005/8/layout/radial1"/>
    <dgm:cxn modelId="{4DCD82C5-0C56-49E9-A2C1-28C242F71D08}" type="presOf" srcId="{97CE747C-9058-441C-943A-15525319052D}" destId="{BE16E707-0E1E-42DB-A65C-D6D84CAE4CA9}" srcOrd="0" destOrd="0" presId="urn:microsoft.com/office/officeart/2005/8/layout/radial1"/>
    <dgm:cxn modelId="{3E9F33FF-E86F-41E3-9022-8765044DB3BA}" srcId="{19B94316-1716-4C60-B0A6-5B24808638E6}" destId="{DF337DF6-956C-4470-9F77-1AD825B6D6FC}" srcOrd="2" destOrd="0" parTransId="{37BDAB85-0027-498A-BE92-E3CE769F9304}" sibTransId="{2ABEF3D5-3E28-40A6-A38A-6AC39187196F}"/>
    <dgm:cxn modelId="{F498BEDE-27B4-4128-ADE9-2508404138C9}" type="presOf" srcId="{AAB4A0BF-6D8F-468C-9DAF-B8E445EF4B0A}" destId="{24EEB127-2B7B-453A-B91D-0EB73C86B9D5}" srcOrd="0" destOrd="0" presId="urn:microsoft.com/office/officeart/2005/8/layout/radial1"/>
    <dgm:cxn modelId="{EEAE4943-68D6-4ADE-9317-CC9517ADACBD}" type="presOf" srcId="{D304A74B-574E-47AE-B60B-AE891627ADCA}" destId="{7D8AEAF7-A7A7-4993-8DFF-8E66F8CAA362}" srcOrd="0" destOrd="0" presId="urn:microsoft.com/office/officeart/2005/8/layout/radial1"/>
    <dgm:cxn modelId="{6864243C-82E6-47AF-8A94-DAC579559ABD}" type="presOf" srcId="{98B8AC0A-1BB2-4B6A-847B-14E5A7CD6F60}" destId="{32C293EB-527F-49BA-AF12-1BA6F54FAE9D}" srcOrd="0" destOrd="0" presId="urn:microsoft.com/office/officeart/2005/8/layout/radial1"/>
    <dgm:cxn modelId="{4C87DAEA-C539-4A49-B069-88C51BE059F6}" srcId="{19B94316-1716-4C60-B0A6-5B24808638E6}" destId="{98B8AC0A-1BB2-4B6A-847B-14E5A7CD6F60}" srcOrd="1" destOrd="0" parTransId="{AAB4A0BF-6D8F-468C-9DAF-B8E445EF4B0A}" sibTransId="{BCB44BCB-C4AD-404A-9A0B-CDB7B6BE8C5E}"/>
    <dgm:cxn modelId="{940E1BB4-5CA1-4A98-8195-F9E8328209D2}" srcId="{19B94316-1716-4C60-B0A6-5B24808638E6}" destId="{C6B627C1-DA1E-4730-ACBC-40D4098FEEA8}" srcOrd="0" destOrd="0" parTransId="{1CC4176F-8253-45CD-B654-6726D516E6C0}" sibTransId="{39584352-4E99-4770-9F9E-C503FB139812}"/>
    <dgm:cxn modelId="{F1F978DA-4E4C-4CB2-B377-78113BF7855B}" type="presOf" srcId="{1CC4176F-8253-45CD-B654-6726D516E6C0}" destId="{52FB20DA-3CF0-4D49-B70D-BC117E24AF38}" srcOrd="1" destOrd="0" presId="urn:microsoft.com/office/officeart/2005/8/layout/radial1"/>
    <dgm:cxn modelId="{77D6C8BB-BEE7-4C7D-8499-6857F456C9DD}" type="presParOf" srcId="{A1913889-9162-47E4-9DE5-BC7F972407F0}" destId="{DB7FEB43-A036-4578-A25B-6A9AE5EBA81A}" srcOrd="0" destOrd="0" presId="urn:microsoft.com/office/officeart/2005/8/layout/radial1"/>
    <dgm:cxn modelId="{F8B70A9A-0EDF-4EDE-8864-AEA833949C14}" type="presParOf" srcId="{A1913889-9162-47E4-9DE5-BC7F972407F0}" destId="{47FB4B04-1009-4F5A-B77F-9B9E1E720078}" srcOrd="1" destOrd="0" presId="urn:microsoft.com/office/officeart/2005/8/layout/radial1"/>
    <dgm:cxn modelId="{837BE4E8-0752-4761-8402-AED187EB5B9A}" type="presParOf" srcId="{47FB4B04-1009-4F5A-B77F-9B9E1E720078}" destId="{52FB20DA-3CF0-4D49-B70D-BC117E24AF38}" srcOrd="0" destOrd="0" presId="urn:microsoft.com/office/officeart/2005/8/layout/radial1"/>
    <dgm:cxn modelId="{ABD56C1A-DDF1-4B04-BAAC-80A16A1474B0}" type="presParOf" srcId="{A1913889-9162-47E4-9DE5-BC7F972407F0}" destId="{77ECBD74-C6F3-4D5A-A2D0-D1CF83E26F74}" srcOrd="2" destOrd="0" presId="urn:microsoft.com/office/officeart/2005/8/layout/radial1"/>
    <dgm:cxn modelId="{2FCE453D-F5FF-4443-834F-2CC475F79630}" type="presParOf" srcId="{A1913889-9162-47E4-9DE5-BC7F972407F0}" destId="{24EEB127-2B7B-453A-B91D-0EB73C86B9D5}" srcOrd="3" destOrd="0" presId="urn:microsoft.com/office/officeart/2005/8/layout/radial1"/>
    <dgm:cxn modelId="{73D1057A-15FA-472B-B863-8DBCAC8DD4F1}" type="presParOf" srcId="{24EEB127-2B7B-453A-B91D-0EB73C86B9D5}" destId="{08FD6D0D-B585-4FDC-8F92-037C6D7630D0}" srcOrd="0" destOrd="0" presId="urn:microsoft.com/office/officeart/2005/8/layout/radial1"/>
    <dgm:cxn modelId="{A753F8DA-A131-4E43-A5F4-FCB56532B688}" type="presParOf" srcId="{A1913889-9162-47E4-9DE5-BC7F972407F0}" destId="{32C293EB-527F-49BA-AF12-1BA6F54FAE9D}" srcOrd="4" destOrd="0" presId="urn:microsoft.com/office/officeart/2005/8/layout/radial1"/>
    <dgm:cxn modelId="{34FA5328-94E2-4F0A-A12B-744D63E98607}" type="presParOf" srcId="{A1913889-9162-47E4-9DE5-BC7F972407F0}" destId="{834C7981-7C00-4DDD-B4E5-358022A332B2}" srcOrd="5" destOrd="0" presId="urn:microsoft.com/office/officeart/2005/8/layout/radial1"/>
    <dgm:cxn modelId="{1887B686-0FC9-4868-B7A5-632CC2162855}" type="presParOf" srcId="{834C7981-7C00-4DDD-B4E5-358022A332B2}" destId="{541306DB-7DB6-4D80-B74D-436C187B9E23}" srcOrd="0" destOrd="0" presId="urn:microsoft.com/office/officeart/2005/8/layout/radial1"/>
    <dgm:cxn modelId="{C6EE275E-E0A2-47AD-BD49-CD6DFBF2A329}" type="presParOf" srcId="{A1913889-9162-47E4-9DE5-BC7F972407F0}" destId="{87252B49-A28A-4E98-BD61-4333CB1870BB}" srcOrd="6" destOrd="0" presId="urn:microsoft.com/office/officeart/2005/8/layout/radial1"/>
    <dgm:cxn modelId="{F501A869-5DAB-43B0-8A9C-559D2954A9AD}" type="presParOf" srcId="{A1913889-9162-47E4-9DE5-BC7F972407F0}" destId="{BE16E707-0E1E-42DB-A65C-D6D84CAE4CA9}" srcOrd="7" destOrd="0" presId="urn:microsoft.com/office/officeart/2005/8/layout/radial1"/>
    <dgm:cxn modelId="{CFB3EE95-45EA-431B-8452-4A013012E9DF}" type="presParOf" srcId="{BE16E707-0E1E-42DB-A65C-D6D84CAE4CA9}" destId="{C2FC1FB3-0944-49D5-AA5E-887DDDFDB93F}" srcOrd="0" destOrd="0" presId="urn:microsoft.com/office/officeart/2005/8/layout/radial1"/>
    <dgm:cxn modelId="{29D05E52-5AD1-40D1-AABE-9F820E13F95A}" type="presParOf" srcId="{A1913889-9162-47E4-9DE5-BC7F972407F0}" destId="{7D8AEAF7-A7A7-4993-8DFF-8E66F8CAA362}" srcOrd="8" destOrd="0" presId="urn:microsoft.com/office/officeart/2005/8/layout/radial1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99.xml><?xml version="1.0" encoding="utf-8"?>
<dgm:dataModel xmlns:dgm="http://schemas.openxmlformats.org/drawingml/2006/diagram" xmlns:a="http://schemas.openxmlformats.org/drawingml/2006/main">
  <dgm:ptLst>
    <dgm:pt modelId="{7073C55B-A1DA-4191-B5C7-8F8FE5858CAD}" type="doc">
      <dgm:prSet loTypeId="urn:microsoft.com/office/officeart/2005/8/layout/radial5" loCatId="relationship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en-US"/>
        </a:p>
      </dgm:t>
    </dgm:pt>
    <dgm:pt modelId="{B4659B0C-C2C8-41E2-8FE3-5B21D505005C}">
      <dgm:prSet phldrT="[Text]" phldr="1"/>
      <dgm:spPr/>
      <dgm:t>
        <a:bodyPr/>
        <a:lstStyle/>
        <a:p>
          <a:endParaRPr lang="en-US" dirty="0"/>
        </a:p>
      </dgm:t>
    </dgm:pt>
    <dgm:pt modelId="{80176598-E9A5-4166-A16E-369552EEB467}" type="parTrans" cxnId="{744C7DBF-E455-42AC-8C94-816C9AC920BA}">
      <dgm:prSet/>
      <dgm:spPr/>
      <dgm:t>
        <a:bodyPr/>
        <a:lstStyle/>
        <a:p>
          <a:endParaRPr lang="en-US"/>
        </a:p>
      </dgm:t>
    </dgm:pt>
    <dgm:pt modelId="{98B0D312-8C56-4784-81CF-AA82D189946F}" type="sibTrans" cxnId="{744C7DBF-E455-42AC-8C94-816C9AC920BA}">
      <dgm:prSet/>
      <dgm:spPr/>
      <dgm:t>
        <a:bodyPr/>
        <a:lstStyle/>
        <a:p>
          <a:endParaRPr lang="en-US"/>
        </a:p>
      </dgm:t>
    </dgm:pt>
    <dgm:pt modelId="{076B56A8-B136-40BD-925F-F260C2BA0595}">
      <dgm:prSet phldrT="[Text]" phldr="1"/>
      <dgm:spPr/>
      <dgm:t>
        <a:bodyPr/>
        <a:lstStyle/>
        <a:p>
          <a:endParaRPr lang="en-US" dirty="0"/>
        </a:p>
      </dgm:t>
    </dgm:pt>
    <dgm:pt modelId="{2504E7AE-371B-41FF-AD99-50F2418590A4}" type="parTrans" cxnId="{3A7444F4-1C24-4FB7-86AE-05B332929D81}">
      <dgm:prSet/>
      <dgm:spPr/>
      <dgm:t>
        <a:bodyPr/>
        <a:lstStyle/>
        <a:p>
          <a:endParaRPr lang="en-US" dirty="0"/>
        </a:p>
      </dgm:t>
    </dgm:pt>
    <dgm:pt modelId="{E0B66142-2D09-427A-B7E3-72E7987564F6}" type="sibTrans" cxnId="{3A7444F4-1C24-4FB7-86AE-05B332929D81}">
      <dgm:prSet/>
      <dgm:spPr/>
      <dgm:t>
        <a:bodyPr/>
        <a:lstStyle/>
        <a:p>
          <a:endParaRPr lang="en-US"/>
        </a:p>
      </dgm:t>
    </dgm:pt>
    <dgm:pt modelId="{B48BE667-F791-480A-94DD-3EBCB08FD8A0}">
      <dgm:prSet phldrT="[Text]" phldr="1"/>
      <dgm:spPr/>
      <dgm:t>
        <a:bodyPr/>
        <a:lstStyle/>
        <a:p>
          <a:endParaRPr lang="en-US" dirty="0"/>
        </a:p>
      </dgm:t>
    </dgm:pt>
    <dgm:pt modelId="{0074522D-F550-40AA-8E20-A60FD5402E70}" type="parTrans" cxnId="{E1923389-E8A5-4EC6-98C4-35C1E5F1FE7A}">
      <dgm:prSet/>
      <dgm:spPr/>
      <dgm:t>
        <a:bodyPr/>
        <a:lstStyle/>
        <a:p>
          <a:endParaRPr lang="en-US" dirty="0"/>
        </a:p>
      </dgm:t>
    </dgm:pt>
    <dgm:pt modelId="{B0BABE7F-E2E1-442B-A0CE-561C1EF6FA34}" type="sibTrans" cxnId="{E1923389-E8A5-4EC6-98C4-35C1E5F1FE7A}">
      <dgm:prSet/>
      <dgm:spPr/>
      <dgm:t>
        <a:bodyPr/>
        <a:lstStyle/>
        <a:p>
          <a:endParaRPr lang="en-US"/>
        </a:p>
      </dgm:t>
    </dgm:pt>
    <dgm:pt modelId="{48F42E36-24EA-4339-8796-8EEC478EA76E}">
      <dgm:prSet phldrT="[Text]" phldr="1"/>
      <dgm:spPr/>
      <dgm:t>
        <a:bodyPr/>
        <a:lstStyle/>
        <a:p>
          <a:endParaRPr lang="en-US" dirty="0"/>
        </a:p>
      </dgm:t>
    </dgm:pt>
    <dgm:pt modelId="{2E93F6D9-8532-4144-A079-EDFDCA234B8F}" type="parTrans" cxnId="{2808D6E3-0063-49B4-A542-E465CB7F820F}">
      <dgm:prSet/>
      <dgm:spPr/>
      <dgm:t>
        <a:bodyPr/>
        <a:lstStyle/>
        <a:p>
          <a:endParaRPr lang="en-US" dirty="0"/>
        </a:p>
      </dgm:t>
    </dgm:pt>
    <dgm:pt modelId="{25604DB9-C44E-4307-B20E-747A5CA163E9}" type="sibTrans" cxnId="{2808D6E3-0063-49B4-A542-E465CB7F820F}">
      <dgm:prSet/>
      <dgm:spPr/>
      <dgm:t>
        <a:bodyPr/>
        <a:lstStyle/>
        <a:p>
          <a:endParaRPr lang="en-US"/>
        </a:p>
      </dgm:t>
    </dgm:pt>
    <dgm:pt modelId="{A05E250D-684F-4893-9C76-DDA44E2DEAD7}">
      <dgm:prSet phldrT="[Text]" phldr="1"/>
      <dgm:spPr/>
      <dgm:t>
        <a:bodyPr/>
        <a:lstStyle/>
        <a:p>
          <a:endParaRPr lang="en-US" dirty="0"/>
        </a:p>
      </dgm:t>
    </dgm:pt>
    <dgm:pt modelId="{52ACD030-B826-4F6C-95D5-C47FAC7FFB19}" type="parTrans" cxnId="{BB981442-533E-43BC-B712-8F3013FC475F}">
      <dgm:prSet/>
      <dgm:spPr/>
      <dgm:t>
        <a:bodyPr/>
        <a:lstStyle/>
        <a:p>
          <a:endParaRPr lang="en-US" dirty="0"/>
        </a:p>
      </dgm:t>
    </dgm:pt>
    <dgm:pt modelId="{697F9DD7-5FAB-470F-8F58-9129F1AB7DFD}" type="sibTrans" cxnId="{BB981442-533E-43BC-B712-8F3013FC475F}">
      <dgm:prSet/>
      <dgm:spPr/>
      <dgm:t>
        <a:bodyPr/>
        <a:lstStyle/>
        <a:p>
          <a:endParaRPr lang="en-US"/>
        </a:p>
      </dgm:t>
    </dgm:pt>
    <dgm:pt modelId="{CBFD188F-7D3F-46D9-815D-6535929A2239}" type="pres">
      <dgm:prSet presAssocID="{7073C55B-A1DA-4191-B5C7-8F8FE5858CAD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050EDB3-7F6C-450B-A44E-B55CB8252306}" type="pres">
      <dgm:prSet presAssocID="{B4659B0C-C2C8-41E2-8FE3-5B21D505005C}" presName="centerShape" presStyleLbl="node0" presStyleIdx="0" presStyleCnt="1"/>
      <dgm:spPr/>
      <dgm:t>
        <a:bodyPr/>
        <a:lstStyle/>
        <a:p>
          <a:endParaRPr lang="en-US"/>
        </a:p>
      </dgm:t>
    </dgm:pt>
    <dgm:pt modelId="{6D42B8D1-113F-4FD0-AD5E-F16EB2DD8ABD}" type="pres">
      <dgm:prSet presAssocID="{2504E7AE-371B-41FF-AD99-50F2418590A4}" presName="parTrans" presStyleLbl="sibTrans2D1" presStyleIdx="0" presStyleCnt="4"/>
      <dgm:spPr/>
      <dgm:t>
        <a:bodyPr/>
        <a:lstStyle/>
        <a:p>
          <a:endParaRPr lang="en-US"/>
        </a:p>
      </dgm:t>
    </dgm:pt>
    <dgm:pt modelId="{6DD27AB1-3DD3-483C-8AEC-361C0D1653C0}" type="pres">
      <dgm:prSet presAssocID="{2504E7AE-371B-41FF-AD99-50F2418590A4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6E955641-9F57-46FE-8045-8F110FB54B55}" type="pres">
      <dgm:prSet presAssocID="{076B56A8-B136-40BD-925F-F260C2BA0595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48309C-8F5C-4C52-B0C8-1BCC222EF412}" type="pres">
      <dgm:prSet presAssocID="{0074522D-F550-40AA-8E20-A60FD5402E70}" presName="parTrans" presStyleLbl="sibTrans2D1" presStyleIdx="1" presStyleCnt="4"/>
      <dgm:spPr/>
      <dgm:t>
        <a:bodyPr/>
        <a:lstStyle/>
        <a:p>
          <a:endParaRPr lang="en-US"/>
        </a:p>
      </dgm:t>
    </dgm:pt>
    <dgm:pt modelId="{BE58B355-7279-406C-80A4-9F60A1677E49}" type="pres">
      <dgm:prSet presAssocID="{0074522D-F550-40AA-8E20-A60FD5402E70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FF0FF345-07F9-4B78-ACE3-8C4C24F90045}" type="pres">
      <dgm:prSet presAssocID="{B48BE667-F791-480A-94DD-3EBCB08FD8A0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20D4C3-D8AC-400E-9121-522C5CCAB3AB}" type="pres">
      <dgm:prSet presAssocID="{2E93F6D9-8532-4144-A079-EDFDCA234B8F}" presName="parTrans" presStyleLbl="sibTrans2D1" presStyleIdx="2" presStyleCnt="4"/>
      <dgm:spPr/>
      <dgm:t>
        <a:bodyPr/>
        <a:lstStyle/>
        <a:p>
          <a:endParaRPr lang="en-US"/>
        </a:p>
      </dgm:t>
    </dgm:pt>
    <dgm:pt modelId="{EC9A2E9E-5A04-4DD0-A1B5-4B5F413D5793}" type="pres">
      <dgm:prSet presAssocID="{2E93F6D9-8532-4144-A079-EDFDCA234B8F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A6C48E1D-CA2E-43C8-8428-77604E93146B}" type="pres">
      <dgm:prSet presAssocID="{48F42E36-24EA-4339-8796-8EEC478EA76E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20D5BA-13B8-43E1-8EF3-DC0C07EDAB1B}" type="pres">
      <dgm:prSet presAssocID="{52ACD030-B826-4F6C-95D5-C47FAC7FFB19}" presName="parTrans" presStyleLbl="sibTrans2D1" presStyleIdx="3" presStyleCnt="4"/>
      <dgm:spPr/>
      <dgm:t>
        <a:bodyPr/>
        <a:lstStyle/>
        <a:p>
          <a:endParaRPr lang="en-US"/>
        </a:p>
      </dgm:t>
    </dgm:pt>
    <dgm:pt modelId="{A9A25FA5-60FF-4D65-9D98-D0411495ADEE}" type="pres">
      <dgm:prSet presAssocID="{52ACD030-B826-4F6C-95D5-C47FAC7FFB19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4526EC2F-5E14-4439-9B11-A9C8DA30C969}" type="pres">
      <dgm:prSet presAssocID="{A05E250D-684F-4893-9C76-DDA44E2DEAD7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154E66E-9C04-47F7-A3F8-5D5E98A1EFDD}" type="presOf" srcId="{A05E250D-684F-4893-9C76-DDA44E2DEAD7}" destId="{4526EC2F-5E14-4439-9B11-A9C8DA30C969}" srcOrd="0" destOrd="0" presId="urn:microsoft.com/office/officeart/2005/8/layout/radial5"/>
    <dgm:cxn modelId="{225EB9DB-5FB3-44E9-BCE8-763E622DD5A1}" type="presOf" srcId="{0074522D-F550-40AA-8E20-A60FD5402E70}" destId="{5648309C-8F5C-4C52-B0C8-1BCC222EF412}" srcOrd="0" destOrd="0" presId="urn:microsoft.com/office/officeart/2005/8/layout/radial5"/>
    <dgm:cxn modelId="{798DBEBB-8610-4140-BF87-CDDE5A87D5E0}" type="presOf" srcId="{48F42E36-24EA-4339-8796-8EEC478EA76E}" destId="{A6C48E1D-CA2E-43C8-8428-77604E93146B}" srcOrd="0" destOrd="0" presId="urn:microsoft.com/office/officeart/2005/8/layout/radial5"/>
    <dgm:cxn modelId="{617C0D42-9F73-4C52-B452-70B8D7B86815}" type="presOf" srcId="{7073C55B-A1DA-4191-B5C7-8F8FE5858CAD}" destId="{CBFD188F-7D3F-46D9-815D-6535929A2239}" srcOrd="0" destOrd="0" presId="urn:microsoft.com/office/officeart/2005/8/layout/radial5"/>
    <dgm:cxn modelId="{3A7444F4-1C24-4FB7-86AE-05B332929D81}" srcId="{B4659B0C-C2C8-41E2-8FE3-5B21D505005C}" destId="{076B56A8-B136-40BD-925F-F260C2BA0595}" srcOrd="0" destOrd="0" parTransId="{2504E7AE-371B-41FF-AD99-50F2418590A4}" sibTransId="{E0B66142-2D09-427A-B7E3-72E7987564F6}"/>
    <dgm:cxn modelId="{95A66EAF-5959-486E-9B09-158F65A0F877}" type="presOf" srcId="{2504E7AE-371B-41FF-AD99-50F2418590A4}" destId="{6D42B8D1-113F-4FD0-AD5E-F16EB2DD8ABD}" srcOrd="0" destOrd="0" presId="urn:microsoft.com/office/officeart/2005/8/layout/radial5"/>
    <dgm:cxn modelId="{1C4BC585-75F0-47A1-BE5B-4E2E2DDFAB76}" type="presOf" srcId="{B48BE667-F791-480A-94DD-3EBCB08FD8A0}" destId="{FF0FF345-07F9-4B78-ACE3-8C4C24F90045}" srcOrd="0" destOrd="0" presId="urn:microsoft.com/office/officeart/2005/8/layout/radial5"/>
    <dgm:cxn modelId="{0937E6DE-4AA9-4B8F-9B92-A3629A6B147B}" type="presOf" srcId="{B4659B0C-C2C8-41E2-8FE3-5B21D505005C}" destId="{8050EDB3-7F6C-450B-A44E-B55CB8252306}" srcOrd="0" destOrd="0" presId="urn:microsoft.com/office/officeart/2005/8/layout/radial5"/>
    <dgm:cxn modelId="{BB981442-533E-43BC-B712-8F3013FC475F}" srcId="{B4659B0C-C2C8-41E2-8FE3-5B21D505005C}" destId="{A05E250D-684F-4893-9C76-DDA44E2DEAD7}" srcOrd="3" destOrd="0" parTransId="{52ACD030-B826-4F6C-95D5-C47FAC7FFB19}" sibTransId="{697F9DD7-5FAB-470F-8F58-9129F1AB7DFD}"/>
    <dgm:cxn modelId="{62849B35-6EF0-4ED2-B501-6A849A11B9C6}" type="presOf" srcId="{52ACD030-B826-4F6C-95D5-C47FAC7FFB19}" destId="{6820D5BA-13B8-43E1-8EF3-DC0C07EDAB1B}" srcOrd="0" destOrd="0" presId="urn:microsoft.com/office/officeart/2005/8/layout/radial5"/>
    <dgm:cxn modelId="{DDBC9B46-94E4-4E51-BC1C-480057CB0F8E}" type="presOf" srcId="{076B56A8-B136-40BD-925F-F260C2BA0595}" destId="{6E955641-9F57-46FE-8045-8F110FB54B55}" srcOrd="0" destOrd="0" presId="urn:microsoft.com/office/officeart/2005/8/layout/radial5"/>
    <dgm:cxn modelId="{60868C24-2AED-4180-8AD4-5BF3CA85DC12}" type="presOf" srcId="{2504E7AE-371B-41FF-AD99-50F2418590A4}" destId="{6DD27AB1-3DD3-483C-8AEC-361C0D1653C0}" srcOrd="1" destOrd="0" presId="urn:microsoft.com/office/officeart/2005/8/layout/radial5"/>
    <dgm:cxn modelId="{EEA56FAB-CDFB-42F7-8714-10CF2EF2AE96}" type="presOf" srcId="{2E93F6D9-8532-4144-A079-EDFDCA234B8F}" destId="{EC9A2E9E-5A04-4DD0-A1B5-4B5F413D5793}" srcOrd="1" destOrd="0" presId="urn:microsoft.com/office/officeart/2005/8/layout/radial5"/>
    <dgm:cxn modelId="{E1923389-E8A5-4EC6-98C4-35C1E5F1FE7A}" srcId="{B4659B0C-C2C8-41E2-8FE3-5B21D505005C}" destId="{B48BE667-F791-480A-94DD-3EBCB08FD8A0}" srcOrd="1" destOrd="0" parTransId="{0074522D-F550-40AA-8E20-A60FD5402E70}" sibTransId="{B0BABE7F-E2E1-442B-A0CE-561C1EF6FA34}"/>
    <dgm:cxn modelId="{167A9C16-09A8-4158-B7CE-F6BC150B07E5}" type="presOf" srcId="{52ACD030-B826-4F6C-95D5-C47FAC7FFB19}" destId="{A9A25FA5-60FF-4D65-9D98-D0411495ADEE}" srcOrd="1" destOrd="0" presId="urn:microsoft.com/office/officeart/2005/8/layout/radial5"/>
    <dgm:cxn modelId="{744C7DBF-E455-42AC-8C94-816C9AC920BA}" srcId="{7073C55B-A1DA-4191-B5C7-8F8FE5858CAD}" destId="{B4659B0C-C2C8-41E2-8FE3-5B21D505005C}" srcOrd="0" destOrd="0" parTransId="{80176598-E9A5-4166-A16E-369552EEB467}" sibTransId="{98B0D312-8C56-4784-81CF-AA82D189946F}"/>
    <dgm:cxn modelId="{2808D6E3-0063-49B4-A542-E465CB7F820F}" srcId="{B4659B0C-C2C8-41E2-8FE3-5B21D505005C}" destId="{48F42E36-24EA-4339-8796-8EEC478EA76E}" srcOrd="2" destOrd="0" parTransId="{2E93F6D9-8532-4144-A079-EDFDCA234B8F}" sibTransId="{25604DB9-C44E-4307-B20E-747A5CA163E9}"/>
    <dgm:cxn modelId="{A1B814B4-9BA2-4AD3-B10D-1B41022E7020}" type="presOf" srcId="{2E93F6D9-8532-4144-A079-EDFDCA234B8F}" destId="{1120D4C3-D8AC-400E-9121-522C5CCAB3AB}" srcOrd="0" destOrd="0" presId="urn:microsoft.com/office/officeart/2005/8/layout/radial5"/>
    <dgm:cxn modelId="{71DEE498-7756-42AA-BA1E-6C1F611F4989}" type="presOf" srcId="{0074522D-F550-40AA-8E20-A60FD5402E70}" destId="{BE58B355-7279-406C-80A4-9F60A1677E49}" srcOrd="1" destOrd="0" presId="urn:microsoft.com/office/officeart/2005/8/layout/radial5"/>
    <dgm:cxn modelId="{507B98D4-60A8-4EC3-9DF2-57EE42A23B40}" type="presParOf" srcId="{CBFD188F-7D3F-46D9-815D-6535929A2239}" destId="{8050EDB3-7F6C-450B-A44E-B55CB8252306}" srcOrd="0" destOrd="0" presId="urn:microsoft.com/office/officeart/2005/8/layout/radial5"/>
    <dgm:cxn modelId="{A86DA22C-A003-45D8-981F-11DDA026A772}" type="presParOf" srcId="{CBFD188F-7D3F-46D9-815D-6535929A2239}" destId="{6D42B8D1-113F-4FD0-AD5E-F16EB2DD8ABD}" srcOrd="1" destOrd="0" presId="urn:microsoft.com/office/officeart/2005/8/layout/radial5"/>
    <dgm:cxn modelId="{38D9B9F1-8F30-4B4A-BB67-29339D5FF283}" type="presParOf" srcId="{6D42B8D1-113F-4FD0-AD5E-F16EB2DD8ABD}" destId="{6DD27AB1-3DD3-483C-8AEC-361C0D1653C0}" srcOrd="0" destOrd="0" presId="urn:microsoft.com/office/officeart/2005/8/layout/radial5"/>
    <dgm:cxn modelId="{C5CB7404-CF6F-4132-ADC4-878A41B770E0}" type="presParOf" srcId="{CBFD188F-7D3F-46D9-815D-6535929A2239}" destId="{6E955641-9F57-46FE-8045-8F110FB54B55}" srcOrd="2" destOrd="0" presId="urn:microsoft.com/office/officeart/2005/8/layout/radial5"/>
    <dgm:cxn modelId="{F2B3D44E-2AFD-4B2E-BC89-FFBD35F91270}" type="presParOf" srcId="{CBFD188F-7D3F-46D9-815D-6535929A2239}" destId="{5648309C-8F5C-4C52-B0C8-1BCC222EF412}" srcOrd="3" destOrd="0" presId="urn:microsoft.com/office/officeart/2005/8/layout/radial5"/>
    <dgm:cxn modelId="{D1280C6D-01AB-4699-86CC-D30EBBDEA4F1}" type="presParOf" srcId="{5648309C-8F5C-4C52-B0C8-1BCC222EF412}" destId="{BE58B355-7279-406C-80A4-9F60A1677E49}" srcOrd="0" destOrd="0" presId="urn:microsoft.com/office/officeart/2005/8/layout/radial5"/>
    <dgm:cxn modelId="{4AABE12F-3CD8-4223-BD73-0185B1607899}" type="presParOf" srcId="{CBFD188F-7D3F-46D9-815D-6535929A2239}" destId="{FF0FF345-07F9-4B78-ACE3-8C4C24F90045}" srcOrd="4" destOrd="0" presId="urn:microsoft.com/office/officeart/2005/8/layout/radial5"/>
    <dgm:cxn modelId="{D73C242C-3E4B-4DDA-808F-FDCD209FB195}" type="presParOf" srcId="{CBFD188F-7D3F-46D9-815D-6535929A2239}" destId="{1120D4C3-D8AC-400E-9121-522C5CCAB3AB}" srcOrd="5" destOrd="0" presId="urn:microsoft.com/office/officeart/2005/8/layout/radial5"/>
    <dgm:cxn modelId="{79C3F539-A638-470B-9591-59C2E4FBA36F}" type="presParOf" srcId="{1120D4C3-D8AC-400E-9121-522C5CCAB3AB}" destId="{EC9A2E9E-5A04-4DD0-A1B5-4B5F413D5793}" srcOrd="0" destOrd="0" presId="urn:microsoft.com/office/officeart/2005/8/layout/radial5"/>
    <dgm:cxn modelId="{26C20678-DE10-4F16-878E-946A8238095F}" type="presParOf" srcId="{CBFD188F-7D3F-46D9-815D-6535929A2239}" destId="{A6C48E1D-CA2E-43C8-8428-77604E93146B}" srcOrd="6" destOrd="0" presId="urn:microsoft.com/office/officeart/2005/8/layout/radial5"/>
    <dgm:cxn modelId="{B9F8E131-47C7-4C01-AEC6-EE746A202CE5}" type="presParOf" srcId="{CBFD188F-7D3F-46D9-815D-6535929A2239}" destId="{6820D5BA-13B8-43E1-8EF3-DC0C07EDAB1B}" srcOrd="7" destOrd="0" presId="urn:microsoft.com/office/officeart/2005/8/layout/radial5"/>
    <dgm:cxn modelId="{0CB36DBB-BDE7-4579-8F5A-26E5CAA623E5}" type="presParOf" srcId="{6820D5BA-13B8-43E1-8EF3-DC0C07EDAB1B}" destId="{A9A25FA5-60FF-4D65-9D98-D0411495ADEE}" srcOrd="0" destOrd="0" presId="urn:microsoft.com/office/officeart/2005/8/layout/radial5"/>
    <dgm:cxn modelId="{CD583F6F-950A-4BF4-BBDB-C80009B6F078}" type="presParOf" srcId="{CBFD188F-7D3F-46D9-815D-6535929A2239}" destId="{4526EC2F-5E14-4439-9B11-A9C8DA30C969}" srcOrd="8" destOrd="0" presId="urn:microsoft.com/office/officeart/2005/8/layout/radial5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100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101.xml><?xml version="1.0" encoding="utf-8"?>
<dgm:layoutDef xmlns:dgm="http://schemas.openxmlformats.org/drawingml/2006/diagram" xmlns:a="http://schemas.openxmlformats.org/drawingml/2006/main" uniqueId="urn:microsoft.com/office/officeart/2005/8/layout/target1">
  <dgm:title val=""/>
  <dgm:desc val=""/>
  <dgm:catLst>
    <dgm:cat type="relationship" pri="25000"/>
    <dgm:cat type="convert" pri="2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equ" val="0">
            <dgm:constrLst/>
          </dgm:if>
          <dgm:if name="Name4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r" for="ch" forName="line1" refType="l" refFor="ch" refForName="text1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5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4432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6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86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717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7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29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662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25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r" for="ch" forName="text4" refType="w"/>
              <dgm:constr type="t" for="ch" forName="text4" refType="b" refFor="ch" refForName="text3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852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8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r" for="ch" forName="text1" refType="w"/>
              <dgm:constr type="ctrY" for="ch" forName="text1" refType="h" fact="0.13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r" for="ch" forName="text2" refType="w"/>
              <dgm:constr type="ctrY" for="ch" forName="text2" refType="h" fact="0.27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498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r" for="ch" forName="text3" refType="w"/>
              <dgm:constr type="ctrY" for="ch" forName="text3" refType="h" fact="0.41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394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r" for="ch" forName="text4" refType="w"/>
              <dgm:constr type="ctrY" for="ch" forName="text4" refType="h" fact="0.547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46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r" for="ch" forName="text5" refType="w"/>
              <dgm:constr type="ctrY" for="ch" forName="text5" refType="h" fact="0.68"/>
              <dgm:constr type="l" for="ch" forName="line5" refType="w" fact="0.625"/>
              <dgm:constr type="ctrY" for="ch" forName="line5" refType="ctrY" refFor="ch" refForName="text5"/>
              <dgm:constr type="w" for="ch" forName="line5" refType="w" fact="0.075"/>
              <dgm:constr type="h" for="ch" forName="line5"/>
              <dgm:constr type="l" for="ch" forName="d5" refType="w" fact="0.49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9"/>
        </dgm:choose>
      </dgm:if>
      <dgm:else name="Name10">
        <dgm:choose name="Name11">
          <dgm:if name="Name12" axis="ch" ptType="node" func="cnt" op="equ" val="0">
            <dgm:constrLst/>
          </dgm:if>
          <dgm:if name="Name13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14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5567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15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14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282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16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0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337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74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l" for="ch" forName="text4"/>
              <dgm:constr type="t" for="ch" forName="text4" refType="b" refFor="ch" refForName="text3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147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17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l" for="ch" forName="text1"/>
              <dgm:constr type="ctrY" for="ch" forName="text1" refType="h" fact="0.13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l" for="ch" forName="text2"/>
              <dgm:constr type="ctrY" for="ch" forName="text2" refType="h" fact="0.27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502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l" for="ch" forName="text3"/>
              <dgm:constr type="ctrY" for="ch" forName="text3" refType="h" fact="0.41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606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l" for="ch" forName="text4"/>
              <dgm:constr type="ctrY" for="ch" forName="text4" refType="h" fact="0.547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54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l" for="ch" forName="text5"/>
              <dgm:constr type="ctrY" for="ch" forName="text5" refType="h" fact="0.68"/>
              <dgm:constr type="l" for="ch" forName="line5" refType="r" refFor="ch" refForName="text5"/>
              <dgm:constr type="ctrY" for="ch" forName="line5" refType="ctrY" refFor="ch" refForName="text5"/>
              <dgm:constr type="r" for="ch" forName="line5" refType="w" fact="0.375"/>
              <dgm:constr type="h" for="ch" forName="line5"/>
              <dgm:constr type="r" for="ch" forName="d5" refType="w" fact="0.50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18"/>
        </dgm:choose>
      </dgm:else>
    </dgm:choose>
    <dgm:ruleLst/>
    <dgm:forEach name="Name19" axis="ch" ptType="node" cnt="1">
      <dgm:layoutNode name="circle1" styleLbl="l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text1" styleLbl="revTx">
        <dgm:varLst>
          <dgm:bulletEnabled val="1"/>
        </dgm:varLst>
        <dgm:choose name="Name20">
          <dgm:if name="Name21" func="var" arg="dir" op="equ" val="norm">
            <dgm:choose name="Name22">
              <dgm:if name="Name2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4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25">
            <dgm:choose name="Name26">
              <dgm:if name="Name2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8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29">
          <dgm:if name="Name30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31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1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1" styleLbl="callout">
        <dgm:alg type="sp"/>
        <dgm:choose name="Name32">
          <dgm:if name="Name33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34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35" axis="ch" ptType="node" st="2" cnt="1">
      <dgm:layoutNode name="circle2" styleLbl="lnNode1">
        <dgm:alg type="sp"/>
        <dgm:shape xmlns:r="http://schemas.openxmlformats.org/officeDocument/2006/relationships" type="ellipse" r:blip="" zOrderOff="-5">
          <dgm:adjLst/>
        </dgm:shape>
        <dgm:presOf/>
        <dgm:constrLst/>
        <dgm:ruleLst/>
      </dgm:layoutNode>
      <dgm:layoutNode name="text2" styleLbl="revTx">
        <dgm:varLst>
          <dgm:bulletEnabled val="1"/>
        </dgm:varLst>
        <dgm:choose name="Name36">
          <dgm:if name="Name37" func="var" arg="dir" op="equ" val="norm">
            <dgm:choose name="Name38">
              <dgm:if name="Name3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0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41">
            <dgm:choose name="Name42">
              <dgm:if name="Name4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4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45">
          <dgm:if name="Name46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47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2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2" styleLbl="callout">
        <dgm:alg type="sp"/>
        <dgm:choose name="Name48">
          <dgm:if name="Name49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50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51" axis="ch" ptType="node" st="3" cnt="1">
      <dgm:layoutNode name="circle3" styleLbl="lnNode1">
        <dgm:alg type="sp"/>
        <dgm:shape xmlns:r="http://schemas.openxmlformats.org/officeDocument/2006/relationships" type="ellipse" r:blip="" zOrderOff="-10">
          <dgm:adjLst/>
        </dgm:shape>
        <dgm:presOf/>
        <dgm:constrLst/>
        <dgm:ruleLst/>
      </dgm:layoutNode>
      <dgm:layoutNode name="text3" styleLbl="revTx">
        <dgm:varLst>
          <dgm:bulletEnabled val="1"/>
        </dgm:varLst>
        <dgm:choose name="Name52">
          <dgm:if name="Name53" func="var" arg="dir" op="equ" val="norm">
            <dgm:choose name="Name54">
              <dgm:if name="Name5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56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57">
            <dgm:choose name="Name58">
              <dgm:if name="Name5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60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61">
          <dgm:if name="Name62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63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3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3" styleLbl="callout">
        <dgm:alg type="sp"/>
        <dgm:choose name="Name64">
          <dgm:if name="Name65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66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67" axis="ch" ptType="node" st="4" cnt="1">
      <dgm:layoutNode name="circle4" styleLbl="lnNode1">
        <dgm:alg type="sp"/>
        <dgm:shape xmlns:r="http://schemas.openxmlformats.org/officeDocument/2006/relationships" type="ellipse" r:blip="" zOrderOff="-15">
          <dgm:adjLst/>
        </dgm:shape>
        <dgm:presOf/>
        <dgm:constrLst/>
        <dgm:ruleLst/>
      </dgm:layoutNode>
      <dgm:layoutNode name="text4" styleLbl="revTx">
        <dgm:varLst>
          <dgm:bulletEnabled val="1"/>
        </dgm:varLst>
        <dgm:choose name="Name68">
          <dgm:if name="Name69" func="var" arg="dir" op="equ" val="norm">
            <dgm:choose name="Name70">
              <dgm:if name="Name7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2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73">
            <dgm:choose name="Name74">
              <dgm:if name="Name7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6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77">
          <dgm:if name="Name78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79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4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4" styleLbl="callout">
        <dgm:alg type="sp"/>
        <dgm:choose name="Name80">
          <dgm:if name="Name81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82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83" axis="ch" ptType="node" st="5" cnt="1">
      <dgm:layoutNode name="circle5" styleLbl="lnNode1">
        <dgm:alg type="sp"/>
        <dgm:shape xmlns:r="http://schemas.openxmlformats.org/officeDocument/2006/relationships" type="ellipse" r:blip="" zOrderOff="-20">
          <dgm:adjLst/>
        </dgm:shape>
        <dgm:presOf/>
        <dgm:constrLst/>
        <dgm:ruleLst/>
      </dgm:layoutNode>
      <dgm:layoutNode name="text5" styleLbl="revTx">
        <dgm:varLst>
          <dgm:bulletEnabled val="1"/>
        </dgm:varLst>
        <dgm:choose name="Name84">
          <dgm:if name="Name85" func="var" arg="dir" op="equ" val="norm">
            <dgm:choose name="Name86">
              <dgm:if name="Name8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88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89">
            <dgm:choose name="Name90">
              <dgm:if name="Name9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92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93">
          <dgm:if name="Name94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95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5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5" styleLbl="callout">
        <dgm:alg type="sp"/>
        <dgm:choose name="Name96">
          <dgm:if name="Name97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98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</dgm:layoutNode>
</dgm:layoutDef>
</file>

<file path=ppt/diagrams/layout102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103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104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105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6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107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108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109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110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11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112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11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114.xml><?xml version="1.0" encoding="utf-8"?>
<dgm:layoutDef xmlns:dgm="http://schemas.openxmlformats.org/drawingml/2006/diagram" xmlns:a="http://schemas.openxmlformats.org/drawingml/2006/main" uniqueId="urn:microsoft.com/office/officeart/2005/8/layout/pyramid4">
  <dgm:title val=""/>
  <dgm:desc val=""/>
  <dgm:catLst>
    <dgm:cat type="pyramid" pri="4000"/>
    <dgm:cat type="relationship" pri="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varLst>
      <dgm:chMax val="9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4">
        <dgm:choose name="Name2">
          <dgm:if name="Name3" axis="ch" ptType="node" func="cnt" op="equ" val="1">
            <dgm:constrLst>
              <dgm:constr type="primFontSz" for="ch" ptType="node" op="equ" val="65"/>
              <dgm:constr type="t" for="ch" forName="triangle1"/>
              <dgm:constr type="l" for="ch" forName="triangle1"/>
              <dgm:constr type="h" for="ch" forName="triangle1" refType="h"/>
              <dgm:constr type="w" for="ch" forName="triangle1" refType="h"/>
            </dgm:constrLst>
          </dgm:if>
          <dgm:else name="Name4">
            <dgm:constrLst>
              <dgm:constr type="primFontSz" for="ch" ptType="node" op="equ" val="65"/>
              <dgm:constr type="t" for="ch" forName="triangle1"/>
              <dgm:constr type="l" for="ch" forName="triangle1" refType="h" fact="0.25"/>
              <dgm:constr type="h" for="ch" forName="triangle1" refType="h" fact="0.5"/>
              <dgm:constr type="w" for="ch" forName="triangle1" refType="h" fact="0.5"/>
              <dgm:constr type="t" for="ch" forName="triangle2" refType="h" fact="0.5"/>
              <dgm:constr type="l" for="ch" forName="triangle2"/>
              <dgm:constr type="h" for="ch" forName="triangle2" refType="h" fact="0.5"/>
              <dgm:constr type="w" for="ch" forName="triangle2" refType="h" fact="0.5"/>
              <dgm:constr type="t" for="ch" forName="triangle3" refType="h" fact="0.5"/>
              <dgm:constr type="l" for="ch" forName="triangle3" refType="h" fact="0.25"/>
              <dgm:constr type="h" for="ch" forName="triangle3" refType="h" fact="0.5"/>
              <dgm:constr type="w" for="ch" forName="triangle3" refType="h" fact="0.5"/>
              <dgm:constr type="t" for="ch" forName="triangle4" refType="h" fact="0.5"/>
              <dgm:constr type="l" for="ch" forName="triangle4" refType="h" fact="0.5"/>
              <dgm:constr type="h" for="ch" forName="triangle4" refType="h" fact="0.5"/>
              <dgm:constr type="w" for="ch" forName="triangle4" refType="h" fact="0.5"/>
            </dgm:constrLst>
          </dgm:else>
        </dgm:choose>
      </dgm:if>
      <dgm:else name="Name5">
        <dgm:constrLst>
          <dgm:constr type="primFontSz" for="ch" ptType="node" op="equ" val="65"/>
          <dgm:constr type="t" for="ch" forName="triangle1"/>
          <dgm:constr type="l" for="ch" forName="triangle1" refType="h" fact="0.33"/>
          <dgm:constr type="h" for="ch" forName="triangle1" refType="h" fact="0.33"/>
          <dgm:constr type="w" for="ch" forName="triangle1" refType="h" fact="0.33"/>
          <dgm:constr type="t" for="ch" forName="triangle2" refType="h" fact="0.33"/>
          <dgm:constr type="l" for="ch" forName="triangle2" refType="h" fact="0.165"/>
          <dgm:constr type="h" for="ch" forName="triangle2" refType="h" fact="0.33"/>
          <dgm:constr type="w" for="ch" forName="triangle2" refType="h" fact="0.33"/>
          <dgm:constr type="t" for="ch" forName="triangle3" refType="h" fact="0.33"/>
          <dgm:constr type="l" for="ch" forName="triangle3" refType="h" fact="0.33"/>
          <dgm:constr type="h" for="ch" forName="triangle3" refType="h" fact="0.33"/>
          <dgm:constr type="w" for="ch" forName="triangle3" refType="h" fact="0.33"/>
          <dgm:constr type="t" for="ch" forName="triangle4" refType="h" fact="0.33"/>
          <dgm:constr type="l" for="ch" forName="triangle4" refType="h" fact="0.495"/>
          <dgm:constr type="h" for="ch" forName="triangle4" refType="h" fact="0.33"/>
          <dgm:constr type="w" for="ch" forName="triangle4" refType="h" fact="0.33"/>
          <dgm:constr type="t" for="ch" forName="triangle5" refType="h" fact="0.66"/>
          <dgm:constr type="l" for="ch" forName="triangle5"/>
          <dgm:constr type="h" for="ch" forName="triangle5" refType="h" fact="0.33"/>
          <dgm:constr type="w" for="ch" forName="triangle5" refType="h" fact="0.33"/>
          <dgm:constr type="t" for="ch" forName="triangle6" refType="h" fact="0.66"/>
          <dgm:constr type="l" for="ch" forName="triangle6" refType="h" fact="0.165"/>
          <dgm:constr type="h" for="ch" forName="triangle6" refType="h" fact="0.33"/>
          <dgm:constr type="w" for="ch" forName="triangle6" refType="h" fact="0.33"/>
          <dgm:constr type="t" for="ch" forName="triangle7" refType="h" fact="0.66"/>
          <dgm:constr type="l" for="ch" forName="triangle7" refType="h" fact="0.33"/>
          <dgm:constr type="h" for="ch" forName="triangle7" refType="h" fact="0.33"/>
          <dgm:constr type="w" for="ch" forName="triangle7" refType="h" fact="0.33"/>
          <dgm:constr type="t" for="ch" forName="triangle8" refType="h" fact="0.66"/>
          <dgm:constr type="l" for="ch" forName="triangle8" refType="h" fact="0.495"/>
          <dgm:constr type="h" for="ch" forName="triangle8" refType="h" fact="0.33"/>
          <dgm:constr type="w" for="ch" forName="triangle8" refType="h" fact="0.33"/>
          <dgm:constr type="t" for="ch" forName="triangle9" refType="h" fact="0.66"/>
          <dgm:constr type="l" for="ch" forName="triangle9" refType="h" fact="0.66"/>
          <dgm:constr type="h" for="ch" forName="triangle9" refType="h" fact="0.33"/>
          <dgm:constr type="w" for="ch" forName="triangle9" refType="h" fact="0.33"/>
        </dgm:constrLst>
      </dgm:else>
    </dgm:choose>
    <dgm:ruleLst/>
    <dgm:choose name="Name6">
      <dgm:if name="Name7" axis="ch" ptType="node" func="cnt" op="gte" val="1">
        <dgm:layoutNode name="triangle1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8"/>
    </dgm:choose>
    <dgm:choose name="Name9">
      <dgm:if name="Name10" axis="ch" ptType="node" func="cnt" op="gte" val="2">
        <dgm:layoutNode name="triangle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1">
            <dgm:if name="Name12" func="var" arg="dir" op="equ" val="norm">
              <dgm:presOf axis="ch desOrSelf" ptType="node node" st="2 1" cnt="1 0"/>
            </dgm:if>
            <dgm:else name="Name13">
              <dgm:presOf axis="ch desOrSelf" ptType="node node" st="4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3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4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4">
            <dgm:if name="Name15" func="var" arg="dir" op="equ" val="norm">
              <dgm:presOf axis="ch desOrSelf" ptType="node node" st="4 1" cnt="1 0"/>
            </dgm:if>
            <dgm:else name="Name16">
              <dgm:presOf axis="ch desOrSelf" ptType="node node" st="2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17"/>
    </dgm:choose>
    <dgm:choose name="Name18">
      <dgm:if name="Name19" axis="ch" ptType="node" func="cnt" op="gte" val="5">
        <dgm:layoutNode name="triangle5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0">
            <dgm:if name="Name21" func="var" arg="dir" op="equ" val="norm">
              <dgm:presOf axis="ch desOrSelf" ptType="node node" st="5 1" cnt="1 0"/>
            </dgm:if>
            <dgm:else name="Name22">
              <dgm:presOf axis="ch desOrSelf" ptType="node node" st="9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6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3">
            <dgm:if name="Name24" func="var" arg="dir" op="equ" val="norm">
              <dgm:presOf axis="ch desOrSelf" ptType="node node" st="6 1" cnt="1 0"/>
            </dgm:if>
            <dgm:else name="Name25">
              <dgm:presOf axis="ch desOrSelf" ptType="node node" st="8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7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7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8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6">
            <dgm:if name="Name27" func="var" arg="dir" op="equ" val="norm">
              <dgm:presOf axis="ch desOrSelf" ptType="node node" st="8 1" cnt="1 0"/>
            </dgm:if>
            <dgm:else name="Name28">
              <dgm:presOf axis="ch desOrSelf" ptType="node node" st="6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9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9">
            <dgm:if name="Name30" func="var" arg="dir" op="equ" val="norm">
              <dgm:presOf axis="ch desOrSelf" ptType="node node" st="9 1" cnt="1 0"/>
            </dgm:if>
            <dgm:else name="Name31">
              <dgm:presOf axis="ch desOrSelf" ptType="node node" st="5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2"/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4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6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7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8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39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0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1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42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43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presOf axis="self"/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4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5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46.xml><?xml version="1.0" encoding="utf-8"?>
<dgm:layoutDef xmlns:dgm="http://schemas.openxmlformats.org/drawingml/2006/diagram" xmlns:a="http://schemas.openxmlformats.org/drawingml/2006/main" uniqueId="urn:microsoft.com/office/officeart/2005/8/layout/bProcess2">
  <dgm:title val=""/>
  <dgm:desc val=""/>
  <dgm:catLst>
    <dgm:cat type="process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/>
    </dgm:varLst>
    <dgm:choose name="Name0">
      <dgm:if name="Name1" func="var" arg="dir" op="equ" val="norm">
        <dgm:alg type="snake">
          <dgm:param type="grDir" val="tL"/>
          <dgm:param type="flowDir" val="col"/>
          <dgm:param type="contDir" val="revDir"/>
        </dgm:alg>
      </dgm:if>
      <dgm:else name="Name2">
        <dgm:alg type="snake">
          <dgm:param type="grDir" val="tR"/>
          <dgm:param type="flowDir" val="col"/>
          <dgm:param type="contDir" val="revDi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firstNode" refType="w"/>
      <dgm:constr type="w" for="ch" forName="lastNode" refType="w" refFor="ch" refForName="firstNode" op="equ"/>
      <dgm:constr type="w" for="ch" forName="middleNode" refType="w" refFor="ch" refForName="firstNode" op="equ"/>
      <dgm:constr type="h" for="ch" ptType="sibTrans" refType="w" refFor="ch" refForName="middleNode" op="equ" fact="0.35"/>
      <dgm:constr type="sp" refType="w" refFor="ch" refForName="middleNode" fact="0.5"/>
      <dgm:constr type="connDist" for="des" ptType="sibTrans" op="equ"/>
      <dgm:constr type="primFontSz" for="ch" forName="firstNode" val="65"/>
      <dgm:constr type="primFontSz" for="ch" forName="lastNode" refType="primFontSz" refFor="ch" refForName="firstNode" op="equ"/>
      <dgm:constr type="primFontSz" for="des" forName="shape" val="65"/>
      <dgm:constr type="primFontSz" for="des" forName="shape" refType="primFontSz" refFor="ch" refForName="firstNode" op="lte"/>
      <dgm:constr type="primFontSz" for="des" forName="shape" refType="primFontSz" refFor="ch" refForName="lastNode" op="lte"/>
    </dgm:constrLst>
    <dgm:ruleLst/>
    <dgm:forEach name="Name3" axis="ch" ptType="node">
      <dgm:choose name="Name4">
        <dgm:if name="Name5" axis="self" ptType="node" func="pos" op="equ" val="1">
          <dgm:layoutNode name="fir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if name="Name6" axis="self" ptType="node" func="revPos" op="equ" val="1">
          <dgm:layoutNode name="la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else name="Name7">
          <dgm:layoutNode name="middleNod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  <dgm:constr type="w" for="ch" forName="padding" refType="w"/>
              <dgm:constr type="h" for="ch" forName="padding" refType="h"/>
              <dgm:constr type="w" for="ch" forName="shape" refType="w" fact="0.667"/>
              <dgm:constr type="h" for="ch" forName="shape" refType="h" fact="0.667"/>
              <dgm:constr type="ctrX" for="ch" forName="shape" refType="w" fact="0.5"/>
              <dgm:constr type="ctrY" for="ch" forName="shape" refType="h" fact="0.5"/>
            </dgm:constrLst>
            <dgm:ruleLst/>
            <dgm:layoutNode name="padding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shape">
              <dgm:varLst>
                <dgm:bulletEnabled val="1"/>
              </dgm:varLst>
              <dgm:alg type="tx">
                <dgm:param type="txAnchorVertCh" val="mid"/>
              </dgm:alg>
              <dgm:shape xmlns:r="http://schemas.openxmlformats.org/officeDocument/2006/relationships" type="ellipse" r:blip="">
                <dgm:adjLst/>
              </dgm:shape>
              <dgm:presOf axis="desOrSelf" ptType="node"/>
              <dgm:constrLst>
                <dgm:constr type="h" refType="w"/>
                <dgm:constr type="tMarg" refType="primFontSz" fact="0.1"/>
                <dgm:constr type="bMarg" refType="primFontSz" fact="0.1"/>
                <dgm:constr type="lMarg" refType="primFontSz" fact="0.1"/>
                <dgm:constr type="r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  <dgm:forEach name="Name8" axis="followSib" ptType="sibTrans" cnt="1">
        <dgm:layoutNode name="sibTrans">
          <dgm:choose name="Name9">
            <dgm:if name="Name10" func="var" arg="dir" op="equ" val="norm">
              <dgm:choose name="Name11">
                <dgm:if name="Name12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3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4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if>
            <dgm:else name="Name15">
              <dgm:choose name="Name16">
                <dgm:if name="Name17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8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9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else>
          </dgm:choose>
          <dgm:shape xmlns:r="http://schemas.openxmlformats.org/officeDocument/2006/relationships" rot="90" type="triangle" r:blip="">
            <dgm:adjLst/>
          </dgm:shape>
          <dgm:presOf axis="self"/>
          <dgm:constrLst>
            <dgm:constr type="w" refType="h"/>
            <dgm:constr type="connDist"/>
            <dgm:constr type="begPad" refType="connDist" fact="0.25"/>
            <dgm:constr type="endPad" refType="connDist" fact="0.22"/>
          </dgm:constrLst>
          <dgm:ruleLst/>
        </dgm:layoutNode>
      </dgm:forEach>
    </dgm:forEach>
  </dgm:layoutNode>
</dgm:layoutDef>
</file>

<file path=ppt/diagrams/layout47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8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49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0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51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52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layout53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54.xml><?xml version="1.0" encoding="utf-8"?>
<dgm:layoutDef xmlns:dgm="http://schemas.openxmlformats.org/drawingml/2006/diagram" xmlns:a="http://schemas.openxmlformats.org/drawingml/2006/main" uniqueId="urn:microsoft.com/office/officeart/2005/8/layout/arrow1">
  <dgm:title val=""/>
  <dgm:desc val=""/>
  <dgm:catLst>
    <dgm:cat type="relationship" pri="7000"/>
    <dgm:cat type="process" pri="3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0.1"/>
          <dgm:constr type="diam" refType="w" refFor="ch" refPtType="node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"/>
        </dgm:constrLst>
      </dgm:if>
      <dgm:if name="Name13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15"/>
        </dgm:constrLst>
      </dgm:if>
      <dgm:if name="Name14" axis="ch" ptType="node" func="cnt" op="equ" val="10">
        <dgm:constrLst>
          <dgm:constr type="primFontSz" for="ch" ptType="node" op="lte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else name="Name1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35"/>
        </dgm:constrLst>
      </dgm:else>
    </dgm:choose>
    <dgm:ruleLst/>
    <dgm:forEach name="Name16" axis="ch" ptType="node">
      <dgm:layoutNode name="arrow">
        <dgm:varLst>
          <dgm:bulletEnabled val="1"/>
        </dgm:varLst>
        <dgm:alg type="tx"/>
        <dgm:shape xmlns:r="http://schemas.openxmlformats.org/officeDocument/2006/relationships" type="up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55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56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57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58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59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0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6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62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63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64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65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66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67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68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6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70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1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7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7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4.xml><?xml version="1.0" encoding="utf-8"?>
<dgm:layoutDef xmlns:dgm="http://schemas.openxmlformats.org/drawingml/2006/diagram" xmlns:a="http://schemas.openxmlformats.org/drawingml/2006/main" uniqueId="urn:microsoft.com/office/officeart/2005/8/layout/hierarchy5">
  <dgm:title val=""/>
  <dgm:desc val=""/>
  <dgm:catLst>
    <dgm:cat type="hierarchy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/>
    <dgm:presOf/>
    <dgm:shape xmlns:r="http://schemas.openxmlformats.org/officeDocument/2006/relationships" r:blip="">
      <dgm:adjLst/>
    </dgm:shape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/>
              <dgm:constr type="t" for="ch" forName="hierFlow" refType="h" fact="0.3"/>
              <dgm:constr type="r" for="ch" forName="hierFlow" refType="w" fact="0.98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 refType="h" fact="0.3"/>
              <dgm:constr type="r" for="ch" forName="hierFlow" refType="w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h" for="des" forName="level1Shape" refType="h"/>
          <dgm:constr type="w" for="des" forName="level1Shape" refType="h" refFor="des" refForName="level1Shape" fact="2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w" refFor="des" refForName="level1Shape" op="equ" fact="0.4"/>
          <dgm:constr type="sibSp" for="des" forName="hierChild1" refType="h" refFor="des" refForName="level1Shape" op="equ" fact="0.15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w" refFor="des" refForName="level1Shape" op="equ"/>
          <dgm:constr type="userB" for="des" refType="sp" refFor="des" op="equ"/>
          <dgm:constr type="w" for="des" forName="firstBuf" refType="w" refFor="des" refForName="level1Shape" fact="0.1"/>
        </dgm:constrLst>
      </dgm:else>
    </dgm:choose>
    <dgm:ruleLst/>
    <dgm:layoutNode name="hierFlow">
      <dgm:choose name="Name6">
        <dgm:if name="Name7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  <dgm:param type="fallback" val="2D"/>
          </dgm:alg>
        </dgm:if>
        <dgm:else name="Name8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  <dgm:param type="fallback" val="2D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ptType="node" op="equ" val="65"/>
        <dgm:constr type="primFontSz" for="des" forName="connTx" op="equ" val="55"/>
        <dgm:constr type="primFontSz" for="des" forName="connTx" refType="primFontSz" refFor="des" refPtType="node" op="lte" fact="0.8"/>
      </dgm:constrLst>
      <dgm:ruleLst/>
      <dgm:choose name="Name9">
        <dgm:if name="Name10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1"/>
      </dgm:choose>
      <dgm:layoutNode name="hierChild1">
        <dgm:varLst>
          <dgm:chPref val="1"/>
          <dgm:animOne val="branch"/>
          <dgm:animLvl val="lvl"/>
        </dgm:varLst>
        <dgm:choose name="Name12">
          <dgm:if name="Name13" func="var" arg="dir" op="equ" val="norm">
            <dgm:alg type="hierChild">
              <dgm:param type="linDir" val="fromT"/>
              <dgm:param type="chAlign" val="l"/>
            </dgm:alg>
          </dgm:if>
          <dgm:else name="Name14">
            <dgm:alg type="hierChild">
              <dgm:param type="linDir" val="fromT"/>
              <dgm:param type="ch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forEach name="Name15" axis="ch" cnt="3">
          <dgm:forEach name="Name16" axis="self" ptType="node">
            <dgm:layoutNode name="Name17">
              <dgm:choose name="Name18">
                <dgm:if name="Name19" func="var" arg="dir" op="equ" val="norm">
                  <dgm:alg type="hierRoot">
                    <dgm:param type="hierAlign" val="lCtrCh"/>
                  </dgm:alg>
                </dgm:if>
                <dgm:else name="Name20">
                  <dgm:alg type="hierRoot">
                    <dgm:param type="hierAlign" val="rCtrCh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tMarg" refType="primFontSz" fact="0.05"/>
                  <dgm:constr type="bMarg" refType="primFontSz" fact="0.05"/>
                  <dgm:constr type="lMarg" refType="primFontSz" fact="0.05"/>
                  <dgm:constr type="rMarg" refType="primFontSz" fact="0.05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21">
                  <dgm:if name="Name2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23">
                    <dgm:alg type="hierChild">
                      <dgm:param type="linDir" val="fromT"/>
                      <dgm:param type="ch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24" axis="self" ptType="parTrans" cnt="1">
                    <dgm:layoutNode name="Name25">
                      <dgm:choose name="Name26">
                        <dgm:if name="Name27" func="var" arg="dir" op="equ" val="norm">
                          <dgm:alg type="conn">
                            <dgm:param type="dim" val="1D"/>
                            <dgm:param type="begPts" val="midR"/>
                            <dgm:param type="endPts" val="midL"/>
                            <dgm:param type="endSty" val="noArr"/>
                          </dgm:alg>
                        </dgm:if>
                        <dgm:else name="Name28">
                          <dgm:alg type="conn">
                            <dgm:param type="dim" val="1D"/>
                            <dgm:param type="begPts" val="midL"/>
                            <dgm:param type="endPts" val="midR"/>
                            <dgm:param type="endSty" val="noArr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5"/>
                        <dgm:constr type="connDist"/>
                        <dgm:constr type="begPad"/>
                        <dgm:constr type="endPad"/>
                        <dgm:constr type="userA" for="ch" refType="connDist"/>
                      </dgm:constrLst>
                      <dgm:ruleLst/>
                      <dgm:layoutNode name="connTx">
                        <dgm:alg type="tx">
                          <dgm:param type="autoTxRot" val="grav"/>
                        </dgm:alg>
                        <dgm:shape xmlns:r="http://schemas.openxmlformats.org/officeDocument/2006/relationships" type="rect" r:blip="" hideGeom="1">
                          <dgm:adjLst/>
                        </dgm:shape>
                        <dgm:presOf axis="self"/>
                        <dgm:constrLst>
                          <dgm:constr type="userA"/>
                          <dgm:constr type="w" refType="userA" fact="0.05"/>
                          <dgm:constr type="h" refType="userA" fact="0.05"/>
                          <dgm:constr type="lMarg" val="1"/>
                          <dgm:constr type="rMarg" val="1"/>
                          <dgm:constr type="tMarg"/>
                          <dgm:constr type="bMarg"/>
                        </dgm:constrLst>
                        <dgm:ruleLst>
                          <dgm:rule type="h" val="NaN" fact="0.25" max="NaN"/>
                          <dgm:rule type="w" val="NaN" fact="0.8" max="NaN"/>
                          <dgm:rule type="primFontSz" val="5" fact="NaN" max="NaN"/>
                        </dgm:ruleLst>
                      </dgm:layoutNode>
                    </dgm:layoutNode>
                  </dgm:forEach>
                  <dgm:forEach name="Name29" axis="self" ptType="node">
                    <dgm:layoutNode name="Name30">
                      <dgm:choose name="Name31">
                        <dgm:if name="Name32" func="var" arg="dir" op="equ" val="norm">
                          <dgm:alg type="hierRoot">
                            <dgm:param type="hierAlign" val="lCtrCh"/>
                          </dgm:alg>
                        </dgm:if>
                        <dgm:else name="Name33">
                          <dgm:alg type="hierRoot">
                            <dgm:param type="hierAlign" val="rCtrCh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tMarg" refType="primFontSz" fact="0.05"/>
                          <dgm:constr type="bMarg" refType="primFontSz" fact="0.05"/>
                          <dgm:constr type="lMarg" refType="primFontSz" fact="0.05"/>
                          <dgm:constr type="rMarg" refType="primFontSz" fact="0.05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34">
                          <dgm:if name="Name35" func="var" arg="dir" op="equ" val="norm">
                            <dgm:alg type="hierChild">
                              <dgm:param type="linDir" val="fromT"/>
                              <dgm:param type="chAlign" val="l"/>
                            </dgm:alg>
                          </dgm:if>
                          <dgm:else name="Name36">
                            <dgm:alg type="hierChild">
                              <dgm:param type="linDir" val="fromT"/>
                              <dgm:param type="chAlign" val="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37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choose name="Name38">
        <dgm:if name="Name39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</dgm:alg>
        </dgm:if>
        <dgm:else name="Name40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rectComp" refType="w"/>
        <dgm:constr type="h" for="ch" forName="rectComp" refType="h"/>
        <dgm:constr type="h" for="des" forName="bgRect" refType="h"/>
        <dgm:constr type="primFontSz" for="des" forName="bgRectTx" op="equ" val="65"/>
      </dgm:constrLst>
      <dgm:ruleLst/>
      <dgm:forEach name="Name41" axis="ch" ptType="node" st="2">
        <dgm:layoutNode name="rectComp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userA"/>
            <dgm:constr type="l" for="ch" forName="bgRect"/>
            <dgm:constr type="t" for="ch" forName="bgRect"/>
            <dgm:constr type="w" for="ch" forName="bgRect" refType="userA" fact="1.2"/>
            <dgm:constr type="l" for="ch" forName="bgRectTx"/>
            <dgm:constr type="t" for="ch" forName="bgRectTx"/>
            <dgm:constr type="h" for="ch" forName="bgRectTx" refType="h" refFor="ch" refForName="bgRect" fact="0.3"/>
            <dgm:constr type="w" for="ch" forName="bgRectTx" refType="w" refFor="ch" refForName="bgRect" op="equ"/>
          </dgm:constrLst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shape xmlns:r="http://schemas.openxmlformats.org/officeDocument/2006/relationships" type="rect" r:blip="" zOrderOff="-999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</dgm:layoutNode>
        <dgm:choose name="Name42">
          <dgm:if name="Name43" axis="self" ptType="node" func="revPos" op="gte" val="2">
            <dgm:layoutNode name="spComp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hSp"/>
                <dgm:constr type="t" for="ch" forName="hSp"/>
                <dgm:constr type="w" for="ch" forName="hSp" refType="userB"/>
                <dgm:constr type="wOff" for="ch" forName="hSp" refType="userA" fact="-0.2"/>
              </dgm:constrLst>
              <dgm:ruleLst/>
              <dgm:layoutNode name="h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44"/>
        </dgm:choose>
      </dgm:forEach>
    </dgm:layoutNode>
  </dgm:layoutNode>
</dgm:layoutDef>
</file>

<file path=ppt/diagrams/layout7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76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layout77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78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79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0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81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82.xml><?xml version="1.0" encoding="utf-8"?>
<dgm:layoutDef xmlns:dgm="http://schemas.openxmlformats.org/drawingml/2006/diagram" xmlns:a="http://schemas.openxmlformats.org/drawingml/2006/main" uniqueId="urn:microsoft.com/office/officeart/2005/8/layout/arrow1">
  <dgm:title val=""/>
  <dgm:desc val=""/>
  <dgm:catLst>
    <dgm:cat type="relationship" pri="7000"/>
    <dgm:cat type="process" pri="3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0.1"/>
          <dgm:constr type="diam" refType="w" refFor="ch" refPtType="node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"/>
        </dgm:constrLst>
      </dgm:if>
      <dgm:if name="Name13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15"/>
        </dgm:constrLst>
      </dgm:if>
      <dgm:if name="Name14" axis="ch" ptType="node" func="cnt" op="equ" val="10">
        <dgm:constrLst>
          <dgm:constr type="primFontSz" for="ch" ptType="node" op="lte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else name="Name1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35"/>
        </dgm:constrLst>
      </dgm:else>
    </dgm:choose>
    <dgm:ruleLst/>
    <dgm:forEach name="Name16" axis="ch" ptType="node">
      <dgm:layoutNode name="arrow">
        <dgm:varLst>
          <dgm:bulletEnabled val="1"/>
        </dgm:varLst>
        <dgm:alg type="tx"/>
        <dgm:shape xmlns:r="http://schemas.openxmlformats.org/officeDocument/2006/relationships" type="up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83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layout84.xml><?xml version="1.0" encoding="utf-8"?>
<dgm:layoutDef xmlns:dgm="http://schemas.openxmlformats.org/drawingml/2006/diagram" xmlns:a="http://schemas.openxmlformats.org/drawingml/2006/main" uniqueId="urn:microsoft.com/office/officeart/2005/8/layout/pyramid4">
  <dgm:title val=""/>
  <dgm:desc val=""/>
  <dgm:catLst>
    <dgm:cat type="pyramid" pri="4000"/>
    <dgm:cat type="relationship" pri="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varLst>
      <dgm:chMax val="9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4">
        <dgm:choose name="Name2">
          <dgm:if name="Name3" axis="ch" ptType="node" func="cnt" op="equ" val="1">
            <dgm:constrLst>
              <dgm:constr type="primFontSz" for="ch" ptType="node" op="equ" val="65"/>
              <dgm:constr type="t" for="ch" forName="triangle1"/>
              <dgm:constr type="l" for="ch" forName="triangle1"/>
              <dgm:constr type="h" for="ch" forName="triangle1" refType="h"/>
              <dgm:constr type="w" for="ch" forName="triangle1" refType="h"/>
            </dgm:constrLst>
          </dgm:if>
          <dgm:else name="Name4">
            <dgm:constrLst>
              <dgm:constr type="primFontSz" for="ch" ptType="node" op="equ" val="65"/>
              <dgm:constr type="t" for="ch" forName="triangle1"/>
              <dgm:constr type="l" for="ch" forName="triangle1" refType="h" fact="0.25"/>
              <dgm:constr type="h" for="ch" forName="triangle1" refType="h" fact="0.5"/>
              <dgm:constr type="w" for="ch" forName="triangle1" refType="h" fact="0.5"/>
              <dgm:constr type="t" for="ch" forName="triangle2" refType="h" fact="0.5"/>
              <dgm:constr type="l" for="ch" forName="triangle2"/>
              <dgm:constr type="h" for="ch" forName="triangle2" refType="h" fact="0.5"/>
              <dgm:constr type="w" for="ch" forName="triangle2" refType="h" fact="0.5"/>
              <dgm:constr type="t" for="ch" forName="triangle3" refType="h" fact="0.5"/>
              <dgm:constr type="l" for="ch" forName="triangle3" refType="h" fact="0.25"/>
              <dgm:constr type="h" for="ch" forName="triangle3" refType="h" fact="0.5"/>
              <dgm:constr type="w" for="ch" forName="triangle3" refType="h" fact="0.5"/>
              <dgm:constr type="t" for="ch" forName="triangle4" refType="h" fact="0.5"/>
              <dgm:constr type="l" for="ch" forName="triangle4" refType="h" fact="0.5"/>
              <dgm:constr type="h" for="ch" forName="triangle4" refType="h" fact="0.5"/>
              <dgm:constr type="w" for="ch" forName="triangle4" refType="h" fact="0.5"/>
            </dgm:constrLst>
          </dgm:else>
        </dgm:choose>
      </dgm:if>
      <dgm:else name="Name5">
        <dgm:constrLst>
          <dgm:constr type="primFontSz" for="ch" ptType="node" op="equ" val="65"/>
          <dgm:constr type="t" for="ch" forName="triangle1"/>
          <dgm:constr type="l" for="ch" forName="triangle1" refType="h" fact="0.33"/>
          <dgm:constr type="h" for="ch" forName="triangle1" refType="h" fact="0.33"/>
          <dgm:constr type="w" for="ch" forName="triangle1" refType="h" fact="0.33"/>
          <dgm:constr type="t" for="ch" forName="triangle2" refType="h" fact="0.33"/>
          <dgm:constr type="l" for="ch" forName="triangle2" refType="h" fact="0.165"/>
          <dgm:constr type="h" for="ch" forName="triangle2" refType="h" fact="0.33"/>
          <dgm:constr type="w" for="ch" forName="triangle2" refType="h" fact="0.33"/>
          <dgm:constr type="t" for="ch" forName="triangle3" refType="h" fact="0.33"/>
          <dgm:constr type="l" for="ch" forName="triangle3" refType="h" fact="0.33"/>
          <dgm:constr type="h" for="ch" forName="triangle3" refType="h" fact="0.33"/>
          <dgm:constr type="w" for="ch" forName="triangle3" refType="h" fact="0.33"/>
          <dgm:constr type="t" for="ch" forName="triangle4" refType="h" fact="0.33"/>
          <dgm:constr type="l" for="ch" forName="triangle4" refType="h" fact="0.495"/>
          <dgm:constr type="h" for="ch" forName="triangle4" refType="h" fact="0.33"/>
          <dgm:constr type="w" for="ch" forName="triangle4" refType="h" fact="0.33"/>
          <dgm:constr type="t" for="ch" forName="triangle5" refType="h" fact="0.66"/>
          <dgm:constr type="l" for="ch" forName="triangle5"/>
          <dgm:constr type="h" for="ch" forName="triangle5" refType="h" fact="0.33"/>
          <dgm:constr type="w" for="ch" forName="triangle5" refType="h" fact="0.33"/>
          <dgm:constr type="t" for="ch" forName="triangle6" refType="h" fact="0.66"/>
          <dgm:constr type="l" for="ch" forName="triangle6" refType="h" fact="0.165"/>
          <dgm:constr type="h" for="ch" forName="triangle6" refType="h" fact="0.33"/>
          <dgm:constr type="w" for="ch" forName="triangle6" refType="h" fact="0.33"/>
          <dgm:constr type="t" for="ch" forName="triangle7" refType="h" fact="0.66"/>
          <dgm:constr type="l" for="ch" forName="triangle7" refType="h" fact="0.33"/>
          <dgm:constr type="h" for="ch" forName="triangle7" refType="h" fact="0.33"/>
          <dgm:constr type="w" for="ch" forName="triangle7" refType="h" fact="0.33"/>
          <dgm:constr type="t" for="ch" forName="triangle8" refType="h" fact="0.66"/>
          <dgm:constr type="l" for="ch" forName="triangle8" refType="h" fact="0.495"/>
          <dgm:constr type="h" for="ch" forName="triangle8" refType="h" fact="0.33"/>
          <dgm:constr type="w" for="ch" forName="triangle8" refType="h" fact="0.33"/>
          <dgm:constr type="t" for="ch" forName="triangle9" refType="h" fact="0.66"/>
          <dgm:constr type="l" for="ch" forName="triangle9" refType="h" fact="0.66"/>
          <dgm:constr type="h" for="ch" forName="triangle9" refType="h" fact="0.33"/>
          <dgm:constr type="w" for="ch" forName="triangle9" refType="h" fact="0.33"/>
        </dgm:constrLst>
      </dgm:else>
    </dgm:choose>
    <dgm:ruleLst/>
    <dgm:choose name="Name6">
      <dgm:if name="Name7" axis="ch" ptType="node" func="cnt" op="gte" val="1">
        <dgm:layoutNode name="triangle1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8"/>
    </dgm:choose>
    <dgm:choose name="Name9">
      <dgm:if name="Name10" axis="ch" ptType="node" func="cnt" op="gte" val="2">
        <dgm:layoutNode name="triangle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1">
            <dgm:if name="Name12" func="var" arg="dir" op="equ" val="norm">
              <dgm:presOf axis="ch desOrSelf" ptType="node node" st="2 1" cnt="1 0"/>
            </dgm:if>
            <dgm:else name="Name13">
              <dgm:presOf axis="ch desOrSelf" ptType="node node" st="4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3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4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4">
            <dgm:if name="Name15" func="var" arg="dir" op="equ" val="norm">
              <dgm:presOf axis="ch desOrSelf" ptType="node node" st="4 1" cnt="1 0"/>
            </dgm:if>
            <dgm:else name="Name16">
              <dgm:presOf axis="ch desOrSelf" ptType="node node" st="2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17"/>
    </dgm:choose>
    <dgm:choose name="Name18">
      <dgm:if name="Name19" axis="ch" ptType="node" func="cnt" op="gte" val="5">
        <dgm:layoutNode name="triangle5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0">
            <dgm:if name="Name21" func="var" arg="dir" op="equ" val="norm">
              <dgm:presOf axis="ch desOrSelf" ptType="node node" st="5 1" cnt="1 0"/>
            </dgm:if>
            <dgm:else name="Name22">
              <dgm:presOf axis="ch desOrSelf" ptType="node node" st="9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6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3">
            <dgm:if name="Name24" func="var" arg="dir" op="equ" val="norm">
              <dgm:presOf axis="ch desOrSelf" ptType="node node" st="6 1" cnt="1 0"/>
            </dgm:if>
            <dgm:else name="Name25">
              <dgm:presOf axis="ch desOrSelf" ptType="node node" st="8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7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7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8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6">
            <dgm:if name="Name27" func="var" arg="dir" op="equ" val="norm">
              <dgm:presOf axis="ch desOrSelf" ptType="node node" st="8 1" cnt="1 0"/>
            </dgm:if>
            <dgm:else name="Name28">
              <dgm:presOf axis="ch desOrSelf" ptType="node node" st="6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9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9">
            <dgm:if name="Name30" func="var" arg="dir" op="equ" val="norm">
              <dgm:presOf axis="ch desOrSelf" ptType="node node" st="9 1" cnt="1 0"/>
            </dgm:if>
            <dgm:else name="Name31">
              <dgm:presOf axis="ch desOrSelf" ptType="node node" st="5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2"/>
    </dgm:choose>
  </dgm:layoutNode>
</dgm:layoutDef>
</file>

<file path=ppt/diagrams/layout85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86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87.xml><?xml version="1.0" encoding="utf-8"?>
<dgm:layoutDef xmlns:dgm="http://schemas.openxmlformats.org/drawingml/2006/diagram" xmlns:a="http://schemas.openxmlformats.org/drawingml/2006/main" uniqueId="urn:microsoft.com/office/officeart/2005/8/layout/target2">
  <dgm:title val=""/>
  <dgm:desc val=""/>
  <dgm:catLst>
    <dgm:cat type="relationship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chMax val="3"/>
      <dgm:chPref val="1"/>
      <dgm:dir/>
      <dgm:animLvl val="lvl"/>
      <dgm:resizeHandles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 ch" ptType="node node" st="1 1" cnt="1 0" func="cnt" op="gt" val="0">
            <dgm:choose name="Name5">
              <dgm:if name="Name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395"/>
                  <dgm:constr type="t" for="ch" forName="centerBox" refType="h" fact="0.5"/>
                  <dgm:constr type="w" for="ch" forName="centerBox" refType="w" fact="0.5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22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8">
            <dgm:choose name="Name9">
              <dgm:if name="Name1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26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if>
      <dgm:else name="Name12">
        <dgm:choose name="Name13">
          <dgm:if name="Name14" axis="ch ch" ptType="node node" st="1 1" cnt="1 0" func="cnt" op="gt" val="0">
            <dgm:choose name="Name15">
              <dgm:if name="Name1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18">
            <dgm:choose name="Name19">
              <dgm:if name="Name2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2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else>
    </dgm:choose>
    <dgm:ruleLst/>
    <dgm:choose name="Name22">
      <dgm:if name="Name23" axis="root ch" ptType="all node" st="1 1" cnt="0 0" func="cnt" op="gte" val="1">
        <dgm:layoutNode name="outerBox" styleLbl="node1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24">
            <dgm:if name="Name25" axis="root ch" ptType="all node" st="1 1" cnt="0 0" func="cnt" op="gt" val="1">
              <dgm:choose name="Name26">
                <dgm:if name="Name27" func="var" arg="dir" op="equ" val="norm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0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if>
                <dgm:else name="Name28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8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else>
              </dgm:choose>
            </dgm:if>
            <dgm:else name="Name29">
              <dgm:constrLst>
                <dgm:constr type="l" for="ch" forName="outerBoxParent"/>
                <dgm:constr type="t" for="ch" forName="outerBoxParent"/>
                <dgm:constr type="w" for="ch" forName="outerBoxParent" refType="w"/>
                <dgm:constr type="h" for="ch" forName="outerBoxParent" refType="h"/>
                <dgm:constr type="bMarg" for="ch" forName="outerBoxParent" refType="h" fact="1.75"/>
                <dgm:constr type="l" for="ch" forName="outerBoxChildren" refType="w" fact="0.025"/>
                <dgm:constr type="t" for="ch" forName="outerBoxChildren" refType="h" fact="0.45"/>
                <dgm:constr type="w" for="ch" forName="outerBoxChildren" refType="w" fact="0.95"/>
                <dgm:constr type="h" for="ch" forName="outerBoxChildren" refType="h" fact="0.45"/>
              </dgm:constrLst>
            </dgm:else>
          </dgm:choose>
          <dgm:ruleLst/>
          <dgm:layoutNode name="ou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085"/>
              </dgm:adjLst>
            </dgm:shape>
            <dgm:presOf axis="ch" ptType="node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outerBoxChildren">
            <dgm:choose name="Name30">
              <dgm:if name="Name31" axis="root ch" ptType="all node" st="1 1" cnt="0 0" func="cnt" op="gt" val="1">
                <dgm:alg type="lin">
                  <dgm:param type="linDir" val="fromT"/>
                  <dgm:param type="vertAlign" val="t"/>
                </dgm:alg>
              </dgm:if>
              <dgm:else name="Name32">
                <dgm:choose name="Name33">
                  <dgm:if name="Name34" func="var" arg="dir" op="equ" val="norm">
                    <dgm:alg type="lin">
                      <dgm:param type="horzAlign" val="l"/>
                    </dgm:alg>
                  </dgm:if>
                  <dgm:else name="Name35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oChild" refType="w"/>
              <dgm:constr type="h" for="ch" forName="oChild" refType="h"/>
            </dgm:constrLst>
            <dgm:ruleLst/>
            <dgm:forEach name="Name36" axis="ch ch" ptType="node node" st="1 1" cnt="1 0">
              <dgm:layoutNode name="o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37" axis="followSib" ptType="sibTrans" cnt="1">
                <dgm:layoutNode name="outer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38"/>
    </dgm:choose>
    <dgm:choose name="Name39">
      <dgm:if name="Name40" axis="root ch" ptType="all node" st="1 1" cnt="0 0" func="cnt" op="gte" val="2">
        <dgm:layoutNode name="middle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41">
            <dgm:if name="Name42" axis="root ch" ptType="all node" st="1 1" cnt="0 0" func="cnt" op="gt" val="2">
              <dgm:choose name="Name43">
                <dgm:if name="Name44" func="var" arg="dir" op="equ" val="norm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02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if>
                <dgm:else name="Name45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77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else>
              </dgm:choose>
            </dgm:if>
            <dgm:else name="Name46">
              <dgm:constrLst>
                <dgm:constr type="l" for="ch" forName="middleBoxParent"/>
                <dgm:constr type="t" for="ch" forName="middleBoxParent"/>
                <dgm:constr type="w" for="ch" forName="middleBoxParent" refType="w"/>
                <dgm:constr type="h" for="ch" forName="middleBoxParent" refType="h"/>
                <dgm:constr type="bMarg" for="ch" forName="middleBoxParent" refType="h" fact="1.8"/>
                <dgm:constr type="l" for="ch" forName="middleBoxChildren" refType="w" fact="0.025"/>
                <dgm:constr type="t" for="ch" forName="middleBoxChildren" refType="h" fact="0.45"/>
                <dgm:constr type="w" for="ch" forName="middleBoxChildren" refType="w" fact="0.95"/>
                <dgm:constr type="h" for="ch" forName="middleBoxChildren" refType="h" fact="0.45"/>
              </dgm:constrLst>
            </dgm:else>
          </dgm:choose>
          <dgm:ruleLst/>
          <dgm:layoutNode name="middle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2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middleBoxChildren">
            <dgm:choose name="Name47">
              <dgm:if name="Name48" axis="root ch" ptType="all node" st="1 1" cnt="0 0" func="cnt" op="gt" val="2">
                <dgm:alg type="lin">
                  <dgm:param type="linDir" val="fromT"/>
                  <dgm:param type="vertAlign" val="t"/>
                </dgm:alg>
              </dgm:if>
              <dgm:else name="Name49">
                <dgm:choose name="Name50">
                  <dgm:if name="Name51" func="var" arg="dir" op="equ" val="norm">
                    <dgm:alg type="lin">
                      <dgm:param type="horzAlign" val="l"/>
                    </dgm:alg>
                  </dgm:if>
                  <dgm:else name="Name52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mChild" refType="w"/>
              <dgm:constr type="h" for="ch" forName="mChild" refType="h"/>
            </dgm:constrLst>
            <dgm:ruleLst/>
            <dgm:forEach name="Name53" axis="ch ch" ptType="node node" st="2 1" cnt="1 0">
              <dgm:layoutNode name="m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54" axis="followSib" ptType="sibTrans" cnt="1">
                <dgm:layoutNode name="middle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55"/>
    </dgm:choose>
    <dgm:choose name="Name56">
      <dgm:if name="Name57" axis="root ch" ptType="all node" st="1 1" cnt="0 0" func="cnt" op="gte" val="3">
        <dgm:layoutNode name="center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58">
            <dgm:if name="Name59" axis="ch ch" ptType="node node" st="3 1" cnt="1 0" func="cnt" op="gt" val="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  <dgm:constr type="bMarg" for="ch" forName="centerBoxParent" refType="h" fact="1.6"/>
                <dgm:constr type="l" for="ch" forName="centerBoxChildren" refType="w" fact="0.025"/>
                <dgm:constr type="t" for="ch" forName="centerBoxChildren" refType="h" fact="0.45"/>
                <dgm:constr type="w" for="ch" forName="centerBoxChildren" refType="w" fact="0.95"/>
                <dgm:constr type="h" for="ch" forName="centerBoxChildren" refType="h" fact="0.45"/>
              </dgm:constrLst>
            </dgm:if>
            <dgm:else name="Name6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</dgm:constrLst>
            </dgm:else>
          </dgm:choose>
          <dgm:ruleLst/>
          <dgm:layoutNode name="cen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3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choose name="Name61">
            <dgm:if name="Name62" axis="ch ch" ptType="node node" st="3 1" cnt="1 0" func="cnt" op="gt" val="0">
              <dgm:layoutNode name="centerBoxChildren">
                <dgm:choose name="Name63">
                  <dgm:if name="Name64" func="var" arg="dir" op="equ" val="norm">
                    <dgm:alg type="lin">
                      <dgm:param type="horzAlign" val="l"/>
                    </dgm:alg>
                  </dgm:if>
                  <dgm:else name="Name65">
                    <dgm:alg type="lin">
                      <dgm:param type="linDir" val="fromR"/>
                      <dgm:param type="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cChild" refType="w"/>
                  <dgm:constr type="h" for="ch" forName="cChild" refType="h"/>
                </dgm:constrLst>
                <dgm:ruleLst/>
                <dgm:forEach name="Name66" axis="ch ch" ptType="node node" st="3 1" cnt="1 0">
                  <dgm:layoutNode name="cChild" styleLbl="fgAcc1">
                    <dgm:varLst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05"/>
                      </dgm:adjLst>
                    </dgm:shape>
                    <dgm:presOf axis="desOrSelf" ptType="node"/>
                    <dgm:constrLst>
                      <dgm:constr type="tMarg" refType="primFontSz" fact="0.3"/>
                      <dgm:constr type="bMarg" refType="primFontSz" fact="0.3"/>
                      <dgm:constr type="lMarg" refType="primFontSz" fact="0.3"/>
                      <dgm:constr type="rMarg" refType="primFontSz" fact="0.3"/>
                    </dgm:constrLst>
                    <dgm:ruleLst>
                      <dgm:rule type="primFontSz" val="5" fact="NaN" max="NaN"/>
                    </dgm:ruleLst>
                  </dgm:layoutNode>
                  <dgm:forEach name="Name67" axis="followSib" ptType="sibTrans" cnt="1">
                    <dgm:layoutNode name="centerSibTrans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userA"/>
                        <dgm:constr type="w" refType="userA" fact="0.015"/>
                        <dgm:constr type="h" refType="userA" fact="0.015"/>
                      </dgm:constrLst>
                      <dgm:ruleLst/>
                    </dgm:layoutNode>
                  </dgm:forEach>
                </dgm:forEach>
              </dgm:layoutNode>
            </dgm:if>
            <dgm:else name="Name68"/>
          </dgm:choose>
        </dgm:layoutNode>
      </dgm:if>
      <dgm:else name="Name69"/>
    </dgm:choose>
  </dgm:layoutNode>
</dgm:layoutDef>
</file>

<file path=ppt/diagrams/layout88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89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presOf axis="self"/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0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91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2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3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94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95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96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97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98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99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65860" y="3292265"/>
            <a:ext cx="13213080" cy="7003627"/>
          </a:xfrm>
        </p:spPr>
        <p:txBody>
          <a:bodyPr anchor="b"/>
          <a:lstStyle>
            <a:lvl1pPr algn="ctr">
              <a:defRPr sz="10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3100" y="10565978"/>
            <a:ext cx="11658600" cy="4856902"/>
          </a:xfrm>
        </p:spPr>
        <p:txBody>
          <a:bodyPr/>
          <a:lstStyle>
            <a:lvl1pPr marL="0" indent="0" algn="ctr">
              <a:buNone/>
              <a:defRPr sz="4080"/>
            </a:lvl1pPr>
            <a:lvl2pPr marL="777240" indent="0" algn="ctr">
              <a:buNone/>
              <a:defRPr sz="3400"/>
            </a:lvl2pPr>
            <a:lvl3pPr marL="1554480" indent="0" algn="ctr">
              <a:buNone/>
              <a:defRPr sz="3060"/>
            </a:lvl3pPr>
            <a:lvl4pPr marL="2331720" indent="0" algn="ctr">
              <a:buNone/>
              <a:defRPr sz="2720"/>
            </a:lvl4pPr>
            <a:lvl5pPr marL="3108960" indent="0" algn="ctr">
              <a:buNone/>
              <a:defRPr sz="2720"/>
            </a:lvl5pPr>
            <a:lvl6pPr marL="3886200" indent="0" algn="ctr">
              <a:buNone/>
              <a:defRPr sz="2720"/>
            </a:lvl6pPr>
            <a:lvl7pPr marL="4663440" indent="0" algn="ctr">
              <a:buNone/>
              <a:defRPr sz="2720"/>
            </a:lvl7pPr>
            <a:lvl8pPr marL="5440680" indent="0" algn="ctr">
              <a:buNone/>
              <a:defRPr sz="2720"/>
            </a:lvl8pPr>
            <a:lvl9pPr marL="6217920" indent="0" algn="ctr">
              <a:buNone/>
              <a:defRPr sz="272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8603A-118C-4299-B683-1059A4457959}" type="datetimeFigureOut">
              <a:rPr lang="en-US" smtClean="0"/>
              <a:pPr/>
              <a:t>3/25/2018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2FC48-4F0D-4A30-B561-63D029BAE06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88376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8603A-118C-4299-B683-1059A4457959}" type="datetimeFigureOut">
              <a:rPr lang="en-US" smtClean="0"/>
              <a:pPr/>
              <a:t>3/25/2018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2FC48-4F0D-4A30-B561-63D029BAE06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1198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124248" y="1071033"/>
            <a:ext cx="3351848" cy="1704805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8706" y="1071033"/>
            <a:ext cx="9861233" cy="1704805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8603A-118C-4299-B683-1059A4457959}" type="datetimeFigureOut">
              <a:rPr lang="en-US" smtClean="0"/>
              <a:pPr/>
              <a:t>3/25/2018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2FC48-4F0D-4A30-B561-63D029BAE06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448086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8603A-118C-4299-B683-1059A4457959}" type="datetimeFigureOut">
              <a:rPr lang="en-US" smtClean="0"/>
              <a:pPr/>
              <a:t>3/25/2018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2FC48-4F0D-4A30-B561-63D029BAE06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23630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0610" y="5015236"/>
            <a:ext cx="13407390" cy="8368029"/>
          </a:xfrm>
        </p:spPr>
        <p:txBody>
          <a:bodyPr anchor="b"/>
          <a:lstStyle>
            <a:lvl1pPr>
              <a:defRPr sz="10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0610" y="13462429"/>
            <a:ext cx="13407390" cy="4400549"/>
          </a:xfrm>
        </p:spPr>
        <p:txBody>
          <a:bodyPr/>
          <a:lstStyle>
            <a:lvl1pPr marL="0" indent="0">
              <a:buNone/>
              <a:defRPr sz="4080">
                <a:solidFill>
                  <a:schemeClr val="tx1"/>
                </a:solidFill>
              </a:defRPr>
            </a:lvl1pPr>
            <a:lvl2pPr marL="777240" indent="0">
              <a:buNone/>
              <a:defRPr sz="3400">
                <a:solidFill>
                  <a:schemeClr val="tx1">
                    <a:tint val="75000"/>
                  </a:schemeClr>
                </a:solidFill>
              </a:defRPr>
            </a:lvl2pPr>
            <a:lvl3pPr marL="1554480" indent="0">
              <a:buNone/>
              <a:defRPr sz="3060">
                <a:solidFill>
                  <a:schemeClr val="tx1">
                    <a:tint val="75000"/>
                  </a:schemeClr>
                </a:solidFill>
              </a:defRPr>
            </a:lvl3pPr>
            <a:lvl4pPr marL="2331720" indent="0">
              <a:buNone/>
              <a:defRPr sz="2720">
                <a:solidFill>
                  <a:schemeClr val="tx1">
                    <a:tint val="75000"/>
                  </a:schemeClr>
                </a:solidFill>
              </a:defRPr>
            </a:lvl4pPr>
            <a:lvl5pPr marL="3108960" indent="0">
              <a:buNone/>
              <a:defRPr sz="2720">
                <a:solidFill>
                  <a:schemeClr val="tx1">
                    <a:tint val="75000"/>
                  </a:schemeClr>
                </a:solidFill>
              </a:defRPr>
            </a:lvl5pPr>
            <a:lvl6pPr marL="3886200" indent="0">
              <a:buNone/>
              <a:defRPr sz="2720">
                <a:solidFill>
                  <a:schemeClr val="tx1">
                    <a:tint val="75000"/>
                  </a:schemeClr>
                </a:solidFill>
              </a:defRPr>
            </a:lvl6pPr>
            <a:lvl7pPr marL="4663440" indent="0">
              <a:buNone/>
              <a:defRPr sz="2720">
                <a:solidFill>
                  <a:schemeClr val="tx1">
                    <a:tint val="75000"/>
                  </a:schemeClr>
                </a:solidFill>
              </a:defRPr>
            </a:lvl7pPr>
            <a:lvl8pPr marL="5440680" indent="0">
              <a:buNone/>
              <a:defRPr sz="2720">
                <a:solidFill>
                  <a:schemeClr val="tx1">
                    <a:tint val="75000"/>
                  </a:schemeClr>
                </a:solidFill>
              </a:defRPr>
            </a:lvl8pPr>
            <a:lvl9pPr marL="6217920" indent="0">
              <a:buNone/>
              <a:defRPr sz="27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8603A-118C-4299-B683-1059A4457959}" type="datetimeFigureOut">
              <a:rPr lang="en-US" smtClean="0"/>
              <a:pPr/>
              <a:t>3/25/2018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2FC48-4F0D-4A30-B561-63D029BAE06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74201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8705" y="5355167"/>
            <a:ext cx="6606540" cy="127639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69555" y="5355167"/>
            <a:ext cx="6606540" cy="127639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8603A-118C-4299-B683-1059A4457959}" type="datetimeFigureOut">
              <a:rPr lang="en-US" smtClean="0"/>
              <a:pPr/>
              <a:t>3/25/2018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2FC48-4F0D-4A30-B561-63D029BAE06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8921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0730" y="1071038"/>
            <a:ext cx="13407390" cy="388831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0731" y="4931411"/>
            <a:ext cx="6576178" cy="2416809"/>
          </a:xfrm>
        </p:spPr>
        <p:txBody>
          <a:bodyPr anchor="b"/>
          <a:lstStyle>
            <a:lvl1pPr marL="0" indent="0">
              <a:buNone/>
              <a:defRPr sz="4080" b="1"/>
            </a:lvl1pPr>
            <a:lvl2pPr marL="777240" indent="0">
              <a:buNone/>
              <a:defRPr sz="3400" b="1"/>
            </a:lvl2pPr>
            <a:lvl3pPr marL="1554480" indent="0">
              <a:buNone/>
              <a:defRPr sz="3060" b="1"/>
            </a:lvl3pPr>
            <a:lvl4pPr marL="2331720" indent="0">
              <a:buNone/>
              <a:defRPr sz="2720" b="1"/>
            </a:lvl4pPr>
            <a:lvl5pPr marL="3108960" indent="0">
              <a:buNone/>
              <a:defRPr sz="2720" b="1"/>
            </a:lvl5pPr>
            <a:lvl6pPr marL="3886200" indent="0">
              <a:buNone/>
              <a:defRPr sz="2720" b="1"/>
            </a:lvl6pPr>
            <a:lvl7pPr marL="4663440" indent="0">
              <a:buNone/>
              <a:defRPr sz="2720" b="1"/>
            </a:lvl7pPr>
            <a:lvl8pPr marL="5440680" indent="0">
              <a:buNone/>
              <a:defRPr sz="2720" b="1"/>
            </a:lvl8pPr>
            <a:lvl9pPr marL="6217920" indent="0">
              <a:buNone/>
              <a:defRPr sz="272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70731" y="7348220"/>
            <a:ext cx="6576178" cy="10808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69556" y="4931411"/>
            <a:ext cx="6608565" cy="2416809"/>
          </a:xfrm>
        </p:spPr>
        <p:txBody>
          <a:bodyPr anchor="b"/>
          <a:lstStyle>
            <a:lvl1pPr marL="0" indent="0">
              <a:buNone/>
              <a:defRPr sz="4080" b="1"/>
            </a:lvl1pPr>
            <a:lvl2pPr marL="777240" indent="0">
              <a:buNone/>
              <a:defRPr sz="3400" b="1"/>
            </a:lvl2pPr>
            <a:lvl3pPr marL="1554480" indent="0">
              <a:buNone/>
              <a:defRPr sz="3060" b="1"/>
            </a:lvl3pPr>
            <a:lvl4pPr marL="2331720" indent="0">
              <a:buNone/>
              <a:defRPr sz="2720" b="1"/>
            </a:lvl4pPr>
            <a:lvl5pPr marL="3108960" indent="0">
              <a:buNone/>
              <a:defRPr sz="2720" b="1"/>
            </a:lvl5pPr>
            <a:lvl6pPr marL="3886200" indent="0">
              <a:buNone/>
              <a:defRPr sz="2720" b="1"/>
            </a:lvl6pPr>
            <a:lvl7pPr marL="4663440" indent="0">
              <a:buNone/>
              <a:defRPr sz="2720" b="1"/>
            </a:lvl7pPr>
            <a:lvl8pPr marL="5440680" indent="0">
              <a:buNone/>
              <a:defRPr sz="2720" b="1"/>
            </a:lvl8pPr>
            <a:lvl9pPr marL="6217920" indent="0">
              <a:buNone/>
              <a:defRPr sz="272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69556" y="7348220"/>
            <a:ext cx="6608565" cy="10808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8603A-118C-4299-B683-1059A4457959}" type="datetimeFigureOut">
              <a:rPr lang="en-US" smtClean="0"/>
              <a:pPr/>
              <a:t>3/25/2018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2FC48-4F0D-4A30-B561-63D029BAE06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89344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8603A-118C-4299-B683-1059A4457959}" type="datetimeFigureOut">
              <a:rPr lang="en-US" smtClean="0"/>
              <a:pPr/>
              <a:t>3/25/2018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2FC48-4F0D-4A30-B561-63D029BAE06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790159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8603A-118C-4299-B683-1059A4457959}" type="datetimeFigureOut">
              <a:rPr lang="en-US" smtClean="0"/>
              <a:pPr/>
              <a:t>3/25/2018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2FC48-4F0D-4A30-B561-63D029BAE06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531922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0730" y="1341120"/>
            <a:ext cx="5013603" cy="4693920"/>
          </a:xfrm>
        </p:spPr>
        <p:txBody>
          <a:bodyPr anchor="b"/>
          <a:lstStyle>
            <a:lvl1pPr>
              <a:defRPr sz="544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08565" y="2896451"/>
            <a:ext cx="7869555" cy="14295967"/>
          </a:xfrm>
        </p:spPr>
        <p:txBody>
          <a:bodyPr/>
          <a:lstStyle>
            <a:lvl1pPr>
              <a:defRPr sz="5440"/>
            </a:lvl1pPr>
            <a:lvl2pPr>
              <a:defRPr sz="4760"/>
            </a:lvl2pPr>
            <a:lvl3pPr>
              <a:defRPr sz="4080"/>
            </a:lvl3pPr>
            <a:lvl4pPr>
              <a:defRPr sz="3400"/>
            </a:lvl4pPr>
            <a:lvl5pPr>
              <a:defRPr sz="3400"/>
            </a:lvl5pPr>
            <a:lvl6pPr>
              <a:defRPr sz="3400"/>
            </a:lvl6pPr>
            <a:lvl7pPr>
              <a:defRPr sz="3400"/>
            </a:lvl7pPr>
            <a:lvl8pPr>
              <a:defRPr sz="3400"/>
            </a:lvl8pPr>
            <a:lvl9pPr>
              <a:defRPr sz="3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0730" y="6035040"/>
            <a:ext cx="5013603" cy="11180658"/>
          </a:xfrm>
        </p:spPr>
        <p:txBody>
          <a:bodyPr/>
          <a:lstStyle>
            <a:lvl1pPr marL="0" indent="0">
              <a:buNone/>
              <a:defRPr sz="2720"/>
            </a:lvl1pPr>
            <a:lvl2pPr marL="777240" indent="0">
              <a:buNone/>
              <a:defRPr sz="2380"/>
            </a:lvl2pPr>
            <a:lvl3pPr marL="1554480" indent="0">
              <a:buNone/>
              <a:defRPr sz="2040"/>
            </a:lvl3pPr>
            <a:lvl4pPr marL="2331720" indent="0">
              <a:buNone/>
              <a:defRPr sz="1700"/>
            </a:lvl4pPr>
            <a:lvl5pPr marL="3108960" indent="0">
              <a:buNone/>
              <a:defRPr sz="1700"/>
            </a:lvl5pPr>
            <a:lvl6pPr marL="3886200" indent="0">
              <a:buNone/>
              <a:defRPr sz="1700"/>
            </a:lvl6pPr>
            <a:lvl7pPr marL="4663440" indent="0">
              <a:buNone/>
              <a:defRPr sz="1700"/>
            </a:lvl7pPr>
            <a:lvl8pPr marL="5440680" indent="0">
              <a:buNone/>
              <a:defRPr sz="1700"/>
            </a:lvl8pPr>
            <a:lvl9pPr marL="6217920" indent="0">
              <a:buNone/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8603A-118C-4299-B683-1059A4457959}" type="datetimeFigureOut">
              <a:rPr lang="en-US" smtClean="0"/>
              <a:pPr/>
              <a:t>3/25/2018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2FC48-4F0D-4A30-B561-63D029BAE06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72574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0730" y="1341120"/>
            <a:ext cx="5013603" cy="4693920"/>
          </a:xfrm>
        </p:spPr>
        <p:txBody>
          <a:bodyPr anchor="b"/>
          <a:lstStyle>
            <a:lvl1pPr>
              <a:defRPr sz="544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608565" y="2896451"/>
            <a:ext cx="7869555" cy="14295967"/>
          </a:xfrm>
        </p:spPr>
        <p:txBody>
          <a:bodyPr anchor="t"/>
          <a:lstStyle>
            <a:lvl1pPr marL="0" indent="0">
              <a:buNone/>
              <a:defRPr sz="5440"/>
            </a:lvl1pPr>
            <a:lvl2pPr marL="777240" indent="0">
              <a:buNone/>
              <a:defRPr sz="4760"/>
            </a:lvl2pPr>
            <a:lvl3pPr marL="1554480" indent="0">
              <a:buNone/>
              <a:defRPr sz="4080"/>
            </a:lvl3pPr>
            <a:lvl4pPr marL="2331720" indent="0">
              <a:buNone/>
              <a:defRPr sz="3400"/>
            </a:lvl4pPr>
            <a:lvl5pPr marL="3108960" indent="0">
              <a:buNone/>
              <a:defRPr sz="3400"/>
            </a:lvl5pPr>
            <a:lvl6pPr marL="3886200" indent="0">
              <a:buNone/>
              <a:defRPr sz="3400"/>
            </a:lvl6pPr>
            <a:lvl7pPr marL="4663440" indent="0">
              <a:buNone/>
              <a:defRPr sz="3400"/>
            </a:lvl7pPr>
            <a:lvl8pPr marL="5440680" indent="0">
              <a:buNone/>
              <a:defRPr sz="3400"/>
            </a:lvl8pPr>
            <a:lvl9pPr marL="6217920" indent="0">
              <a:buNone/>
              <a:defRPr sz="34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0730" y="6035040"/>
            <a:ext cx="5013603" cy="11180658"/>
          </a:xfrm>
        </p:spPr>
        <p:txBody>
          <a:bodyPr/>
          <a:lstStyle>
            <a:lvl1pPr marL="0" indent="0">
              <a:buNone/>
              <a:defRPr sz="2720"/>
            </a:lvl1pPr>
            <a:lvl2pPr marL="777240" indent="0">
              <a:buNone/>
              <a:defRPr sz="2380"/>
            </a:lvl2pPr>
            <a:lvl3pPr marL="1554480" indent="0">
              <a:buNone/>
              <a:defRPr sz="2040"/>
            </a:lvl3pPr>
            <a:lvl4pPr marL="2331720" indent="0">
              <a:buNone/>
              <a:defRPr sz="1700"/>
            </a:lvl4pPr>
            <a:lvl5pPr marL="3108960" indent="0">
              <a:buNone/>
              <a:defRPr sz="1700"/>
            </a:lvl5pPr>
            <a:lvl6pPr marL="3886200" indent="0">
              <a:buNone/>
              <a:defRPr sz="1700"/>
            </a:lvl6pPr>
            <a:lvl7pPr marL="4663440" indent="0">
              <a:buNone/>
              <a:defRPr sz="1700"/>
            </a:lvl7pPr>
            <a:lvl8pPr marL="5440680" indent="0">
              <a:buNone/>
              <a:defRPr sz="1700"/>
            </a:lvl8pPr>
            <a:lvl9pPr marL="6217920" indent="0">
              <a:buNone/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8603A-118C-4299-B683-1059A4457959}" type="datetimeFigureOut">
              <a:rPr lang="en-US" smtClean="0"/>
              <a:pPr/>
              <a:t>3/25/2018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2FC48-4F0D-4A30-B561-63D029BAE06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212542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8705" y="1071038"/>
            <a:ext cx="13407390" cy="38883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8705" y="5355167"/>
            <a:ext cx="13407390" cy="127639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8705" y="18645298"/>
            <a:ext cx="3497580" cy="10710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0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C8603A-118C-4299-B683-1059A4457959}" type="datetimeFigureOut">
              <a:rPr lang="en-US" smtClean="0"/>
              <a:pPr/>
              <a:t>3/25/2018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9215" y="18645298"/>
            <a:ext cx="5246370" cy="10710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0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78515" y="18645298"/>
            <a:ext cx="3497580" cy="10710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52FC48-4F0D-4A30-B561-63D029BAE06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53492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554480" rtl="0" eaLnBrk="1" latinLnBrk="0" hangingPunct="1">
        <a:lnSpc>
          <a:spcPct val="90000"/>
        </a:lnSpc>
        <a:spcBef>
          <a:spcPct val="0"/>
        </a:spcBef>
        <a:buNone/>
        <a:defRPr sz="748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8620" indent="-388620" algn="l" defTabSz="1554480" rtl="0" eaLnBrk="1" latinLnBrk="0" hangingPunct="1">
        <a:lnSpc>
          <a:spcPct val="90000"/>
        </a:lnSpc>
        <a:spcBef>
          <a:spcPts val="1700"/>
        </a:spcBef>
        <a:buFont typeface="Arial" panose="020B0604020202020204" pitchFamily="34" charset="0"/>
        <a:buChar char="•"/>
        <a:defRPr sz="4760" kern="1200">
          <a:solidFill>
            <a:schemeClr val="tx1"/>
          </a:solidFill>
          <a:latin typeface="+mn-lt"/>
          <a:ea typeface="+mn-ea"/>
          <a:cs typeface="+mn-cs"/>
        </a:defRPr>
      </a:lvl1pPr>
      <a:lvl2pPr marL="1165860" indent="-388620" algn="l" defTabSz="155448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4080" kern="1200">
          <a:solidFill>
            <a:schemeClr val="tx1"/>
          </a:solidFill>
          <a:latin typeface="+mn-lt"/>
          <a:ea typeface="+mn-ea"/>
          <a:cs typeface="+mn-cs"/>
        </a:defRPr>
      </a:lvl2pPr>
      <a:lvl3pPr marL="1943100" indent="-388620" algn="l" defTabSz="155448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720340" indent="-388620" algn="l" defTabSz="155448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3060" kern="1200">
          <a:solidFill>
            <a:schemeClr val="tx1"/>
          </a:solidFill>
          <a:latin typeface="+mn-lt"/>
          <a:ea typeface="+mn-ea"/>
          <a:cs typeface="+mn-cs"/>
        </a:defRPr>
      </a:lvl4pPr>
      <a:lvl5pPr marL="3497580" indent="-388620" algn="l" defTabSz="155448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3060" kern="1200">
          <a:solidFill>
            <a:schemeClr val="tx1"/>
          </a:solidFill>
          <a:latin typeface="+mn-lt"/>
          <a:ea typeface="+mn-ea"/>
          <a:cs typeface="+mn-cs"/>
        </a:defRPr>
      </a:lvl5pPr>
      <a:lvl6pPr marL="4274820" indent="-388620" algn="l" defTabSz="155448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3060" kern="1200">
          <a:solidFill>
            <a:schemeClr val="tx1"/>
          </a:solidFill>
          <a:latin typeface="+mn-lt"/>
          <a:ea typeface="+mn-ea"/>
          <a:cs typeface="+mn-cs"/>
        </a:defRPr>
      </a:lvl6pPr>
      <a:lvl7pPr marL="5052060" indent="-388620" algn="l" defTabSz="155448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3060" kern="1200">
          <a:solidFill>
            <a:schemeClr val="tx1"/>
          </a:solidFill>
          <a:latin typeface="+mn-lt"/>
          <a:ea typeface="+mn-ea"/>
          <a:cs typeface="+mn-cs"/>
        </a:defRPr>
      </a:lvl7pPr>
      <a:lvl8pPr marL="5829300" indent="-388620" algn="l" defTabSz="155448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3060" kern="1200">
          <a:solidFill>
            <a:schemeClr val="tx1"/>
          </a:solidFill>
          <a:latin typeface="+mn-lt"/>
          <a:ea typeface="+mn-ea"/>
          <a:cs typeface="+mn-cs"/>
        </a:defRPr>
      </a:lvl8pPr>
      <a:lvl9pPr marL="6606540" indent="-388620" algn="l" defTabSz="155448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30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554480" rtl="0" eaLnBrk="1" latinLnBrk="0" hangingPunct="1">
        <a:defRPr sz="3060" kern="1200">
          <a:solidFill>
            <a:schemeClr val="tx1"/>
          </a:solidFill>
          <a:latin typeface="+mn-lt"/>
          <a:ea typeface="+mn-ea"/>
          <a:cs typeface="+mn-cs"/>
        </a:defRPr>
      </a:lvl1pPr>
      <a:lvl2pPr marL="777240" algn="l" defTabSz="1554480" rtl="0" eaLnBrk="1" latinLnBrk="0" hangingPunct="1">
        <a:defRPr sz="3060" kern="1200">
          <a:solidFill>
            <a:schemeClr val="tx1"/>
          </a:solidFill>
          <a:latin typeface="+mn-lt"/>
          <a:ea typeface="+mn-ea"/>
          <a:cs typeface="+mn-cs"/>
        </a:defRPr>
      </a:lvl2pPr>
      <a:lvl3pPr marL="1554480" algn="l" defTabSz="1554480" rtl="0" eaLnBrk="1" latinLnBrk="0" hangingPunct="1">
        <a:defRPr sz="3060" kern="1200">
          <a:solidFill>
            <a:schemeClr val="tx1"/>
          </a:solidFill>
          <a:latin typeface="+mn-lt"/>
          <a:ea typeface="+mn-ea"/>
          <a:cs typeface="+mn-cs"/>
        </a:defRPr>
      </a:lvl3pPr>
      <a:lvl4pPr marL="2331720" algn="l" defTabSz="1554480" rtl="0" eaLnBrk="1" latinLnBrk="0" hangingPunct="1">
        <a:defRPr sz="3060" kern="1200">
          <a:solidFill>
            <a:schemeClr val="tx1"/>
          </a:solidFill>
          <a:latin typeface="+mn-lt"/>
          <a:ea typeface="+mn-ea"/>
          <a:cs typeface="+mn-cs"/>
        </a:defRPr>
      </a:lvl4pPr>
      <a:lvl5pPr marL="3108960" algn="l" defTabSz="1554480" rtl="0" eaLnBrk="1" latinLnBrk="0" hangingPunct="1">
        <a:defRPr sz="3060" kern="1200">
          <a:solidFill>
            <a:schemeClr val="tx1"/>
          </a:solidFill>
          <a:latin typeface="+mn-lt"/>
          <a:ea typeface="+mn-ea"/>
          <a:cs typeface="+mn-cs"/>
        </a:defRPr>
      </a:lvl5pPr>
      <a:lvl6pPr marL="3886200" algn="l" defTabSz="1554480" rtl="0" eaLnBrk="1" latinLnBrk="0" hangingPunct="1">
        <a:defRPr sz="3060" kern="1200">
          <a:solidFill>
            <a:schemeClr val="tx1"/>
          </a:solidFill>
          <a:latin typeface="+mn-lt"/>
          <a:ea typeface="+mn-ea"/>
          <a:cs typeface="+mn-cs"/>
        </a:defRPr>
      </a:lvl6pPr>
      <a:lvl7pPr marL="4663440" algn="l" defTabSz="1554480" rtl="0" eaLnBrk="1" latinLnBrk="0" hangingPunct="1">
        <a:defRPr sz="3060" kern="1200">
          <a:solidFill>
            <a:schemeClr val="tx1"/>
          </a:solidFill>
          <a:latin typeface="+mn-lt"/>
          <a:ea typeface="+mn-ea"/>
          <a:cs typeface="+mn-cs"/>
        </a:defRPr>
      </a:lvl7pPr>
      <a:lvl8pPr marL="5440680" algn="l" defTabSz="1554480" rtl="0" eaLnBrk="1" latinLnBrk="0" hangingPunct="1">
        <a:defRPr sz="3060" kern="1200">
          <a:solidFill>
            <a:schemeClr val="tx1"/>
          </a:solidFill>
          <a:latin typeface="+mn-lt"/>
          <a:ea typeface="+mn-ea"/>
          <a:cs typeface="+mn-cs"/>
        </a:defRPr>
      </a:lvl8pPr>
      <a:lvl9pPr marL="6217920" algn="l" defTabSz="1554480" rtl="0" eaLnBrk="1" latinLnBrk="0" hangingPunct="1">
        <a:defRPr sz="30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0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00.xml"/><Relationship Id="rId5" Type="http://schemas.openxmlformats.org/officeDocument/2006/relationships/diagramQuickStyle" Target="../diagrams/quickStyle100.xml"/><Relationship Id="rId4" Type="http://schemas.openxmlformats.org/officeDocument/2006/relationships/diagramLayout" Target="../diagrams/layout100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01.xml"/><Relationship Id="rId5" Type="http://schemas.openxmlformats.org/officeDocument/2006/relationships/diagramQuickStyle" Target="../diagrams/quickStyle101.xml"/><Relationship Id="rId4" Type="http://schemas.openxmlformats.org/officeDocument/2006/relationships/diagramLayout" Target="../diagrams/layout101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02.xml"/><Relationship Id="rId5" Type="http://schemas.openxmlformats.org/officeDocument/2006/relationships/diagramQuickStyle" Target="../diagrams/quickStyle102.xml"/><Relationship Id="rId4" Type="http://schemas.openxmlformats.org/officeDocument/2006/relationships/diagramLayout" Target="../diagrams/layout102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03.xml"/><Relationship Id="rId5" Type="http://schemas.openxmlformats.org/officeDocument/2006/relationships/diagramQuickStyle" Target="../diagrams/quickStyle103.xml"/><Relationship Id="rId4" Type="http://schemas.openxmlformats.org/officeDocument/2006/relationships/diagramLayout" Target="../diagrams/layout103.xml"/></Relationships>
</file>

<file path=ppt/slides/_rels/slide10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05.xml"/><Relationship Id="rId3" Type="http://schemas.openxmlformats.org/officeDocument/2006/relationships/diagramData" Target="../diagrams/data104.xml"/><Relationship Id="rId7" Type="http://schemas.openxmlformats.org/officeDocument/2006/relationships/diagramData" Target="../diagrams/data105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04.xml"/><Relationship Id="rId5" Type="http://schemas.openxmlformats.org/officeDocument/2006/relationships/diagramQuickStyle" Target="../diagrams/quickStyle104.xml"/><Relationship Id="rId10" Type="http://schemas.openxmlformats.org/officeDocument/2006/relationships/diagramColors" Target="../diagrams/colors105.xml"/><Relationship Id="rId4" Type="http://schemas.openxmlformats.org/officeDocument/2006/relationships/diagramLayout" Target="../diagrams/layout104.xml"/><Relationship Id="rId9" Type="http://schemas.openxmlformats.org/officeDocument/2006/relationships/diagramQuickStyle" Target="../diagrams/quickStyle105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6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06.xml"/><Relationship Id="rId5" Type="http://schemas.openxmlformats.org/officeDocument/2006/relationships/diagramQuickStyle" Target="../diagrams/quickStyle106.xml"/><Relationship Id="rId4" Type="http://schemas.openxmlformats.org/officeDocument/2006/relationships/diagramLayout" Target="../diagrams/layout106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7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07.xml"/><Relationship Id="rId5" Type="http://schemas.openxmlformats.org/officeDocument/2006/relationships/diagramQuickStyle" Target="../diagrams/quickStyle107.xml"/><Relationship Id="rId4" Type="http://schemas.openxmlformats.org/officeDocument/2006/relationships/diagramLayout" Target="../diagrams/layout107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8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08.xml"/><Relationship Id="rId5" Type="http://schemas.openxmlformats.org/officeDocument/2006/relationships/diagramQuickStyle" Target="../diagrams/quickStyle108.xml"/><Relationship Id="rId4" Type="http://schemas.openxmlformats.org/officeDocument/2006/relationships/diagramLayout" Target="../diagrams/layout108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9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09.xml"/><Relationship Id="rId5" Type="http://schemas.openxmlformats.org/officeDocument/2006/relationships/diagramQuickStyle" Target="../diagrams/quickStyle109.xml"/><Relationship Id="rId4" Type="http://schemas.openxmlformats.org/officeDocument/2006/relationships/diagramLayout" Target="../diagrams/layout109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0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10.xml"/><Relationship Id="rId5" Type="http://schemas.openxmlformats.org/officeDocument/2006/relationships/diagramQuickStyle" Target="../diagrams/quickStyle110.xml"/><Relationship Id="rId4" Type="http://schemas.openxmlformats.org/officeDocument/2006/relationships/diagramLayout" Target="../diagrams/layout1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11.xml"/><Relationship Id="rId5" Type="http://schemas.openxmlformats.org/officeDocument/2006/relationships/diagramQuickStyle" Target="../diagrams/quickStyle111.xml"/><Relationship Id="rId4" Type="http://schemas.openxmlformats.org/officeDocument/2006/relationships/diagramLayout" Target="../diagrams/layout111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12.xml"/><Relationship Id="rId5" Type="http://schemas.openxmlformats.org/officeDocument/2006/relationships/diagramQuickStyle" Target="../diagrams/quickStyle112.xml"/><Relationship Id="rId4" Type="http://schemas.openxmlformats.org/officeDocument/2006/relationships/diagramLayout" Target="../diagrams/layout112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3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13.xml"/><Relationship Id="rId5" Type="http://schemas.openxmlformats.org/officeDocument/2006/relationships/diagramQuickStyle" Target="../diagrams/quickStyle113.xml"/><Relationship Id="rId4" Type="http://schemas.openxmlformats.org/officeDocument/2006/relationships/diagramLayout" Target="../diagrams/layout113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4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14.xml"/><Relationship Id="rId5" Type="http://schemas.openxmlformats.org/officeDocument/2006/relationships/diagramQuickStyle" Target="../diagrams/quickStyle114.xml"/><Relationship Id="rId4" Type="http://schemas.openxmlformats.org/officeDocument/2006/relationships/diagramLayout" Target="../diagrams/layout1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3.xml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4.xml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diagramColors" Target="../diagrams/colors24.xml"/><Relationship Id="rId4" Type="http://schemas.openxmlformats.org/officeDocument/2006/relationships/diagramQuickStyle" Target="../diagrams/quickStyle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5.xml"/><Relationship Id="rId2" Type="http://schemas.openxmlformats.org/officeDocument/2006/relationships/diagramData" Target="../diagrams/data2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diagramColors" Target="../diagrams/colors25.xml"/><Relationship Id="rId4" Type="http://schemas.openxmlformats.org/officeDocument/2006/relationships/diagramQuickStyle" Target="../diagrams/quickStyle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6.xml"/><Relationship Id="rId2" Type="http://schemas.openxmlformats.org/officeDocument/2006/relationships/diagramData" Target="../diagrams/data2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diagramColors" Target="../diagrams/colors26.xml"/><Relationship Id="rId4" Type="http://schemas.openxmlformats.org/officeDocument/2006/relationships/diagramQuickStyle" Target="../diagrams/quickStyle2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7.xml"/><Relationship Id="rId2" Type="http://schemas.openxmlformats.org/officeDocument/2006/relationships/diagramData" Target="../diagrams/data2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diagramColors" Target="../diagrams/colors27.xml"/><Relationship Id="rId4" Type="http://schemas.openxmlformats.org/officeDocument/2006/relationships/diagramQuickStyle" Target="../diagrams/quickStyle2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8.xml"/><Relationship Id="rId2" Type="http://schemas.openxmlformats.org/officeDocument/2006/relationships/diagramData" Target="../diagrams/data2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diagramColors" Target="../diagrams/colors28.xml"/><Relationship Id="rId4" Type="http://schemas.openxmlformats.org/officeDocument/2006/relationships/diagramQuickStyle" Target="../diagrams/quickStyle2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9.xml"/><Relationship Id="rId2" Type="http://schemas.openxmlformats.org/officeDocument/2006/relationships/diagramData" Target="../diagrams/data2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diagramColors" Target="../diagrams/colors29.xml"/><Relationship Id="rId4" Type="http://schemas.openxmlformats.org/officeDocument/2006/relationships/diagramQuickStyle" Target="../diagrams/quickStyle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0.xml"/><Relationship Id="rId2" Type="http://schemas.openxmlformats.org/officeDocument/2006/relationships/diagramData" Target="../diagrams/data3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diagramColors" Target="../diagrams/colors30.xml"/><Relationship Id="rId4" Type="http://schemas.openxmlformats.org/officeDocument/2006/relationships/diagramQuickStyle" Target="../diagrams/quickStyle3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1.xml"/><Relationship Id="rId2" Type="http://schemas.openxmlformats.org/officeDocument/2006/relationships/diagramData" Target="../diagrams/data3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diagramColors" Target="../diagrams/colors31.xml"/><Relationship Id="rId4" Type="http://schemas.openxmlformats.org/officeDocument/2006/relationships/diagramQuickStyle" Target="../diagrams/quickStyle3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2.xml"/><Relationship Id="rId2" Type="http://schemas.openxmlformats.org/officeDocument/2006/relationships/diagramData" Target="../diagrams/data3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diagramColors" Target="../diagrams/colors32.xml"/><Relationship Id="rId4" Type="http://schemas.openxmlformats.org/officeDocument/2006/relationships/diagramQuickStyle" Target="../diagrams/quickStyle3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3.xml"/><Relationship Id="rId2" Type="http://schemas.openxmlformats.org/officeDocument/2006/relationships/diagramData" Target="../diagrams/data3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diagramColors" Target="../diagrams/colors33.xml"/><Relationship Id="rId4" Type="http://schemas.openxmlformats.org/officeDocument/2006/relationships/diagramQuickStyle" Target="../diagrams/quickStyle3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4.xml"/><Relationship Id="rId2" Type="http://schemas.openxmlformats.org/officeDocument/2006/relationships/diagramData" Target="../diagrams/data3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diagramColors" Target="../diagrams/colors34.xml"/><Relationship Id="rId4" Type="http://schemas.openxmlformats.org/officeDocument/2006/relationships/diagramQuickStyle" Target="../diagrams/quickStyle3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5.xml"/><Relationship Id="rId2" Type="http://schemas.openxmlformats.org/officeDocument/2006/relationships/diagramData" Target="../diagrams/data3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diagramColors" Target="../diagrams/colors35.xml"/><Relationship Id="rId4" Type="http://schemas.openxmlformats.org/officeDocument/2006/relationships/diagramQuickStyle" Target="../diagrams/quickStyle3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6.xml"/><Relationship Id="rId2" Type="http://schemas.openxmlformats.org/officeDocument/2006/relationships/diagramData" Target="../diagrams/data3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diagramColors" Target="../diagrams/colors36.xml"/><Relationship Id="rId4" Type="http://schemas.openxmlformats.org/officeDocument/2006/relationships/diagramQuickStyle" Target="../diagrams/quickStyle3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7.xml"/><Relationship Id="rId2" Type="http://schemas.openxmlformats.org/officeDocument/2006/relationships/diagramData" Target="../diagrams/data3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diagramColors" Target="../diagrams/colors37.xml"/><Relationship Id="rId4" Type="http://schemas.openxmlformats.org/officeDocument/2006/relationships/diagramQuickStyle" Target="../diagrams/quickStyle3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8.xml"/><Relationship Id="rId2" Type="http://schemas.openxmlformats.org/officeDocument/2006/relationships/diagramData" Target="../diagrams/data3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diagramColors" Target="../diagrams/colors38.xml"/><Relationship Id="rId4" Type="http://schemas.openxmlformats.org/officeDocument/2006/relationships/diagramQuickStyle" Target="../diagrams/quickStyle3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9.xml"/><Relationship Id="rId2" Type="http://schemas.openxmlformats.org/officeDocument/2006/relationships/diagramData" Target="../diagrams/data3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diagramColors" Target="../diagrams/colors39.xml"/><Relationship Id="rId4" Type="http://schemas.openxmlformats.org/officeDocument/2006/relationships/diagramQuickStyle" Target="../diagrams/quickStyle3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0.xml"/><Relationship Id="rId2" Type="http://schemas.openxmlformats.org/officeDocument/2006/relationships/diagramData" Target="../diagrams/data4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diagramColors" Target="../diagrams/colors40.xml"/><Relationship Id="rId4" Type="http://schemas.openxmlformats.org/officeDocument/2006/relationships/diagramQuickStyle" Target="../diagrams/quickStyle40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1.xml"/><Relationship Id="rId2" Type="http://schemas.openxmlformats.org/officeDocument/2006/relationships/diagramData" Target="../diagrams/data4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diagramColors" Target="../diagrams/colors41.xml"/><Relationship Id="rId4" Type="http://schemas.openxmlformats.org/officeDocument/2006/relationships/diagramQuickStyle" Target="../diagrams/quickStyle4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2.xml"/><Relationship Id="rId2" Type="http://schemas.openxmlformats.org/officeDocument/2006/relationships/diagramData" Target="../diagrams/data4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diagramColors" Target="../diagrams/colors42.xml"/><Relationship Id="rId4" Type="http://schemas.openxmlformats.org/officeDocument/2006/relationships/diagramQuickStyle" Target="../diagrams/quickStyle4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3.xml"/><Relationship Id="rId2" Type="http://schemas.openxmlformats.org/officeDocument/2006/relationships/diagramData" Target="../diagrams/data4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diagramColors" Target="../diagrams/colors43.xml"/><Relationship Id="rId4" Type="http://schemas.openxmlformats.org/officeDocument/2006/relationships/diagramQuickStyle" Target="../diagrams/quickStyle4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4.xml"/><Relationship Id="rId2" Type="http://schemas.openxmlformats.org/officeDocument/2006/relationships/diagramData" Target="../diagrams/data4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diagramColors" Target="../diagrams/colors44.xml"/><Relationship Id="rId4" Type="http://schemas.openxmlformats.org/officeDocument/2006/relationships/diagramQuickStyle" Target="../diagrams/quickStyle4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5.xml"/><Relationship Id="rId2" Type="http://schemas.openxmlformats.org/officeDocument/2006/relationships/diagramData" Target="../diagrams/data4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diagramColors" Target="../diagrams/colors45.xml"/><Relationship Id="rId4" Type="http://schemas.openxmlformats.org/officeDocument/2006/relationships/diagramQuickStyle" Target="../diagrams/quickStyle4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6.xml"/><Relationship Id="rId2" Type="http://schemas.openxmlformats.org/officeDocument/2006/relationships/diagramData" Target="../diagrams/data4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diagramColors" Target="../diagrams/colors46.xml"/><Relationship Id="rId4" Type="http://schemas.openxmlformats.org/officeDocument/2006/relationships/diagramQuickStyle" Target="../diagrams/quickStyle4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7.xml"/><Relationship Id="rId2" Type="http://schemas.openxmlformats.org/officeDocument/2006/relationships/diagramData" Target="../diagrams/data4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diagramColors" Target="../diagrams/colors47.xml"/><Relationship Id="rId4" Type="http://schemas.openxmlformats.org/officeDocument/2006/relationships/diagramQuickStyle" Target="../diagrams/quickStyle4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8.xml"/><Relationship Id="rId2" Type="http://schemas.openxmlformats.org/officeDocument/2006/relationships/diagramData" Target="../diagrams/data4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diagramColors" Target="../diagrams/colors48.xml"/><Relationship Id="rId4" Type="http://schemas.openxmlformats.org/officeDocument/2006/relationships/diagramQuickStyle" Target="../diagrams/quickStyle48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9.xml"/><Relationship Id="rId2" Type="http://schemas.openxmlformats.org/officeDocument/2006/relationships/diagramData" Target="../diagrams/data4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diagramColors" Target="../diagrams/colors49.xml"/><Relationship Id="rId4" Type="http://schemas.openxmlformats.org/officeDocument/2006/relationships/diagramQuickStyle" Target="../diagrams/quickStyle4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0.xml"/><Relationship Id="rId2" Type="http://schemas.openxmlformats.org/officeDocument/2006/relationships/diagramData" Target="../diagrams/data5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diagramColors" Target="../diagrams/colors50.xml"/><Relationship Id="rId4" Type="http://schemas.openxmlformats.org/officeDocument/2006/relationships/diagramQuickStyle" Target="../diagrams/quickStyle50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1.xml"/><Relationship Id="rId2" Type="http://schemas.openxmlformats.org/officeDocument/2006/relationships/diagramData" Target="../diagrams/data5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diagramColors" Target="../diagrams/colors51.xml"/><Relationship Id="rId4" Type="http://schemas.openxmlformats.org/officeDocument/2006/relationships/diagramQuickStyle" Target="../diagrams/quickStyle5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2.xml"/><Relationship Id="rId2" Type="http://schemas.openxmlformats.org/officeDocument/2006/relationships/diagramData" Target="../diagrams/data5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diagramColors" Target="../diagrams/colors52.xml"/><Relationship Id="rId4" Type="http://schemas.openxmlformats.org/officeDocument/2006/relationships/diagramQuickStyle" Target="../diagrams/quickStyle5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3.xml"/><Relationship Id="rId2" Type="http://schemas.openxmlformats.org/officeDocument/2006/relationships/diagramData" Target="../diagrams/data5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diagramColors" Target="../diagrams/colors53.xml"/><Relationship Id="rId4" Type="http://schemas.openxmlformats.org/officeDocument/2006/relationships/diagramQuickStyle" Target="../diagrams/quickStyle5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4.xml"/><Relationship Id="rId2" Type="http://schemas.openxmlformats.org/officeDocument/2006/relationships/diagramData" Target="../diagrams/data5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diagramColors" Target="../diagrams/colors54.xml"/><Relationship Id="rId4" Type="http://schemas.openxmlformats.org/officeDocument/2006/relationships/diagramQuickStyle" Target="../diagrams/quickStyle54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5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5.xml"/><Relationship Id="rId5" Type="http://schemas.openxmlformats.org/officeDocument/2006/relationships/diagramQuickStyle" Target="../diagrams/quickStyle55.xml"/><Relationship Id="rId4" Type="http://schemas.openxmlformats.org/officeDocument/2006/relationships/diagramLayout" Target="../diagrams/layout55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6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6.xml"/><Relationship Id="rId5" Type="http://schemas.openxmlformats.org/officeDocument/2006/relationships/diagramQuickStyle" Target="../diagrams/quickStyle56.xml"/><Relationship Id="rId4" Type="http://schemas.openxmlformats.org/officeDocument/2006/relationships/diagramLayout" Target="../diagrams/layout56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7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7.xml"/><Relationship Id="rId5" Type="http://schemas.openxmlformats.org/officeDocument/2006/relationships/diagramQuickStyle" Target="../diagrams/quickStyle57.xml"/><Relationship Id="rId4" Type="http://schemas.openxmlformats.org/officeDocument/2006/relationships/diagramLayout" Target="../diagrams/layout5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8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8.xml"/><Relationship Id="rId5" Type="http://schemas.openxmlformats.org/officeDocument/2006/relationships/diagramQuickStyle" Target="../diagrams/quickStyle58.xml"/><Relationship Id="rId4" Type="http://schemas.openxmlformats.org/officeDocument/2006/relationships/diagramLayout" Target="../diagrams/layout58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9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9.xml"/><Relationship Id="rId5" Type="http://schemas.openxmlformats.org/officeDocument/2006/relationships/diagramQuickStyle" Target="../diagrams/quickStyle59.xml"/><Relationship Id="rId4" Type="http://schemas.openxmlformats.org/officeDocument/2006/relationships/diagramLayout" Target="../diagrams/layout5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0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60.xml"/><Relationship Id="rId5" Type="http://schemas.openxmlformats.org/officeDocument/2006/relationships/diagramQuickStyle" Target="../diagrams/quickStyle60.xml"/><Relationship Id="rId4" Type="http://schemas.openxmlformats.org/officeDocument/2006/relationships/diagramLayout" Target="../diagrams/layout60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61.xml"/><Relationship Id="rId5" Type="http://schemas.openxmlformats.org/officeDocument/2006/relationships/diagramQuickStyle" Target="../diagrams/quickStyle61.xml"/><Relationship Id="rId4" Type="http://schemas.openxmlformats.org/officeDocument/2006/relationships/diagramLayout" Target="../diagrams/layout61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62.xml"/><Relationship Id="rId5" Type="http://schemas.openxmlformats.org/officeDocument/2006/relationships/diagramQuickStyle" Target="../diagrams/quickStyle62.xml"/><Relationship Id="rId4" Type="http://schemas.openxmlformats.org/officeDocument/2006/relationships/diagramLayout" Target="../diagrams/layout6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63.xml"/><Relationship Id="rId5" Type="http://schemas.openxmlformats.org/officeDocument/2006/relationships/diagramQuickStyle" Target="../diagrams/quickStyle63.xml"/><Relationship Id="rId4" Type="http://schemas.openxmlformats.org/officeDocument/2006/relationships/diagramLayout" Target="../diagrams/layout63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64.xml"/><Relationship Id="rId5" Type="http://schemas.openxmlformats.org/officeDocument/2006/relationships/diagramQuickStyle" Target="../diagrams/quickStyle64.xml"/><Relationship Id="rId4" Type="http://schemas.openxmlformats.org/officeDocument/2006/relationships/diagramLayout" Target="../diagrams/layout64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5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65.xml"/><Relationship Id="rId5" Type="http://schemas.openxmlformats.org/officeDocument/2006/relationships/diagramQuickStyle" Target="../diagrams/quickStyle65.xml"/><Relationship Id="rId4" Type="http://schemas.openxmlformats.org/officeDocument/2006/relationships/diagramLayout" Target="../diagrams/layout65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6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66.xml"/><Relationship Id="rId5" Type="http://schemas.openxmlformats.org/officeDocument/2006/relationships/diagramQuickStyle" Target="../diagrams/quickStyle66.xml"/><Relationship Id="rId4" Type="http://schemas.openxmlformats.org/officeDocument/2006/relationships/diagramLayout" Target="../diagrams/layout66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7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67.xml"/><Relationship Id="rId5" Type="http://schemas.openxmlformats.org/officeDocument/2006/relationships/diagramQuickStyle" Target="../diagrams/quickStyle67.xml"/><Relationship Id="rId4" Type="http://schemas.openxmlformats.org/officeDocument/2006/relationships/diagramLayout" Target="../diagrams/layout6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8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68.xml"/><Relationship Id="rId5" Type="http://schemas.openxmlformats.org/officeDocument/2006/relationships/diagramQuickStyle" Target="../diagrams/quickStyle68.xml"/><Relationship Id="rId4" Type="http://schemas.openxmlformats.org/officeDocument/2006/relationships/diagramLayout" Target="../diagrams/layout68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9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69.xml"/><Relationship Id="rId5" Type="http://schemas.openxmlformats.org/officeDocument/2006/relationships/diagramQuickStyle" Target="../diagrams/quickStyle69.xml"/><Relationship Id="rId4" Type="http://schemas.openxmlformats.org/officeDocument/2006/relationships/diagramLayout" Target="../diagrams/layout6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0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70.xml"/><Relationship Id="rId5" Type="http://schemas.openxmlformats.org/officeDocument/2006/relationships/diagramQuickStyle" Target="../diagrams/quickStyle70.xml"/><Relationship Id="rId4" Type="http://schemas.openxmlformats.org/officeDocument/2006/relationships/diagramLayout" Target="../diagrams/layout70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71.xml"/><Relationship Id="rId5" Type="http://schemas.openxmlformats.org/officeDocument/2006/relationships/diagramQuickStyle" Target="../diagrams/quickStyle71.xml"/><Relationship Id="rId4" Type="http://schemas.openxmlformats.org/officeDocument/2006/relationships/diagramLayout" Target="../diagrams/layout71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72.xml"/><Relationship Id="rId5" Type="http://schemas.openxmlformats.org/officeDocument/2006/relationships/diagramQuickStyle" Target="../diagrams/quickStyle72.xml"/><Relationship Id="rId4" Type="http://schemas.openxmlformats.org/officeDocument/2006/relationships/diagramLayout" Target="../diagrams/layout7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73.xml"/><Relationship Id="rId5" Type="http://schemas.openxmlformats.org/officeDocument/2006/relationships/diagramQuickStyle" Target="../diagrams/quickStyle73.xml"/><Relationship Id="rId4" Type="http://schemas.openxmlformats.org/officeDocument/2006/relationships/diagramLayout" Target="../diagrams/layout73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4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74.xml"/><Relationship Id="rId5" Type="http://schemas.openxmlformats.org/officeDocument/2006/relationships/diagramQuickStyle" Target="../diagrams/quickStyle74.xml"/><Relationship Id="rId4" Type="http://schemas.openxmlformats.org/officeDocument/2006/relationships/diagramLayout" Target="../diagrams/layout74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5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75.xml"/><Relationship Id="rId5" Type="http://schemas.openxmlformats.org/officeDocument/2006/relationships/diagramQuickStyle" Target="../diagrams/quickStyle75.xml"/><Relationship Id="rId4" Type="http://schemas.openxmlformats.org/officeDocument/2006/relationships/diagramLayout" Target="../diagrams/layout75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6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76.xml"/><Relationship Id="rId5" Type="http://schemas.openxmlformats.org/officeDocument/2006/relationships/diagramQuickStyle" Target="../diagrams/quickStyle76.xml"/><Relationship Id="rId4" Type="http://schemas.openxmlformats.org/officeDocument/2006/relationships/diagramLayout" Target="../diagrams/layout76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7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77.xml"/><Relationship Id="rId5" Type="http://schemas.openxmlformats.org/officeDocument/2006/relationships/diagramQuickStyle" Target="../diagrams/quickStyle77.xml"/><Relationship Id="rId4" Type="http://schemas.openxmlformats.org/officeDocument/2006/relationships/diagramLayout" Target="../diagrams/layout77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8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78.xml"/><Relationship Id="rId5" Type="http://schemas.openxmlformats.org/officeDocument/2006/relationships/diagramQuickStyle" Target="../diagrams/quickStyle78.xml"/><Relationship Id="rId4" Type="http://schemas.openxmlformats.org/officeDocument/2006/relationships/diagramLayout" Target="../diagrams/layout78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9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79.xml"/><Relationship Id="rId5" Type="http://schemas.openxmlformats.org/officeDocument/2006/relationships/diagramQuickStyle" Target="../diagrams/quickStyle79.xml"/><Relationship Id="rId4" Type="http://schemas.openxmlformats.org/officeDocument/2006/relationships/diagramLayout" Target="../diagrams/layout7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0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80.xml"/><Relationship Id="rId5" Type="http://schemas.openxmlformats.org/officeDocument/2006/relationships/diagramQuickStyle" Target="../diagrams/quickStyle80.xml"/><Relationship Id="rId4" Type="http://schemas.openxmlformats.org/officeDocument/2006/relationships/diagramLayout" Target="../diagrams/layout80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81.xml"/><Relationship Id="rId5" Type="http://schemas.openxmlformats.org/officeDocument/2006/relationships/diagramQuickStyle" Target="../diagrams/quickStyle81.xml"/><Relationship Id="rId4" Type="http://schemas.openxmlformats.org/officeDocument/2006/relationships/diagramLayout" Target="../diagrams/layout81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82.xml"/><Relationship Id="rId5" Type="http://schemas.openxmlformats.org/officeDocument/2006/relationships/diagramQuickStyle" Target="../diagrams/quickStyle82.xml"/><Relationship Id="rId4" Type="http://schemas.openxmlformats.org/officeDocument/2006/relationships/diagramLayout" Target="../diagrams/layout8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83.xml"/><Relationship Id="rId5" Type="http://schemas.openxmlformats.org/officeDocument/2006/relationships/diagramQuickStyle" Target="../diagrams/quickStyle83.xml"/><Relationship Id="rId4" Type="http://schemas.openxmlformats.org/officeDocument/2006/relationships/diagramLayout" Target="../diagrams/layout83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4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84.xml"/><Relationship Id="rId5" Type="http://schemas.openxmlformats.org/officeDocument/2006/relationships/diagramQuickStyle" Target="../diagrams/quickStyle84.xml"/><Relationship Id="rId4" Type="http://schemas.openxmlformats.org/officeDocument/2006/relationships/diagramLayout" Target="../diagrams/layout84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5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85.xml"/><Relationship Id="rId5" Type="http://schemas.openxmlformats.org/officeDocument/2006/relationships/diagramQuickStyle" Target="../diagrams/quickStyle85.xml"/><Relationship Id="rId4" Type="http://schemas.openxmlformats.org/officeDocument/2006/relationships/diagramLayout" Target="../diagrams/layout85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6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86.xml"/><Relationship Id="rId5" Type="http://schemas.openxmlformats.org/officeDocument/2006/relationships/diagramQuickStyle" Target="../diagrams/quickStyle86.xml"/><Relationship Id="rId4" Type="http://schemas.openxmlformats.org/officeDocument/2006/relationships/diagramLayout" Target="../diagrams/layout86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7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87.xml"/><Relationship Id="rId5" Type="http://schemas.openxmlformats.org/officeDocument/2006/relationships/diagramQuickStyle" Target="../diagrams/quickStyle87.xml"/><Relationship Id="rId4" Type="http://schemas.openxmlformats.org/officeDocument/2006/relationships/diagramLayout" Target="../diagrams/layout87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8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88.xml"/><Relationship Id="rId5" Type="http://schemas.openxmlformats.org/officeDocument/2006/relationships/diagramQuickStyle" Target="../diagrams/quickStyle88.xml"/><Relationship Id="rId4" Type="http://schemas.openxmlformats.org/officeDocument/2006/relationships/diagramLayout" Target="../diagrams/layout88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9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89.xml"/><Relationship Id="rId5" Type="http://schemas.openxmlformats.org/officeDocument/2006/relationships/diagramQuickStyle" Target="../diagrams/quickStyle89.xml"/><Relationship Id="rId4" Type="http://schemas.openxmlformats.org/officeDocument/2006/relationships/diagramLayout" Target="../diagrams/layout8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0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90.xml"/><Relationship Id="rId5" Type="http://schemas.openxmlformats.org/officeDocument/2006/relationships/diagramQuickStyle" Target="../diagrams/quickStyle90.xml"/><Relationship Id="rId4" Type="http://schemas.openxmlformats.org/officeDocument/2006/relationships/diagramLayout" Target="../diagrams/layout90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91.xml"/><Relationship Id="rId5" Type="http://schemas.openxmlformats.org/officeDocument/2006/relationships/diagramQuickStyle" Target="../diagrams/quickStyle91.xml"/><Relationship Id="rId4" Type="http://schemas.openxmlformats.org/officeDocument/2006/relationships/diagramLayout" Target="../diagrams/layout91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92.xml"/><Relationship Id="rId5" Type="http://schemas.openxmlformats.org/officeDocument/2006/relationships/diagramQuickStyle" Target="../diagrams/quickStyle92.xml"/><Relationship Id="rId4" Type="http://schemas.openxmlformats.org/officeDocument/2006/relationships/diagramLayout" Target="../diagrams/layout9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93.xml"/><Relationship Id="rId5" Type="http://schemas.openxmlformats.org/officeDocument/2006/relationships/diagramQuickStyle" Target="../diagrams/quickStyle93.xml"/><Relationship Id="rId4" Type="http://schemas.openxmlformats.org/officeDocument/2006/relationships/diagramLayout" Target="../diagrams/layout93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4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94.xml"/><Relationship Id="rId5" Type="http://schemas.openxmlformats.org/officeDocument/2006/relationships/diagramQuickStyle" Target="../diagrams/quickStyle94.xml"/><Relationship Id="rId4" Type="http://schemas.openxmlformats.org/officeDocument/2006/relationships/diagramLayout" Target="../diagrams/layout94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5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95.xml"/><Relationship Id="rId5" Type="http://schemas.openxmlformats.org/officeDocument/2006/relationships/diagramQuickStyle" Target="../diagrams/quickStyle95.xml"/><Relationship Id="rId4" Type="http://schemas.openxmlformats.org/officeDocument/2006/relationships/diagramLayout" Target="../diagrams/layout95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6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96.xml"/><Relationship Id="rId5" Type="http://schemas.openxmlformats.org/officeDocument/2006/relationships/diagramQuickStyle" Target="../diagrams/quickStyle96.xml"/><Relationship Id="rId4" Type="http://schemas.openxmlformats.org/officeDocument/2006/relationships/diagramLayout" Target="../diagrams/layout96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7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97.xml"/><Relationship Id="rId5" Type="http://schemas.openxmlformats.org/officeDocument/2006/relationships/diagramQuickStyle" Target="../diagrams/quickStyle97.xml"/><Relationship Id="rId4" Type="http://schemas.openxmlformats.org/officeDocument/2006/relationships/diagramLayout" Target="../diagrams/layout97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8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98.xml"/><Relationship Id="rId5" Type="http://schemas.openxmlformats.org/officeDocument/2006/relationships/diagramQuickStyle" Target="../diagrams/quickStyle98.xml"/><Relationship Id="rId4" Type="http://schemas.openxmlformats.org/officeDocument/2006/relationships/diagramLayout" Target="../diagrams/layout98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9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99.xml"/><Relationship Id="rId5" Type="http://schemas.openxmlformats.org/officeDocument/2006/relationships/diagramQuickStyle" Target="../diagrams/quickStyle99.xml"/><Relationship Id="rId4" Type="http://schemas.openxmlformats.org/officeDocument/2006/relationships/diagramLayout" Target="../diagrams/layout9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2590800" y="6604000"/>
          <a:ext cx="10363200" cy="690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60400" y="2006600"/>
            <a:ext cx="2860014" cy="6109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SmartArt - Lists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6263" y="2844799"/>
            <a:ext cx="2230094" cy="1709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2590800" y="6604000"/>
          <a:ext cx="10363200" cy="690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60400" y="2006600"/>
            <a:ext cx="2860014" cy="6109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SmartArt - Lists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6263" y="2844799"/>
            <a:ext cx="2230094" cy="1709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3601" y="2618576"/>
            <a:ext cx="1785937" cy="158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660400" y="2006600"/>
            <a:ext cx="4268733" cy="6109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SmartArt - Relationship</a:t>
            </a:r>
            <a:endParaRPr lang="en-US" dirty="0"/>
          </a:p>
        </p:txBody>
      </p:sp>
      <p:graphicFrame>
        <p:nvGraphicFramePr>
          <p:cNvPr id="5" name="Diagram 4"/>
          <p:cNvGraphicFramePr/>
          <p:nvPr/>
        </p:nvGraphicFramePr>
        <p:xfrm>
          <a:off x="2590800" y="6604000"/>
          <a:ext cx="10363200" cy="690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3601" y="2618576"/>
            <a:ext cx="1785937" cy="158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660400" y="2006600"/>
            <a:ext cx="4268733" cy="6109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SmartArt - Relationship</a:t>
            </a:r>
            <a:endParaRPr lang="en-US" dirty="0"/>
          </a:p>
        </p:txBody>
      </p:sp>
      <p:graphicFrame>
        <p:nvGraphicFramePr>
          <p:cNvPr id="5" name="Diagram 4"/>
          <p:cNvGraphicFramePr/>
          <p:nvPr/>
        </p:nvGraphicFramePr>
        <p:xfrm>
          <a:off x="2590800" y="6604000"/>
          <a:ext cx="10363200" cy="690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3601" y="2618576"/>
            <a:ext cx="1785937" cy="158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660400" y="2006600"/>
            <a:ext cx="4268733" cy="6109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SmartArt - Relationship</a:t>
            </a:r>
            <a:endParaRPr lang="en-US" dirty="0"/>
          </a:p>
        </p:txBody>
      </p:sp>
      <p:graphicFrame>
        <p:nvGraphicFramePr>
          <p:cNvPr id="5" name="Diagram 4"/>
          <p:cNvGraphicFramePr/>
          <p:nvPr/>
        </p:nvGraphicFramePr>
        <p:xfrm>
          <a:off x="2590800" y="6604000"/>
          <a:ext cx="10363200" cy="690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3601" y="2618576"/>
            <a:ext cx="1785937" cy="158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660400" y="2006600"/>
            <a:ext cx="4268733" cy="6109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SmartArt - Relationship</a:t>
            </a:r>
            <a:endParaRPr lang="en-US" dirty="0"/>
          </a:p>
        </p:txBody>
      </p:sp>
      <p:graphicFrame>
        <p:nvGraphicFramePr>
          <p:cNvPr id="5" name="Diagram 4"/>
          <p:cNvGraphicFramePr/>
          <p:nvPr/>
        </p:nvGraphicFramePr>
        <p:xfrm>
          <a:off x="2590800" y="6604000"/>
          <a:ext cx="10363200" cy="690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3601" y="2618576"/>
            <a:ext cx="1785937" cy="158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660400" y="2006600"/>
            <a:ext cx="4268733" cy="6109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SmartArt - Relationship</a:t>
            </a:r>
            <a:endParaRPr lang="en-US" dirty="0"/>
          </a:p>
        </p:txBody>
      </p:sp>
      <p:graphicFrame>
        <p:nvGraphicFramePr>
          <p:cNvPr id="5" name="Diagram 4"/>
          <p:cNvGraphicFramePr/>
          <p:nvPr/>
        </p:nvGraphicFramePr>
        <p:xfrm>
          <a:off x="2590800" y="6604000"/>
          <a:ext cx="10363200" cy="690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Diagram 5"/>
          <p:cNvGraphicFramePr/>
          <p:nvPr/>
        </p:nvGraphicFramePr>
        <p:xfrm>
          <a:off x="2590800" y="6604000"/>
          <a:ext cx="10363200" cy="690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3601" y="2618576"/>
            <a:ext cx="1785937" cy="158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660400" y="2006600"/>
            <a:ext cx="4268733" cy="6109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SmartArt - Relationship</a:t>
            </a:r>
            <a:endParaRPr lang="en-US" dirty="0"/>
          </a:p>
        </p:txBody>
      </p:sp>
      <p:graphicFrame>
        <p:nvGraphicFramePr>
          <p:cNvPr id="5" name="Diagram 4"/>
          <p:cNvGraphicFramePr/>
          <p:nvPr/>
        </p:nvGraphicFramePr>
        <p:xfrm>
          <a:off x="2590800" y="6604000"/>
          <a:ext cx="10363200" cy="690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3601" y="2618576"/>
            <a:ext cx="1785937" cy="158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660400" y="2006600"/>
            <a:ext cx="4268733" cy="6109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SmartArt - Relationship</a:t>
            </a:r>
            <a:endParaRPr lang="en-US" dirty="0"/>
          </a:p>
        </p:txBody>
      </p:sp>
      <p:graphicFrame>
        <p:nvGraphicFramePr>
          <p:cNvPr id="5" name="Diagram 4"/>
          <p:cNvGraphicFramePr/>
          <p:nvPr/>
        </p:nvGraphicFramePr>
        <p:xfrm>
          <a:off x="2590800" y="6604000"/>
          <a:ext cx="10363200" cy="690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3113" y="2593346"/>
            <a:ext cx="1825625" cy="1540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660400" y="2006600"/>
            <a:ext cx="3258393" cy="6109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SmartArt - Matrix</a:t>
            </a:r>
            <a:endParaRPr lang="en-US" dirty="0"/>
          </a:p>
        </p:txBody>
      </p:sp>
      <p:graphicFrame>
        <p:nvGraphicFramePr>
          <p:cNvPr id="6" name="Diagram 5"/>
          <p:cNvGraphicFramePr/>
          <p:nvPr/>
        </p:nvGraphicFramePr>
        <p:xfrm>
          <a:off x="2590800" y="6604000"/>
          <a:ext cx="10363200" cy="690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3113" y="2593346"/>
            <a:ext cx="1825625" cy="1540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660400" y="2006600"/>
            <a:ext cx="3258393" cy="6109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SmartArt - Matrix</a:t>
            </a:r>
            <a:endParaRPr lang="en-US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2590800" y="6604000"/>
          <a:ext cx="10363200" cy="690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3113" y="2593346"/>
            <a:ext cx="1825625" cy="1540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660400" y="2006600"/>
            <a:ext cx="3258393" cy="6109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SmartArt - Matrix</a:t>
            </a:r>
            <a:endParaRPr lang="en-US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2590800" y="6604000"/>
          <a:ext cx="10363200" cy="690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2590800" y="6604000"/>
          <a:ext cx="10363200" cy="690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60400" y="2006600"/>
            <a:ext cx="2860014" cy="6109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SmartArt - Lists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6263" y="2844799"/>
            <a:ext cx="2230094" cy="1709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60400" y="2006600"/>
            <a:ext cx="3544625" cy="6109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SmartArt - Pyramid</a:t>
            </a:r>
            <a:endParaRPr lang="en-US" dirty="0"/>
          </a:p>
        </p:txBody>
      </p:sp>
      <p:pic>
        <p:nvPicPr>
          <p:cNvPr id="4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7251" y="2641600"/>
            <a:ext cx="1693897" cy="113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Diagram 4"/>
          <p:cNvGraphicFramePr/>
          <p:nvPr/>
        </p:nvGraphicFramePr>
        <p:xfrm>
          <a:off x="2590800" y="6604000"/>
          <a:ext cx="10363200" cy="690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60400" y="2006600"/>
            <a:ext cx="3544625" cy="6109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SmartArt - Pyramid</a:t>
            </a:r>
            <a:endParaRPr lang="en-US" dirty="0"/>
          </a:p>
        </p:txBody>
      </p:sp>
      <p:pic>
        <p:nvPicPr>
          <p:cNvPr id="4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7251" y="2641600"/>
            <a:ext cx="1693897" cy="113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Diagram 4"/>
          <p:cNvGraphicFramePr/>
          <p:nvPr/>
        </p:nvGraphicFramePr>
        <p:xfrm>
          <a:off x="2590800" y="6604000"/>
          <a:ext cx="10363200" cy="690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60400" y="2006600"/>
            <a:ext cx="3544625" cy="6109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SmartArt - Pyramid</a:t>
            </a:r>
            <a:endParaRPr lang="en-US" dirty="0"/>
          </a:p>
        </p:txBody>
      </p:sp>
      <p:pic>
        <p:nvPicPr>
          <p:cNvPr id="4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7251" y="2641600"/>
            <a:ext cx="1693897" cy="113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Diagram 4"/>
          <p:cNvGraphicFramePr/>
          <p:nvPr/>
        </p:nvGraphicFramePr>
        <p:xfrm>
          <a:off x="2590800" y="6604000"/>
          <a:ext cx="10363200" cy="690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60400" y="2006600"/>
            <a:ext cx="3544625" cy="6109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SmartArt - Pyramid</a:t>
            </a:r>
            <a:endParaRPr lang="en-US" dirty="0"/>
          </a:p>
        </p:txBody>
      </p:sp>
      <p:pic>
        <p:nvPicPr>
          <p:cNvPr id="4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7251" y="2641600"/>
            <a:ext cx="1693897" cy="113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Diagram 4"/>
          <p:cNvGraphicFramePr/>
          <p:nvPr/>
        </p:nvGraphicFramePr>
        <p:xfrm>
          <a:off x="2590800" y="6604000"/>
          <a:ext cx="10363200" cy="690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2590800" y="6604000"/>
          <a:ext cx="10363200" cy="690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60400" y="2006600"/>
            <a:ext cx="2860014" cy="6109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SmartArt - Lists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6263" y="2844799"/>
            <a:ext cx="2230094" cy="1709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2590800" y="6604000"/>
          <a:ext cx="10363200" cy="690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60400" y="2006600"/>
            <a:ext cx="2860014" cy="6109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SmartArt - Lists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6263" y="2844799"/>
            <a:ext cx="2230094" cy="1709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2590800" y="6604000"/>
          <a:ext cx="10363200" cy="690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60400" y="2006600"/>
            <a:ext cx="2860014" cy="6109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SmartArt - Lists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6263" y="2844799"/>
            <a:ext cx="2230094" cy="1709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2590800" y="6604000"/>
          <a:ext cx="10363200" cy="690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60400" y="2006600"/>
            <a:ext cx="2860014" cy="6109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SmartArt - Lists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6263" y="2844799"/>
            <a:ext cx="2230094" cy="1709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2590800" y="6604000"/>
          <a:ext cx="10363200" cy="690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60400" y="2006600"/>
            <a:ext cx="2860014" cy="6109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SmartArt - Lists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6263" y="2844799"/>
            <a:ext cx="2230094" cy="1709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2590800" y="6604000"/>
          <a:ext cx="10363200" cy="690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60400" y="2006600"/>
            <a:ext cx="2860014" cy="6109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SmartArt - Lists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6263" y="2844799"/>
            <a:ext cx="2230094" cy="1709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2590800" y="6604000"/>
          <a:ext cx="10363200" cy="690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60400" y="2006600"/>
            <a:ext cx="2860014" cy="6109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SmartArt - Lists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6263" y="2844799"/>
            <a:ext cx="2230094" cy="1709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2590800" y="6604000"/>
          <a:ext cx="10363200" cy="690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60400" y="2006600"/>
            <a:ext cx="2860014" cy="6109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SmartArt - Lists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6263" y="2844799"/>
            <a:ext cx="2230094" cy="1709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2590800" y="6604000"/>
          <a:ext cx="10363200" cy="690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60400" y="2006600"/>
            <a:ext cx="2860014" cy="6109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SmartArt - Lists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6263" y="2844799"/>
            <a:ext cx="2230094" cy="1709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2590800" y="6604000"/>
          <a:ext cx="10363200" cy="690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60400" y="2006600"/>
            <a:ext cx="2860014" cy="6109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SmartArt - Lists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6263" y="2844799"/>
            <a:ext cx="2230094" cy="1709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2590800" y="6604000"/>
          <a:ext cx="10363200" cy="690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60400" y="2006600"/>
            <a:ext cx="2860014" cy="6109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SmartArt - Lists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6263" y="2844799"/>
            <a:ext cx="2230094" cy="1709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2590800" y="6604000"/>
          <a:ext cx="10363200" cy="690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60400" y="2006600"/>
            <a:ext cx="2860014" cy="6109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SmartArt - Lists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6263" y="2844799"/>
            <a:ext cx="2230094" cy="1709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2590800" y="6604000"/>
          <a:ext cx="10363200" cy="690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60400" y="2006600"/>
            <a:ext cx="2860014" cy="6109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SmartArt - Lists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6263" y="2844799"/>
            <a:ext cx="2230094" cy="1709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2590800" y="6604000"/>
          <a:ext cx="10363200" cy="690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60400" y="2006600"/>
            <a:ext cx="2860014" cy="6109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SmartArt - Lists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6263" y="2844799"/>
            <a:ext cx="2230094" cy="1709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2590800" y="6604000"/>
          <a:ext cx="10363200" cy="690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60400" y="2006600"/>
            <a:ext cx="3431773" cy="6109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SmartArt - Process</a:t>
            </a:r>
            <a:endParaRPr lang="en-US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7052" y="2819400"/>
            <a:ext cx="2329192" cy="154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0400" y="2006600"/>
            <a:ext cx="3431773" cy="6109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SmartArt - Process</a:t>
            </a:r>
            <a:endParaRPr lang="en-US" dirty="0"/>
          </a:p>
        </p:txBody>
      </p:sp>
      <p:graphicFrame>
        <p:nvGraphicFramePr>
          <p:cNvPr id="3" name="Diagram 2"/>
          <p:cNvGraphicFramePr/>
          <p:nvPr/>
        </p:nvGraphicFramePr>
        <p:xfrm>
          <a:off x="2590800" y="6604000"/>
          <a:ext cx="10363200" cy="690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7052" y="2819400"/>
            <a:ext cx="2329192" cy="154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0400" y="2006600"/>
            <a:ext cx="3431773" cy="6109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SmartArt - Process</a:t>
            </a:r>
            <a:endParaRPr lang="en-US" dirty="0"/>
          </a:p>
        </p:txBody>
      </p:sp>
      <p:graphicFrame>
        <p:nvGraphicFramePr>
          <p:cNvPr id="3" name="Diagram 2"/>
          <p:cNvGraphicFramePr/>
          <p:nvPr/>
        </p:nvGraphicFramePr>
        <p:xfrm>
          <a:off x="2590800" y="6604000"/>
          <a:ext cx="10363200" cy="690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7052" y="2819400"/>
            <a:ext cx="2329192" cy="154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0400" y="2006600"/>
            <a:ext cx="3431773" cy="6109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SmartArt - Process</a:t>
            </a:r>
            <a:endParaRPr lang="en-US" dirty="0"/>
          </a:p>
        </p:txBody>
      </p:sp>
      <p:graphicFrame>
        <p:nvGraphicFramePr>
          <p:cNvPr id="3" name="Diagram 2"/>
          <p:cNvGraphicFramePr/>
          <p:nvPr/>
        </p:nvGraphicFramePr>
        <p:xfrm>
          <a:off x="2590800" y="6604000"/>
          <a:ext cx="10363200" cy="690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7052" y="2819400"/>
            <a:ext cx="2329192" cy="154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0400" y="2006600"/>
            <a:ext cx="3431773" cy="6109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SmartArt - Process</a:t>
            </a:r>
            <a:endParaRPr lang="en-US" dirty="0"/>
          </a:p>
        </p:txBody>
      </p:sp>
      <p:graphicFrame>
        <p:nvGraphicFramePr>
          <p:cNvPr id="3" name="Diagram 2"/>
          <p:cNvGraphicFramePr/>
          <p:nvPr/>
        </p:nvGraphicFramePr>
        <p:xfrm>
          <a:off x="2590800" y="6604000"/>
          <a:ext cx="10363200" cy="690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7052" y="2819400"/>
            <a:ext cx="2329192" cy="154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2590800" y="6604000"/>
          <a:ext cx="10363200" cy="690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60400" y="2006600"/>
            <a:ext cx="2860014" cy="6109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SmartArt - Lists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6263" y="2844799"/>
            <a:ext cx="2230094" cy="1709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0400" y="2006600"/>
            <a:ext cx="3431773" cy="6109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SmartArt - Process</a:t>
            </a:r>
            <a:endParaRPr lang="en-US" dirty="0"/>
          </a:p>
        </p:txBody>
      </p:sp>
      <p:graphicFrame>
        <p:nvGraphicFramePr>
          <p:cNvPr id="3" name="Diagram 2"/>
          <p:cNvGraphicFramePr/>
          <p:nvPr/>
        </p:nvGraphicFramePr>
        <p:xfrm>
          <a:off x="2590800" y="6604000"/>
          <a:ext cx="10363200" cy="690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7052" y="2819400"/>
            <a:ext cx="2329192" cy="154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0400" y="2006600"/>
            <a:ext cx="3431773" cy="6109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SmartArt - Process</a:t>
            </a:r>
            <a:endParaRPr lang="en-US" dirty="0"/>
          </a:p>
        </p:txBody>
      </p:sp>
      <p:graphicFrame>
        <p:nvGraphicFramePr>
          <p:cNvPr id="3" name="Diagram 2"/>
          <p:cNvGraphicFramePr/>
          <p:nvPr/>
        </p:nvGraphicFramePr>
        <p:xfrm>
          <a:off x="2590800" y="6604000"/>
          <a:ext cx="10363200" cy="690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7052" y="2819400"/>
            <a:ext cx="2329192" cy="154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0400" y="2006600"/>
            <a:ext cx="3431773" cy="6109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SmartArt - Process</a:t>
            </a:r>
            <a:endParaRPr lang="en-US" dirty="0"/>
          </a:p>
        </p:txBody>
      </p:sp>
      <p:graphicFrame>
        <p:nvGraphicFramePr>
          <p:cNvPr id="3" name="Diagram 2"/>
          <p:cNvGraphicFramePr/>
          <p:nvPr/>
        </p:nvGraphicFramePr>
        <p:xfrm>
          <a:off x="2590800" y="6604000"/>
          <a:ext cx="10363200" cy="690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7052" y="2819400"/>
            <a:ext cx="2329192" cy="154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0400" y="2006600"/>
            <a:ext cx="3431773" cy="6109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SmartArt - Process</a:t>
            </a:r>
            <a:endParaRPr lang="en-US" dirty="0"/>
          </a:p>
        </p:txBody>
      </p:sp>
      <p:graphicFrame>
        <p:nvGraphicFramePr>
          <p:cNvPr id="3" name="Diagram 2"/>
          <p:cNvGraphicFramePr/>
          <p:nvPr/>
        </p:nvGraphicFramePr>
        <p:xfrm>
          <a:off x="2590800" y="6604000"/>
          <a:ext cx="10363200" cy="690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7052" y="2819400"/>
            <a:ext cx="2329192" cy="154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0400" y="2006600"/>
            <a:ext cx="3431773" cy="6109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SmartArt - Process</a:t>
            </a:r>
            <a:endParaRPr lang="en-US" dirty="0"/>
          </a:p>
        </p:txBody>
      </p:sp>
      <p:graphicFrame>
        <p:nvGraphicFramePr>
          <p:cNvPr id="3" name="Diagram 2"/>
          <p:cNvGraphicFramePr/>
          <p:nvPr/>
        </p:nvGraphicFramePr>
        <p:xfrm>
          <a:off x="2590800" y="6604000"/>
          <a:ext cx="10363200" cy="690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7052" y="2819400"/>
            <a:ext cx="2329192" cy="154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0400" y="2006600"/>
            <a:ext cx="3431773" cy="6109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SmartArt - Process</a:t>
            </a:r>
            <a:endParaRPr lang="en-US" dirty="0"/>
          </a:p>
        </p:txBody>
      </p:sp>
      <p:graphicFrame>
        <p:nvGraphicFramePr>
          <p:cNvPr id="3" name="Diagram 2"/>
          <p:cNvGraphicFramePr/>
          <p:nvPr/>
        </p:nvGraphicFramePr>
        <p:xfrm>
          <a:off x="2590800" y="6604000"/>
          <a:ext cx="10363200" cy="690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7052" y="2819400"/>
            <a:ext cx="2329192" cy="154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0400" y="2006600"/>
            <a:ext cx="3431773" cy="6109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SmartArt - Process</a:t>
            </a:r>
            <a:endParaRPr lang="en-US" dirty="0"/>
          </a:p>
        </p:txBody>
      </p:sp>
      <p:graphicFrame>
        <p:nvGraphicFramePr>
          <p:cNvPr id="3" name="Diagram 2"/>
          <p:cNvGraphicFramePr/>
          <p:nvPr/>
        </p:nvGraphicFramePr>
        <p:xfrm>
          <a:off x="2590800" y="6604000"/>
          <a:ext cx="10363200" cy="690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7052" y="2819400"/>
            <a:ext cx="2329192" cy="154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0400" y="2006600"/>
            <a:ext cx="3431773" cy="6109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SmartArt - Process</a:t>
            </a:r>
            <a:endParaRPr lang="en-US" dirty="0"/>
          </a:p>
        </p:txBody>
      </p:sp>
      <p:graphicFrame>
        <p:nvGraphicFramePr>
          <p:cNvPr id="3" name="Diagram 2"/>
          <p:cNvGraphicFramePr/>
          <p:nvPr/>
        </p:nvGraphicFramePr>
        <p:xfrm>
          <a:off x="2590800" y="6604000"/>
          <a:ext cx="10363200" cy="690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7052" y="2819400"/>
            <a:ext cx="2329192" cy="154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0400" y="2006600"/>
            <a:ext cx="3431773" cy="6109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SmartArt - Process</a:t>
            </a:r>
            <a:endParaRPr lang="en-US" dirty="0"/>
          </a:p>
        </p:txBody>
      </p:sp>
      <p:graphicFrame>
        <p:nvGraphicFramePr>
          <p:cNvPr id="3" name="Diagram 2"/>
          <p:cNvGraphicFramePr/>
          <p:nvPr/>
        </p:nvGraphicFramePr>
        <p:xfrm>
          <a:off x="2590800" y="6604000"/>
          <a:ext cx="10363200" cy="690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7052" y="2819400"/>
            <a:ext cx="2329192" cy="154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0400" y="2006600"/>
            <a:ext cx="3431773" cy="6109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SmartArt - Process</a:t>
            </a:r>
            <a:endParaRPr lang="en-US" dirty="0"/>
          </a:p>
        </p:txBody>
      </p:sp>
      <p:graphicFrame>
        <p:nvGraphicFramePr>
          <p:cNvPr id="3" name="Diagram 2"/>
          <p:cNvGraphicFramePr/>
          <p:nvPr/>
        </p:nvGraphicFramePr>
        <p:xfrm>
          <a:off x="2590800" y="6604000"/>
          <a:ext cx="10363200" cy="690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7052" y="2819400"/>
            <a:ext cx="2329192" cy="154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2590800" y="6604000"/>
          <a:ext cx="10363200" cy="690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60400" y="2006600"/>
            <a:ext cx="2860014" cy="6109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SmartArt - Lists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6263" y="2844799"/>
            <a:ext cx="2230094" cy="1709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0400" y="2006600"/>
            <a:ext cx="3431773" cy="6109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SmartArt - Process</a:t>
            </a:r>
            <a:endParaRPr lang="en-US" dirty="0"/>
          </a:p>
        </p:txBody>
      </p:sp>
      <p:graphicFrame>
        <p:nvGraphicFramePr>
          <p:cNvPr id="3" name="Diagram 2"/>
          <p:cNvGraphicFramePr/>
          <p:nvPr/>
        </p:nvGraphicFramePr>
        <p:xfrm>
          <a:off x="2590800" y="6604000"/>
          <a:ext cx="10363200" cy="690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7052" y="2819400"/>
            <a:ext cx="2329192" cy="154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0400" y="2006600"/>
            <a:ext cx="3431773" cy="6109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SmartArt - Process</a:t>
            </a:r>
            <a:endParaRPr lang="en-US" dirty="0"/>
          </a:p>
        </p:txBody>
      </p:sp>
      <p:graphicFrame>
        <p:nvGraphicFramePr>
          <p:cNvPr id="3" name="Diagram 2"/>
          <p:cNvGraphicFramePr/>
          <p:nvPr/>
        </p:nvGraphicFramePr>
        <p:xfrm>
          <a:off x="2590800" y="6604000"/>
          <a:ext cx="10363200" cy="690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7052" y="2819400"/>
            <a:ext cx="2329192" cy="154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0400" y="2006600"/>
            <a:ext cx="3431773" cy="6109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SmartArt - Process</a:t>
            </a:r>
            <a:endParaRPr lang="en-US" dirty="0"/>
          </a:p>
        </p:txBody>
      </p:sp>
      <p:graphicFrame>
        <p:nvGraphicFramePr>
          <p:cNvPr id="3" name="Diagram 2"/>
          <p:cNvGraphicFramePr/>
          <p:nvPr/>
        </p:nvGraphicFramePr>
        <p:xfrm>
          <a:off x="2590800" y="6604000"/>
          <a:ext cx="10363200" cy="690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7052" y="2819400"/>
            <a:ext cx="2329192" cy="154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0400" y="2006600"/>
            <a:ext cx="3431773" cy="6109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SmartArt - Process</a:t>
            </a:r>
            <a:endParaRPr lang="en-US" dirty="0"/>
          </a:p>
        </p:txBody>
      </p:sp>
      <p:graphicFrame>
        <p:nvGraphicFramePr>
          <p:cNvPr id="3" name="Diagram 2"/>
          <p:cNvGraphicFramePr/>
          <p:nvPr/>
        </p:nvGraphicFramePr>
        <p:xfrm>
          <a:off x="2590800" y="6604000"/>
          <a:ext cx="10363200" cy="690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7052" y="2819400"/>
            <a:ext cx="2329192" cy="154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0400" y="2006600"/>
            <a:ext cx="3431773" cy="6109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SmartArt - Process</a:t>
            </a:r>
            <a:endParaRPr lang="en-US" dirty="0"/>
          </a:p>
        </p:txBody>
      </p:sp>
      <p:graphicFrame>
        <p:nvGraphicFramePr>
          <p:cNvPr id="3" name="Diagram 2"/>
          <p:cNvGraphicFramePr/>
          <p:nvPr/>
        </p:nvGraphicFramePr>
        <p:xfrm>
          <a:off x="2590800" y="6604000"/>
          <a:ext cx="10363200" cy="690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7052" y="2819400"/>
            <a:ext cx="2329192" cy="154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0400" y="2006600"/>
            <a:ext cx="3431773" cy="6109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SmartArt - Process</a:t>
            </a:r>
            <a:endParaRPr lang="en-US" dirty="0"/>
          </a:p>
        </p:txBody>
      </p:sp>
      <p:graphicFrame>
        <p:nvGraphicFramePr>
          <p:cNvPr id="3" name="Diagram 2"/>
          <p:cNvGraphicFramePr/>
          <p:nvPr/>
        </p:nvGraphicFramePr>
        <p:xfrm>
          <a:off x="2590800" y="6604000"/>
          <a:ext cx="10363200" cy="690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7052" y="2819400"/>
            <a:ext cx="2329192" cy="154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0400" y="2006600"/>
            <a:ext cx="3431773" cy="6109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SmartArt - Process</a:t>
            </a:r>
            <a:endParaRPr lang="en-US" dirty="0"/>
          </a:p>
        </p:txBody>
      </p:sp>
      <p:graphicFrame>
        <p:nvGraphicFramePr>
          <p:cNvPr id="3" name="Diagram 2"/>
          <p:cNvGraphicFramePr/>
          <p:nvPr/>
        </p:nvGraphicFramePr>
        <p:xfrm>
          <a:off x="2590800" y="6604000"/>
          <a:ext cx="10363200" cy="690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7052" y="2819400"/>
            <a:ext cx="2329192" cy="154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0400" y="2006600"/>
            <a:ext cx="3431773" cy="6109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SmartArt - Process</a:t>
            </a:r>
            <a:endParaRPr lang="en-US" dirty="0"/>
          </a:p>
        </p:txBody>
      </p:sp>
      <p:graphicFrame>
        <p:nvGraphicFramePr>
          <p:cNvPr id="3" name="Diagram 2"/>
          <p:cNvGraphicFramePr/>
          <p:nvPr/>
        </p:nvGraphicFramePr>
        <p:xfrm>
          <a:off x="2590800" y="6604000"/>
          <a:ext cx="10363200" cy="690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7052" y="2819400"/>
            <a:ext cx="2329192" cy="154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0400" y="2006600"/>
            <a:ext cx="3431773" cy="6109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SmartArt - Process</a:t>
            </a:r>
            <a:endParaRPr lang="en-US" dirty="0"/>
          </a:p>
        </p:txBody>
      </p:sp>
      <p:graphicFrame>
        <p:nvGraphicFramePr>
          <p:cNvPr id="3" name="Diagram 2"/>
          <p:cNvGraphicFramePr/>
          <p:nvPr/>
        </p:nvGraphicFramePr>
        <p:xfrm>
          <a:off x="2590800" y="6604000"/>
          <a:ext cx="10363200" cy="690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7052" y="2819400"/>
            <a:ext cx="2329192" cy="154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0400" y="2006600"/>
            <a:ext cx="3431773" cy="6109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SmartArt - Process</a:t>
            </a:r>
            <a:endParaRPr lang="en-US" dirty="0"/>
          </a:p>
        </p:txBody>
      </p:sp>
      <p:graphicFrame>
        <p:nvGraphicFramePr>
          <p:cNvPr id="3" name="Diagram 2"/>
          <p:cNvGraphicFramePr/>
          <p:nvPr/>
        </p:nvGraphicFramePr>
        <p:xfrm>
          <a:off x="2590800" y="6604000"/>
          <a:ext cx="10363200" cy="690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7052" y="2819400"/>
            <a:ext cx="2329192" cy="154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2590800" y="6604000"/>
          <a:ext cx="10363200" cy="690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60400" y="2006600"/>
            <a:ext cx="2860014" cy="6109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SmartArt - Lists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6263" y="2844799"/>
            <a:ext cx="2230094" cy="1709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0400" y="2006600"/>
            <a:ext cx="3431773" cy="6109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SmartArt - Process</a:t>
            </a:r>
            <a:endParaRPr lang="en-US" dirty="0"/>
          </a:p>
        </p:txBody>
      </p:sp>
      <p:graphicFrame>
        <p:nvGraphicFramePr>
          <p:cNvPr id="3" name="Diagram 2"/>
          <p:cNvGraphicFramePr/>
          <p:nvPr/>
        </p:nvGraphicFramePr>
        <p:xfrm>
          <a:off x="2590800" y="6604000"/>
          <a:ext cx="10363200" cy="690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7052" y="2819400"/>
            <a:ext cx="2329192" cy="154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0400" y="2006600"/>
            <a:ext cx="3431773" cy="6109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SmartArt - Process</a:t>
            </a:r>
            <a:endParaRPr lang="en-US" dirty="0"/>
          </a:p>
        </p:txBody>
      </p:sp>
      <p:graphicFrame>
        <p:nvGraphicFramePr>
          <p:cNvPr id="3" name="Diagram 2"/>
          <p:cNvGraphicFramePr/>
          <p:nvPr/>
        </p:nvGraphicFramePr>
        <p:xfrm>
          <a:off x="2590800" y="6604000"/>
          <a:ext cx="10363200" cy="690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7052" y="2819400"/>
            <a:ext cx="2329192" cy="154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0400" y="2006600"/>
            <a:ext cx="3431773" cy="6109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SmartArt - Process</a:t>
            </a:r>
            <a:endParaRPr lang="en-US" dirty="0"/>
          </a:p>
        </p:txBody>
      </p:sp>
      <p:graphicFrame>
        <p:nvGraphicFramePr>
          <p:cNvPr id="3" name="Diagram 2"/>
          <p:cNvGraphicFramePr/>
          <p:nvPr/>
        </p:nvGraphicFramePr>
        <p:xfrm>
          <a:off x="2590800" y="6604000"/>
          <a:ext cx="10363200" cy="690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7052" y="2819400"/>
            <a:ext cx="2329192" cy="154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0400" y="2006600"/>
            <a:ext cx="3431773" cy="6109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SmartArt - Process</a:t>
            </a:r>
            <a:endParaRPr lang="en-US" dirty="0"/>
          </a:p>
        </p:txBody>
      </p:sp>
      <p:graphicFrame>
        <p:nvGraphicFramePr>
          <p:cNvPr id="3" name="Diagram 2"/>
          <p:cNvGraphicFramePr/>
          <p:nvPr/>
        </p:nvGraphicFramePr>
        <p:xfrm>
          <a:off x="2590800" y="6604000"/>
          <a:ext cx="10363200" cy="690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7052" y="2819400"/>
            <a:ext cx="2329192" cy="154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0400" y="2006600"/>
            <a:ext cx="3431773" cy="6109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SmartArt - Process</a:t>
            </a:r>
            <a:endParaRPr lang="en-US" dirty="0"/>
          </a:p>
        </p:txBody>
      </p:sp>
      <p:graphicFrame>
        <p:nvGraphicFramePr>
          <p:cNvPr id="3" name="Diagram 2"/>
          <p:cNvGraphicFramePr/>
          <p:nvPr/>
        </p:nvGraphicFramePr>
        <p:xfrm>
          <a:off x="2590800" y="6604000"/>
          <a:ext cx="10363200" cy="690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7052" y="2819400"/>
            <a:ext cx="2329192" cy="154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60400" y="2006600"/>
            <a:ext cx="3021276" cy="6109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SmartArt - Cycle</a:t>
            </a:r>
            <a:endParaRPr lang="en-US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7238" y="2794000"/>
            <a:ext cx="2103942" cy="1406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Diagram 4"/>
          <p:cNvGraphicFramePr/>
          <p:nvPr/>
        </p:nvGraphicFramePr>
        <p:xfrm>
          <a:off x="2590800" y="6604000"/>
          <a:ext cx="10363200" cy="690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60400" y="2006600"/>
            <a:ext cx="3021276" cy="6109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SmartArt - Cycle</a:t>
            </a:r>
            <a:endParaRPr lang="en-US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7238" y="2794000"/>
            <a:ext cx="2103942" cy="1406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Diagram 4"/>
          <p:cNvGraphicFramePr/>
          <p:nvPr/>
        </p:nvGraphicFramePr>
        <p:xfrm>
          <a:off x="2590800" y="6604000"/>
          <a:ext cx="10363200" cy="690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60400" y="2006600"/>
            <a:ext cx="3021276" cy="6109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SmartArt - Cycle</a:t>
            </a:r>
            <a:endParaRPr lang="en-US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7238" y="2794000"/>
            <a:ext cx="2103942" cy="1406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Diagram 4"/>
          <p:cNvGraphicFramePr/>
          <p:nvPr/>
        </p:nvGraphicFramePr>
        <p:xfrm>
          <a:off x="2590800" y="6604000"/>
          <a:ext cx="10363200" cy="690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60400" y="2006600"/>
            <a:ext cx="3021276" cy="6109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SmartArt - Cycle</a:t>
            </a:r>
            <a:endParaRPr lang="en-US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7238" y="2794000"/>
            <a:ext cx="2103942" cy="1406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Diagram 4"/>
          <p:cNvGraphicFramePr/>
          <p:nvPr/>
        </p:nvGraphicFramePr>
        <p:xfrm>
          <a:off x="2590800" y="6604000"/>
          <a:ext cx="10363200" cy="690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60400" y="2006600"/>
            <a:ext cx="3021276" cy="6109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SmartArt - Cycle</a:t>
            </a:r>
            <a:endParaRPr lang="en-US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7238" y="2794000"/>
            <a:ext cx="2103942" cy="1406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Diagram 4"/>
          <p:cNvGraphicFramePr/>
          <p:nvPr/>
        </p:nvGraphicFramePr>
        <p:xfrm>
          <a:off x="2590800" y="6604000"/>
          <a:ext cx="10363200" cy="690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2590800" y="6604000"/>
          <a:ext cx="10363200" cy="690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60400" y="2006600"/>
            <a:ext cx="2860014" cy="6109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SmartArt - Lists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6263" y="2844799"/>
            <a:ext cx="2230094" cy="1709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60400" y="2006600"/>
            <a:ext cx="3021276" cy="6109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SmartArt - Cycle</a:t>
            </a:r>
            <a:endParaRPr lang="en-US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7238" y="2794000"/>
            <a:ext cx="2103942" cy="1406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Diagram 4"/>
          <p:cNvGraphicFramePr/>
          <p:nvPr/>
        </p:nvGraphicFramePr>
        <p:xfrm>
          <a:off x="2590800" y="6604000"/>
          <a:ext cx="10363200" cy="690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60400" y="2006600"/>
            <a:ext cx="3021276" cy="6109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SmartArt - Cycle</a:t>
            </a:r>
            <a:endParaRPr lang="en-US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7238" y="2794000"/>
            <a:ext cx="2103942" cy="1406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Diagram 4"/>
          <p:cNvGraphicFramePr/>
          <p:nvPr/>
        </p:nvGraphicFramePr>
        <p:xfrm>
          <a:off x="2590800" y="6604000"/>
          <a:ext cx="10363200" cy="690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60400" y="2006600"/>
            <a:ext cx="3021276" cy="6109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SmartArt - Cycle</a:t>
            </a:r>
            <a:endParaRPr lang="en-US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7238" y="2794000"/>
            <a:ext cx="2103942" cy="1406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Diagram 4"/>
          <p:cNvGraphicFramePr/>
          <p:nvPr/>
        </p:nvGraphicFramePr>
        <p:xfrm>
          <a:off x="2590800" y="6604000"/>
          <a:ext cx="10363200" cy="690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60400" y="2006600"/>
            <a:ext cx="3021276" cy="6109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SmartArt - Cycle</a:t>
            </a:r>
            <a:endParaRPr lang="en-US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7238" y="2794000"/>
            <a:ext cx="2103942" cy="1406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Diagram 4"/>
          <p:cNvGraphicFramePr/>
          <p:nvPr/>
        </p:nvGraphicFramePr>
        <p:xfrm>
          <a:off x="2590800" y="6604000"/>
          <a:ext cx="10363200" cy="690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60400" y="2006600"/>
            <a:ext cx="3021276" cy="6109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SmartArt - Cycle</a:t>
            </a:r>
            <a:endParaRPr lang="en-US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7238" y="2794000"/>
            <a:ext cx="2103942" cy="1406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Diagram 4"/>
          <p:cNvGraphicFramePr/>
          <p:nvPr/>
        </p:nvGraphicFramePr>
        <p:xfrm>
          <a:off x="2590800" y="6604000"/>
          <a:ext cx="10363200" cy="690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60400" y="2006600"/>
            <a:ext cx="3021276" cy="6109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SmartArt - Cycle</a:t>
            </a:r>
            <a:endParaRPr lang="en-US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7238" y="2794000"/>
            <a:ext cx="2103942" cy="1406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Diagram 4"/>
          <p:cNvGraphicFramePr/>
          <p:nvPr/>
        </p:nvGraphicFramePr>
        <p:xfrm>
          <a:off x="2590800" y="6604000"/>
          <a:ext cx="10363200" cy="690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60400" y="2006600"/>
            <a:ext cx="3021276" cy="6109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SmartArt - Cycle</a:t>
            </a:r>
            <a:endParaRPr lang="en-US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7238" y="2794000"/>
            <a:ext cx="2103942" cy="1406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Diagram 4"/>
          <p:cNvGraphicFramePr/>
          <p:nvPr/>
        </p:nvGraphicFramePr>
        <p:xfrm>
          <a:off x="2590800" y="6604000"/>
          <a:ext cx="10363200" cy="690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60400" y="2006600"/>
            <a:ext cx="3021276" cy="6109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SmartArt - Cycle</a:t>
            </a:r>
            <a:endParaRPr lang="en-US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7238" y="2794000"/>
            <a:ext cx="2103942" cy="1406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Diagram 4"/>
          <p:cNvGraphicFramePr/>
          <p:nvPr/>
        </p:nvGraphicFramePr>
        <p:xfrm>
          <a:off x="2590800" y="6604000"/>
          <a:ext cx="10363200" cy="690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60400" y="2006600"/>
            <a:ext cx="3021276" cy="6109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SmartArt - Cycle</a:t>
            </a:r>
            <a:endParaRPr lang="en-US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7238" y="2794000"/>
            <a:ext cx="2103942" cy="1406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Diagram 4"/>
          <p:cNvGraphicFramePr/>
          <p:nvPr/>
        </p:nvGraphicFramePr>
        <p:xfrm>
          <a:off x="2590800" y="6604000"/>
          <a:ext cx="10363200" cy="690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0400" y="2006600"/>
            <a:ext cx="3777829" cy="6109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SmartArt - Hierarchy</a:t>
            </a:r>
            <a:endParaRPr lang="en-US" dirty="0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3413" y="2739130"/>
            <a:ext cx="2092325" cy="1459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Diagram 4"/>
          <p:cNvGraphicFramePr/>
          <p:nvPr/>
        </p:nvGraphicFramePr>
        <p:xfrm>
          <a:off x="2590800" y="6604000"/>
          <a:ext cx="10363200" cy="690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2590800" y="6604000"/>
          <a:ext cx="10363200" cy="690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60400" y="2006600"/>
            <a:ext cx="2860014" cy="6109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SmartArt - Lists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6263" y="2844799"/>
            <a:ext cx="2230094" cy="1709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0400" y="2006600"/>
            <a:ext cx="3777829" cy="6109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SmartArt - Hierarchy</a:t>
            </a:r>
            <a:endParaRPr lang="en-US" dirty="0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3413" y="2739130"/>
            <a:ext cx="2092325" cy="1459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Diagram 4"/>
          <p:cNvGraphicFramePr/>
          <p:nvPr/>
        </p:nvGraphicFramePr>
        <p:xfrm>
          <a:off x="2590800" y="6604000"/>
          <a:ext cx="10363200" cy="690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0400" y="2006600"/>
            <a:ext cx="3777829" cy="6109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SmartArt - Hierarchy</a:t>
            </a:r>
            <a:endParaRPr lang="en-US" dirty="0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3413" y="2739130"/>
            <a:ext cx="2092325" cy="1459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Diagram 4"/>
          <p:cNvGraphicFramePr/>
          <p:nvPr/>
        </p:nvGraphicFramePr>
        <p:xfrm>
          <a:off x="2590800" y="6604000"/>
          <a:ext cx="10363200" cy="690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0400" y="2006600"/>
            <a:ext cx="3777829" cy="6109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SmartArt - Hierarchy</a:t>
            </a:r>
            <a:endParaRPr lang="en-US" dirty="0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3413" y="2739130"/>
            <a:ext cx="2092325" cy="1459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Diagram 4"/>
          <p:cNvGraphicFramePr/>
          <p:nvPr/>
        </p:nvGraphicFramePr>
        <p:xfrm>
          <a:off x="2590800" y="6604000"/>
          <a:ext cx="10363200" cy="690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0400" y="2006600"/>
            <a:ext cx="3777829" cy="6109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SmartArt - Hierarchy</a:t>
            </a:r>
            <a:endParaRPr lang="en-US" dirty="0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3413" y="2739130"/>
            <a:ext cx="2092325" cy="1459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Diagram 4"/>
          <p:cNvGraphicFramePr/>
          <p:nvPr/>
        </p:nvGraphicFramePr>
        <p:xfrm>
          <a:off x="2590800" y="6604000"/>
          <a:ext cx="10363200" cy="690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0400" y="2006600"/>
            <a:ext cx="3777829" cy="6109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SmartArt - Hierarchy</a:t>
            </a:r>
            <a:endParaRPr lang="en-US" dirty="0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3413" y="2739130"/>
            <a:ext cx="2092325" cy="1459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Diagram 4"/>
          <p:cNvGraphicFramePr/>
          <p:nvPr/>
        </p:nvGraphicFramePr>
        <p:xfrm>
          <a:off x="2590800" y="6604000"/>
          <a:ext cx="10363200" cy="690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0400" y="2006600"/>
            <a:ext cx="3777829" cy="6109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SmartArt - Hierarchy</a:t>
            </a:r>
            <a:endParaRPr lang="en-US" dirty="0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3413" y="2739130"/>
            <a:ext cx="2092325" cy="1459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Diagram 4"/>
          <p:cNvGraphicFramePr/>
          <p:nvPr/>
        </p:nvGraphicFramePr>
        <p:xfrm>
          <a:off x="2590800" y="6604000"/>
          <a:ext cx="10363200" cy="690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3601" y="2618576"/>
            <a:ext cx="1785937" cy="158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660400" y="2006600"/>
            <a:ext cx="4268733" cy="6109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SmartArt - Relationship</a:t>
            </a:r>
            <a:endParaRPr lang="en-US" dirty="0"/>
          </a:p>
        </p:txBody>
      </p:sp>
      <p:graphicFrame>
        <p:nvGraphicFramePr>
          <p:cNvPr id="6" name="Diagram 5"/>
          <p:cNvGraphicFramePr/>
          <p:nvPr/>
        </p:nvGraphicFramePr>
        <p:xfrm>
          <a:off x="2590800" y="6604000"/>
          <a:ext cx="10363200" cy="690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3601" y="2618576"/>
            <a:ext cx="1785937" cy="158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660400" y="2006600"/>
            <a:ext cx="4268733" cy="6109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SmartArt - Relationship</a:t>
            </a:r>
            <a:endParaRPr lang="en-US" dirty="0"/>
          </a:p>
        </p:txBody>
      </p:sp>
      <p:graphicFrame>
        <p:nvGraphicFramePr>
          <p:cNvPr id="5" name="Diagram 4"/>
          <p:cNvGraphicFramePr/>
          <p:nvPr/>
        </p:nvGraphicFramePr>
        <p:xfrm>
          <a:off x="2590800" y="6604000"/>
          <a:ext cx="10363200" cy="690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3601" y="2618576"/>
            <a:ext cx="1785937" cy="158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660400" y="2006600"/>
            <a:ext cx="4268733" cy="6109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SmartArt - Relationship</a:t>
            </a:r>
            <a:endParaRPr lang="en-US" dirty="0"/>
          </a:p>
        </p:txBody>
      </p:sp>
      <p:graphicFrame>
        <p:nvGraphicFramePr>
          <p:cNvPr id="5" name="Diagram 4"/>
          <p:cNvGraphicFramePr/>
          <p:nvPr/>
        </p:nvGraphicFramePr>
        <p:xfrm>
          <a:off x="2590800" y="6604000"/>
          <a:ext cx="10363200" cy="690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3601" y="2618576"/>
            <a:ext cx="1785937" cy="158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660400" y="2006600"/>
            <a:ext cx="4268733" cy="6109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SmartArt - Relationship</a:t>
            </a:r>
            <a:endParaRPr lang="en-US" dirty="0"/>
          </a:p>
        </p:txBody>
      </p:sp>
      <p:graphicFrame>
        <p:nvGraphicFramePr>
          <p:cNvPr id="5" name="Diagram 4"/>
          <p:cNvGraphicFramePr/>
          <p:nvPr/>
        </p:nvGraphicFramePr>
        <p:xfrm>
          <a:off x="2590800" y="6604000"/>
          <a:ext cx="10363200" cy="690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/>
        </p:nvGraphicFramePr>
        <p:xfrm>
          <a:off x="2590800" y="6604000"/>
          <a:ext cx="10363200" cy="690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60400" y="2006600"/>
            <a:ext cx="2860014" cy="6109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SmartArt - Lists</a:t>
            </a:r>
            <a:endParaRPr lang="en-US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6263" y="2844799"/>
            <a:ext cx="2230094" cy="1709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3601" y="2618576"/>
            <a:ext cx="1785937" cy="158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660400" y="2006600"/>
            <a:ext cx="4268733" cy="6109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SmartArt - Relationship</a:t>
            </a:r>
            <a:endParaRPr lang="en-US" dirty="0"/>
          </a:p>
        </p:txBody>
      </p:sp>
      <p:graphicFrame>
        <p:nvGraphicFramePr>
          <p:cNvPr id="5" name="Diagram 4"/>
          <p:cNvGraphicFramePr/>
          <p:nvPr/>
        </p:nvGraphicFramePr>
        <p:xfrm>
          <a:off x="2590800" y="6604000"/>
          <a:ext cx="10363200" cy="690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3601" y="2618576"/>
            <a:ext cx="1785937" cy="158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660400" y="2006600"/>
            <a:ext cx="4268733" cy="6109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SmartArt - Relationship</a:t>
            </a:r>
            <a:endParaRPr lang="en-US" dirty="0"/>
          </a:p>
        </p:txBody>
      </p:sp>
      <p:graphicFrame>
        <p:nvGraphicFramePr>
          <p:cNvPr id="5" name="Diagram 4"/>
          <p:cNvGraphicFramePr/>
          <p:nvPr/>
        </p:nvGraphicFramePr>
        <p:xfrm>
          <a:off x="2590800" y="6604000"/>
          <a:ext cx="10363200" cy="690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3601" y="2618576"/>
            <a:ext cx="1785937" cy="158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660400" y="2006600"/>
            <a:ext cx="4268733" cy="6109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SmartArt - Relationship</a:t>
            </a:r>
            <a:endParaRPr lang="en-US" dirty="0"/>
          </a:p>
        </p:txBody>
      </p:sp>
      <p:graphicFrame>
        <p:nvGraphicFramePr>
          <p:cNvPr id="5" name="Diagram 4"/>
          <p:cNvGraphicFramePr/>
          <p:nvPr/>
        </p:nvGraphicFramePr>
        <p:xfrm>
          <a:off x="2590800" y="6604000"/>
          <a:ext cx="10363200" cy="690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3601" y="2618576"/>
            <a:ext cx="1785937" cy="158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660400" y="2006600"/>
            <a:ext cx="4268733" cy="6109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SmartArt - Relationship</a:t>
            </a:r>
            <a:endParaRPr lang="en-US" dirty="0"/>
          </a:p>
        </p:txBody>
      </p:sp>
      <p:graphicFrame>
        <p:nvGraphicFramePr>
          <p:cNvPr id="5" name="Diagram 4"/>
          <p:cNvGraphicFramePr/>
          <p:nvPr/>
        </p:nvGraphicFramePr>
        <p:xfrm>
          <a:off x="2590800" y="6604000"/>
          <a:ext cx="10363200" cy="690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3601" y="2618576"/>
            <a:ext cx="1785937" cy="158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660400" y="2006600"/>
            <a:ext cx="4268733" cy="6109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SmartArt - Relationship</a:t>
            </a:r>
            <a:endParaRPr lang="en-US" dirty="0"/>
          </a:p>
        </p:txBody>
      </p:sp>
      <p:graphicFrame>
        <p:nvGraphicFramePr>
          <p:cNvPr id="5" name="Diagram 4"/>
          <p:cNvGraphicFramePr/>
          <p:nvPr/>
        </p:nvGraphicFramePr>
        <p:xfrm>
          <a:off x="2590800" y="6604000"/>
          <a:ext cx="10363200" cy="690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3601" y="2618576"/>
            <a:ext cx="1785937" cy="158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660400" y="2006600"/>
            <a:ext cx="4268733" cy="6109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SmartArt - Relationship</a:t>
            </a:r>
            <a:endParaRPr lang="en-US" dirty="0"/>
          </a:p>
        </p:txBody>
      </p:sp>
      <p:graphicFrame>
        <p:nvGraphicFramePr>
          <p:cNvPr id="5" name="Diagram 4"/>
          <p:cNvGraphicFramePr/>
          <p:nvPr/>
        </p:nvGraphicFramePr>
        <p:xfrm>
          <a:off x="2590800" y="6604000"/>
          <a:ext cx="10363200" cy="690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3601" y="2618576"/>
            <a:ext cx="1785937" cy="158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660400" y="2006600"/>
            <a:ext cx="4268733" cy="6109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SmartArt - Relationship</a:t>
            </a:r>
            <a:endParaRPr lang="en-US" dirty="0"/>
          </a:p>
        </p:txBody>
      </p:sp>
      <p:graphicFrame>
        <p:nvGraphicFramePr>
          <p:cNvPr id="5" name="Diagram 4"/>
          <p:cNvGraphicFramePr/>
          <p:nvPr/>
        </p:nvGraphicFramePr>
        <p:xfrm>
          <a:off x="2590800" y="6604000"/>
          <a:ext cx="10363200" cy="690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3601" y="2618576"/>
            <a:ext cx="1785937" cy="158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660400" y="2006600"/>
            <a:ext cx="4268733" cy="6109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SmartArt - Relationship</a:t>
            </a:r>
            <a:endParaRPr lang="en-US" dirty="0"/>
          </a:p>
        </p:txBody>
      </p:sp>
      <p:graphicFrame>
        <p:nvGraphicFramePr>
          <p:cNvPr id="5" name="Diagram 4"/>
          <p:cNvGraphicFramePr/>
          <p:nvPr/>
        </p:nvGraphicFramePr>
        <p:xfrm>
          <a:off x="2590800" y="6604000"/>
          <a:ext cx="10363200" cy="690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3601" y="2618576"/>
            <a:ext cx="1785937" cy="158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660400" y="2006600"/>
            <a:ext cx="4268733" cy="6109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SmartArt - Relationship</a:t>
            </a:r>
            <a:endParaRPr lang="en-US" dirty="0"/>
          </a:p>
        </p:txBody>
      </p:sp>
      <p:graphicFrame>
        <p:nvGraphicFramePr>
          <p:cNvPr id="5" name="Diagram 4"/>
          <p:cNvGraphicFramePr/>
          <p:nvPr/>
        </p:nvGraphicFramePr>
        <p:xfrm>
          <a:off x="2590800" y="6604000"/>
          <a:ext cx="10363200" cy="690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3601" y="2618576"/>
            <a:ext cx="1785937" cy="158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660400" y="2006600"/>
            <a:ext cx="4268733" cy="6109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SmartArt - Relationship</a:t>
            </a:r>
            <a:endParaRPr lang="en-US" dirty="0"/>
          </a:p>
        </p:txBody>
      </p:sp>
      <p:graphicFrame>
        <p:nvGraphicFramePr>
          <p:cNvPr id="5" name="Diagram 4"/>
          <p:cNvGraphicFramePr/>
          <p:nvPr/>
        </p:nvGraphicFramePr>
        <p:xfrm>
          <a:off x="2590800" y="6604000"/>
          <a:ext cx="10363200" cy="690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2590800" y="6604000"/>
          <a:ext cx="10363200" cy="690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60400" y="2006600"/>
            <a:ext cx="2860014" cy="6109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SmartArt - Lists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6263" y="2844799"/>
            <a:ext cx="2230094" cy="1709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3601" y="2618576"/>
            <a:ext cx="1785937" cy="158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660400" y="2006600"/>
            <a:ext cx="4268733" cy="6109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SmartArt - Relationship</a:t>
            </a:r>
            <a:endParaRPr lang="en-US" dirty="0"/>
          </a:p>
        </p:txBody>
      </p:sp>
      <p:graphicFrame>
        <p:nvGraphicFramePr>
          <p:cNvPr id="5" name="Diagram 4"/>
          <p:cNvGraphicFramePr/>
          <p:nvPr/>
        </p:nvGraphicFramePr>
        <p:xfrm>
          <a:off x="2590800" y="6604000"/>
          <a:ext cx="10363200" cy="690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3601" y="2618576"/>
            <a:ext cx="1785937" cy="158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660400" y="2006600"/>
            <a:ext cx="4268733" cy="6109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SmartArt - Relationship</a:t>
            </a:r>
            <a:endParaRPr lang="en-US" dirty="0"/>
          </a:p>
        </p:txBody>
      </p:sp>
      <p:graphicFrame>
        <p:nvGraphicFramePr>
          <p:cNvPr id="5" name="Diagram 4"/>
          <p:cNvGraphicFramePr/>
          <p:nvPr/>
        </p:nvGraphicFramePr>
        <p:xfrm>
          <a:off x="2590800" y="6604000"/>
          <a:ext cx="10363200" cy="690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3601" y="2618576"/>
            <a:ext cx="1785937" cy="158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660400" y="2006600"/>
            <a:ext cx="4268733" cy="6109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SmartArt - Relationship</a:t>
            </a:r>
            <a:endParaRPr lang="en-US" dirty="0"/>
          </a:p>
        </p:txBody>
      </p:sp>
      <p:graphicFrame>
        <p:nvGraphicFramePr>
          <p:cNvPr id="5" name="Diagram 4"/>
          <p:cNvGraphicFramePr/>
          <p:nvPr/>
        </p:nvGraphicFramePr>
        <p:xfrm>
          <a:off x="2590800" y="6604000"/>
          <a:ext cx="10363200" cy="690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3601" y="2618576"/>
            <a:ext cx="1785937" cy="158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660400" y="2006600"/>
            <a:ext cx="4268733" cy="6109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SmartArt - Relationship</a:t>
            </a:r>
            <a:endParaRPr lang="en-US" dirty="0"/>
          </a:p>
        </p:txBody>
      </p:sp>
      <p:graphicFrame>
        <p:nvGraphicFramePr>
          <p:cNvPr id="5" name="Diagram 4"/>
          <p:cNvGraphicFramePr/>
          <p:nvPr/>
        </p:nvGraphicFramePr>
        <p:xfrm>
          <a:off x="2590800" y="6604000"/>
          <a:ext cx="10363200" cy="690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3601" y="2618576"/>
            <a:ext cx="1785937" cy="158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660400" y="2006600"/>
            <a:ext cx="4268733" cy="6109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SmartArt - Relationship</a:t>
            </a:r>
            <a:endParaRPr lang="en-US" dirty="0"/>
          </a:p>
        </p:txBody>
      </p:sp>
      <p:graphicFrame>
        <p:nvGraphicFramePr>
          <p:cNvPr id="5" name="Diagram 4"/>
          <p:cNvGraphicFramePr/>
          <p:nvPr/>
        </p:nvGraphicFramePr>
        <p:xfrm>
          <a:off x="2590800" y="6604000"/>
          <a:ext cx="10363200" cy="690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3601" y="2618576"/>
            <a:ext cx="1785937" cy="158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660400" y="2006600"/>
            <a:ext cx="4268733" cy="6109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SmartArt - Relationship</a:t>
            </a:r>
            <a:endParaRPr lang="en-US" dirty="0"/>
          </a:p>
        </p:txBody>
      </p:sp>
      <p:graphicFrame>
        <p:nvGraphicFramePr>
          <p:cNvPr id="5" name="Diagram 4"/>
          <p:cNvGraphicFramePr/>
          <p:nvPr/>
        </p:nvGraphicFramePr>
        <p:xfrm>
          <a:off x="2590800" y="6604000"/>
          <a:ext cx="10363200" cy="690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3601" y="2618576"/>
            <a:ext cx="1785937" cy="158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660400" y="2006600"/>
            <a:ext cx="4268733" cy="6109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SmartArt - Relationship</a:t>
            </a:r>
            <a:endParaRPr lang="en-US" dirty="0"/>
          </a:p>
        </p:txBody>
      </p:sp>
      <p:graphicFrame>
        <p:nvGraphicFramePr>
          <p:cNvPr id="5" name="Diagram 4"/>
          <p:cNvGraphicFramePr/>
          <p:nvPr/>
        </p:nvGraphicFramePr>
        <p:xfrm>
          <a:off x="2590800" y="6604000"/>
          <a:ext cx="10363200" cy="690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3601" y="2618576"/>
            <a:ext cx="1785937" cy="158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660400" y="2006600"/>
            <a:ext cx="4268733" cy="6109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SmartArt - Relationship</a:t>
            </a:r>
            <a:endParaRPr lang="en-US" dirty="0"/>
          </a:p>
        </p:txBody>
      </p:sp>
      <p:graphicFrame>
        <p:nvGraphicFramePr>
          <p:cNvPr id="5" name="Diagram 4"/>
          <p:cNvGraphicFramePr/>
          <p:nvPr/>
        </p:nvGraphicFramePr>
        <p:xfrm>
          <a:off x="2590800" y="6604000"/>
          <a:ext cx="10363200" cy="690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3601" y="2618576"/>
            <a:ext cx="1785937" cy="158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660400" y="2006600"/>
            <a:ext cx="4268733" cy="6109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SmartArt - Relationship</a:t>
            </a:r>
            <a:endParaRPr lang="en-US" dirty="0"/>
          </a:p>
        </p:txBody>
      </p:sp>
      <p:graphicFrame>
        <p:nvGraphicFramePr>
          <p:cNvPr id="5" name="Diagram 4"/>
          <p:cNvGraphicFramePr/>
          <p:nvPr/>
        </p:nvGraphicFramePr>
        <p:xfrm>
          <a:off x="2590800" y="6604000"/>
          <a:ext cx="10363200" cy="690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3601" y="2618576"/>
            <a:ext cx="1785937" cy="158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660400" y="2006600"/>
            <a:ext cx="4268733" cy="6109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SmartArt - Relationship</a:t>
            </a:r>
            <a:endParaRPr lang="en-US" dirty="0"/>
          </a:p>
        </p:txBody>
      </p:sp>
      <p:graphicFrame>
        <p:nvGraphicFramePr>
          <p:cNvPr id="5" name="Diagram 4"/>
          <p:cNvGraphicFramePr/>
          <p:nvPr/>
        </p:nvGraphicFramePr>
        <p:xfrm>
          <a:off x="2590800" y="6604000"/>
          <a:ext cx="10363200" cy="690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2092</TotalTime>
  <Words>339</Words>
  <Application>Microsoft Office PowerPoint</Application>
  <PresentationFormat>Custom</PresentationFormat>
  <Paragraphs>113</Paragraphs>
  <Slides>113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113</vt:i4>
      </vt:variant>
    </vt:vector>
  </HeadingPairs>
  <TitlesOfParts>
    <vt:vector size="11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Slide 64</vt:lpstr>
      <vt:lpstr>Slide 65</vt:lpstr>
      <vt:lpstr>Slide 66</vt:lpstr>
      <vt:lpstr>Slide 67</vt:lpstr>
      <vt:lpstr>Slide 68</vt:lpstr>
      <vt:lpstr>Slide 69</vt:lpstr>
      <vt:lpstr>Slide 70</vt:lpstr>
      <vt:lpstr>Slide 71</vt:lpstr>
      <vt:lpstr>Slide 72</vt:lpstr>
      <vt:lpstr>Slide 73</vt:lpstr>
      <vt:lpstr>Slide 74</vt:lpstr>
      <vt:lpstr>Slide 75</vt:lpstr>
      <vt:lpstr>Slide 76</vt:lpstr>
      <vt:lpstr>Slide 77</vt:lpstr>
      <vt:lpstr>Slide 78</vt:lpstr>
      <vt:lpstr>Slide 79</vt:lpstr>
      <vt:lpstr>Slide 80</vt:lpstr>
      <vt:lpstr>Slide 81</vt:lpstr>
      <vt:lpstr>Slide 82</vt:lpstr>
      <vt:lpstr>Slide 83</vt:lpstr>
      <vt:lpstr>Slide 84</vt:lpstr>
      <vt:lpstr>Slide 85</vt:lpstr>
      <vt:lpstr>Slide 86</vt:lpstr>
      <vt:lpstr>Slide 87</vt:lpstr>
      <vt:lpstr>Slide 88</vt:lpstr>
      <vt:lpstr>Slide 89</vt:lpstr>
      <vt:lpstr>Slide 90</vt:lpstr>
      <vt:lpstr>Slide 91</vt:lpstr>
      <vt:lpstr>Slide 92</vt:lpstr>
      <vt:lpstr>Slide 93</vt:lpstr>
      <vt:lpstr>Slide 94</vt:lpstr>
      <vt:lpstr>Slide 95</vt:lpstr>
      <vt:lpstr>Slide 96</vt:lpstr>
      <vt:lpstr>Slide 97</vt:lpstr>
      <vt:lpstr>Slide 98</vt:lpstr>
      <vt:lpstr>Slide 99</vt:lpstr>
      <vt:lpstr>Slide 100</vt:lpstr>
      <vt:lpstr>Slide 101</vt:lpstr>
      <vt:lpstr>Slide 102</vt:lpstr>
      <vt:lpstr>Slide 103</vt:lpstr>
      <vt:lpstr>Slide 104</vt:lpstr>
      <vt:lpstr>Slide 105</vt:lpstr>
      <vt:lpstr>Slide 106</vt:lpstr>
      <vt:lpstr>Slide 107</vt:lpstr>
      <vt:lpstr>Slide 108</vt:lpstr>
      <vt:lpstr>Slide 109</vt:lpstr>
      <vt:lpstr>Slide 110</vt:lpstr>
      <vt:lpstr>Slide 111</vt:lpstr>
      <vt:lpstr>Slide 112</vt:lpstr>
      <vt:lpstr>Slide 113</vt:lpstr>
    </vt:vector>
  </TitlesOfParts>
  <Company>Weld County School District 6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HONEYCUTT</dc:creator>
  <cp:lastModifiedBy>John Honeycutt</cp:lastModifiedBy>
  <cp:revision>178</cp:revision>
  <dcterms:created xsi:type="dcterms:W3CDTF">2016-09-12T17:27:40Z</dcterms:created>
  <dcterms:modified xsi:type="dcterms:W3CDTF">2018-03-25T20:55:54Z</dcterms:modified>
</cp:coreProperties>
</file>