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0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6993-1216-4E5B-BF0A-1E8587094E1C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60D8-DAAC-4824-8F87-B4F7FB33F6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6993-1216-4E5B-BF0A-1E8587094E1C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60D8-DAAC-4824-8F87-B4F7FB33F6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6993-1216-4E5B-BF0A-1E8587094E1C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60D8-DAAC-4824-8F87-B4F7FB33F6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6993-1216-4E5B-BF0A-1E8587094E1C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60D8-DAAC-4824-8F87-B4F7FB33F6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6993-1216-4E5B-BF0A-1E8587094E1C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60D8-DAAC-4824-8F87-B4F7FB33F6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6993-1216-4E5B-BF0A-1E8587094E1C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60D8-DAAC-4824-8F87-B4F7FB33F6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6993-1216-4E5B-BF0A-1E8587094E1C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60D8-DAAC-4824-8F87-B4F7FB33F6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6993-1216-4E5B-BF0A-1E8587094E1C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60D8-DAAC-4824-8F87-B4F7FB33F6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6993-1216-4E5B-BF0A-1E8587094E1C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60D8-DAAC-4824-8F87-B4F7FB33F6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6993-1216-4E5B-BF0A-1E8587094E1C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60D8-DAAC-4824-8F87-B4F7FB33F6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6993-1216-4E5B-BF0A-1E8587094E1C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60D8-DAAC-4824-8F87-B4F7FB33F6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E6993-1216-4E5B-BF0A-1E8587094E1C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060D8-DAAC-4824-8F87-B4F7FB33F6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Physical Science topic 14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Atoms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307842"/>
            <a:ext cx="7620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Atoms are the basic unit of a chemical element. 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An </a:t>
            </a:r>
            <a:r>
              <a:rPr lang="en-US" sz="3200" dirty="0"/>
              <a:t>atom a fundamental piece of matter. (Matter is anything that can be touched physically.) 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Everything </a:t>
            </a:r>
            <a:r>
              <a:rPr lang="en-US" sz="3200" dirty="0"/>
              <a:t>in the universe (except energy) is made of matter, and, so, everything in the universe is made of atoms.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68181" y="1924050"/>
            <a:ext cx="2013419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6" name="AutoShape 2" descr="Image result for hydrogen at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Image result for hydrogen at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671144" y="609600"/>
            <a:ext cx="18017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Hydrogen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752600" y="533400"/>
            <a:ext cx="6158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H</a:t>
            </a:r>
            <a:endParaRPr lang="en-US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1752600"/>
            <a:ext cx="2438400" cy="2313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671144" y="609600"/>
            <a:ext cx="18017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Hydrogen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533400"/>
            <a:ext cx="6158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H</a:t>
            </a:r>
            <a:endParaRPr lang="en-US" sz="5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676400"/>
            <a:ext cx="411321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848885" y="609600"/>
            <a:ext cx="1446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Lithium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752600" y="533400"/>
            <a:ext cx="6351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Li</a:t>
            </a:r>
            <a:endParaRPr lang="en-US" sz="5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3367" y="1569720"/>
            <a:ext cx="4387433" cy="292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875335" y="609600"/>
            <a:ext cx="13933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Carbon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752600" y="533400"/>
            <a:ext cx="553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C</a:t>
            </a:r>
            <a:endParaRPr lang="en-US" sz="5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71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Introduction to Chemistry</vt:lpstr>
      <vt:lpstr>About Atoms</vt:lpstr>
      <vt:lpstr>Slide 3</vt:lpstr>
      <vt:lpstr>Slide 4</vt:lpstr>
      <vt:lpstr>Slide 5</vt:lpstr>
      <vt:lpstr>Slide 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Honeycutt</dc:creator>
  <cp:lastModifiedBy>John Honeycutt</cp:lastModifiedBy>
  <cp:revision>2</cp:revision>
  <dcterms:created xsi:type="dcterms:W3CDTF">2019-08-27T14:07:51Z</dcterms:created>
  <dcterms:modified xsi:type="dcterms:W3CDTF">2019-08-27T14:23:41Z</dcterms:modified>
</cp:coreProperties>
</file>